
<file path=[Content_Types].xml><?xml version="1.0" encoding="utf-8"?>
<Types xmlns="http://schemas.openxmlformats.org/package/2006/content-types">
  <Default Extension="bin" ContentType="application/vnd.openxmlformats-officedocument.oleObject"/>
  <Default Extension="emf" ContentType="image/x-emf"/>
  <Default Extension="gif" ContentType="image/gif"/>
  <Default Extension="jpeg" ContentType="image/jpeg"/>
  <Default Extension="jpg" ContentType="image/jp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theme/theme2.xml" ContentType="application/vnd.openxmlformats-officedocument.theme+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theme/theme3.xml" ContentType="application/vnd.openxmlformats-officedocument.theme+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slideLayouts/slideLayout80.xml" ContentType="application/vnd.openxmlformats-officedocument.presentationml.slideLayout+xml"/>
  <Override PartName="/ppt/slideLayouts/slideLayout81.xml" ContentType="application/vnd.openxmlformats-officedocument.presentationml.slideLayout+xml"/>
  <Override PartName="/ppt/slideLayouts/slideLayout82.xml" ContentType="application/vnd.openxmlformats-officedocument.presentationml.slideLayout+xml"/>
  <Override PartName="/ppt/slideLayouts/slideLayout83.xml" ContentType="application/vnd.openxmlformats-officedocument.presentationml.slideLayout+xml"/>
  <Override PartName="/ppt/slideLayouts/slideLayout84.xml" ContentType="application/vnd.openxmlformats-officedocument.presentationml.slideLayout+xml"/>
  <Override PartName="/ppt/slideLayouts/slideLayout85.xml" ContentType="application/vnd.openxmlformats-officedocument.presentationml.slideLayout+xml"/>
  <Override PartName="/ppt/slideLayouts/slideLayout86.xml" ContentType="application/vnd.openxmlformats-officedocument.presentationml.slideLayout+xml"/>
  <Override PartName="/ppt/slideLayouts/slideLayout87.xml" ContentType="application/vnd.openxmlformats-officedocument.presentationml.slideLayout+xml"/>
  <Override PartName="/ppt/slideLayouts/slideLayout88.xml" ContentType="application/vnd.openxmlformats-officedocument.presentationml.slideLayout+xml"/>
  <Override PartName="/ppt/slideLayouts/slideLayout89.xml" ContentType="application/vnd.openxmlformats-officedocument.presentationml.slideLayout+xml"/>
  <Override PartName="/ppt/slideLayouts/slideLayout90.xml" ContentType="application/vnd.openxmlformats-officedocument.presentationml.slideLayout+xml"/>
  <Override PartName="/ppt/slideLayouts/slideLayout91.xml" ContentType="application/vnd.openxmlformats-officedocument.presentationml.slideLayout+xml"/>
  <Override PartName="/ppt/slideLayouts/slideLayout92.xml" ContentType="application/vnd.openxmlformats-officedocument.presentationml.slideLayout+xml"/>
  <Override PartName="/ppt/slideLayouts/slideLayout93.xml" ContentType="application/vnd.openxmlformats-officedocument.presentationml.slideLayout+xml"/>
  <Override PartName="/ppt/slideLayouts/slideLayout94.xml" ContentType="application/vnd.openxmlformats-officedocument.presentationml.slideLayout+xml"/>
  <Override PartName="/ppt/slideLayouts/slideLayout95.xml" ContentType="application/vnd.openxmlformats-officedocument.presentationml.slideLayout+xml"/>
  <Override PartName="/ppt/slideLayouts/slideLayout96.xml" ContentType="application/vnd.openxmlformats-officedocument.presentationml.slideLayout+xml"/>
  <Override PartName="/ppt/slideLayouts/slideLayout97.xml" ContentType="application/vnd.openxmlformats-officedocument.presentationml.slideLayout+xml"/>
  <Override PartName="/ppt/slideLayouts/slideLayout98.xml" ContentType="application/vnd.openxmlformats-officedocument.presentationml.slideLayout+xml"/>
  <Override PartName="/ppt/slideLayouts/slideLayout99.xml" ContentType="application/vnd.openxmlformats-officedocument.presentationml.slideLayout+xml"/>
  <Override PartName="/ppt/slideLayouts/slideLayout100.xml" ContentType="application/vnd.openxmlformats-officedocument.presentationml.slideLayout+xml"/>
  <Override PartName="/ppt/slideLayouts/slideLayout101.xml" ContentType="application/vnd.openxmlformats-officedocument.presentationml.slideLayout+xml"/>
  <Override PartName="/ppt/slideLayouts/slideLayout102.xml" ContentType="application/vnd.openxmlformats-officedocument.presentationml.slideLayout+xml"/>
  <Override PartName="/ppt/slideLayouts/slideLayout103.xml" ContentType="application/vnd.openxmlformats-officedocument.presentationml.slideLayout+xml"/>
  <Override PartName="/ppt/slideLayouts/slideLayout104.xml" ContentType="application/vnd.openxmlformats-officedocument.presentationml.slideLayout+xml"/>
  <Override PartName="/ppt/slideLayouts/slideLayout105.xml" ContentType="application/vnd.openxmlformats-officedocument.presentationml.slideLayout+xml"/>
  <Override PartName="/ppt/slideLayouts/slideLayout106.xml" ContentType="application/vnd.openxmlformats-officedocument.presentationml.slideLayout+xml"/>
  <Override PartName="/ppt/slideLayouts/slideLayout107.xml" ContentType="application/vnd.openxmlformats-officedocument.presentationml.slideLayout+xml"/>
  <Override PartName="/ppt/slideLayouts/slideLayout108.xml" ContentType="application/vnd.openxmlformats-officedocument.presentationml.slideLayout+xml"/>
  <Override PartName="/ppt/slideLayouts/slideLayout109.xml" ContentType="application/vnd.openxmlformats-officedocument.presentationml.slideLayout+xml"/>
  <Override PartName="/ppt/slideLayouts/slideLayout110.xml" ContentType="application/vnd.openxmlformats-officedocument.presentationml.slideLayout+xml"/>
  <Override PartName="/ppt/slideLayouts/slideLayout111.xml" ContentType="application/vnd.openxmlformats-officedocument.presentationml.slideLayout+xml"/>
  <Override PartName="/ppt/slideLayouts/slideLayout112.xml" ContentType="application/vnd.openxmlformats-officedocument.presentationml.slideLayout+xml"/>
  <Override PartName="/ppt/slideLayouts/slideLayout113.xml" ContentType="application/vnd.openxmlformats-officedocument.presentationml.slideLayout+xml"/>
  <Override PartName="/ppt/slideLayouts/slideLayout114.xml" ContentType="application/vnd.openxmlformats-officedocument.presentationml.slideLayout+xml"/>
  <Override PartName="/ppt/slideLayouts/slideLayout115.xml" ContentType="application/vnd.openxmlformats-officedocument.presentationml.slideLayout+xml"/>
  <Override PartName="/ppt/slideLayouts/slideLayout116.xml" ContentType="application/vnd.openxmlformats-officedocument.presentationml.slideLayout+xml"/>
  <Override PartName="/ppt/slideLayouts/slideLayout117.xml" ContentType="application/vnd.openxmlformats-officedocument.presentationml.slideLayout+xml"/>
  <Override PartName="/ppt/slideLayouts/slideLayout118.xml" ContentType="application/vnd.openxmlformats-officedocument.presentationml.slideLayout+xml"/>
  <Override PartName="/ppt/slideLayouts/slideLayout119.xml" ContentType="application/vnd.openxmlformats-officedocument.presentationml.slideLayout+xml"/>
  <Override PartName="/ppt/slideLayouts/slideLayout120.xml" ContentType="application/vnd.openxmlformats-officedocument.presentationml.slideLayout+xml"/>
  <Override PartName="/ppt/slideLayouts/slideLayout121.xml" ContentType="application/vnd.openxmlformats-officedocument.presentationml.slideLayout+xml"/>
  <Override PartName="/ppt/slideLayouts/slideLayout122.xml" ContentType="application/vnd.openxmlformats-officedocument.presentationml.slideLayout+xml"/>
  <Override PartName="/ppt/slideLayouts/slideLayout123.xml" ContentType="application/vnd.openxmlformats-officedocument.presentationml.slideLayout+xml"/>
  <Override PartName="/ppt/theme/theme4.xml" ContentType="application/vnd.openxmlformats-officedocument.theme+xml"/>
  <Override PartName="/ppt/slideLayouts/slideLayout124.xml" ContentType="application/vnd.openxmlformats-officedocument.presentationml.slideLayout+xml"/>
  <Override PartName="/ppt/slideLayouts/slideLayout125.xml" ContentType="application/vnd.openxmlformats-officedocument.presentationml.slideLayout+xml"/>
  <Override PartName="/ppt/slideLayouts/slideLayout126.xml" ContentType="application/vnd.openxmlformats-officedocument.presentationml.slideLayout+xml"/>
  <Override PartName="/ppt/slideLayouts/slideLayout127.xml" ContentType="application/vnd.openxmlformats-officedocument.presentationml.slideLayout+xml"/>
  <Override PartName="/ppt/slideLayouts/slideLayout128.xml" ContentType="application/vnd.openxmlformats-officedocument.presentationml.slideLayout+xml"/>
  <Override PartName="/ppt/slideLayouts/slideLayout129.xml" ContentType="application/vnd.openxmlformats-officedocument.presentationml.slideLayout+xml"/>
  <Override PartName="/ppt/slideLayouts/slideLayout130.xml" ContentType="application/vnd.openxmlformats-officedocument.presentationml.slideLayout+xml"/>
  <Override PartName="/ppt/slideLayouts/slideLayout131.xml" ContentType="application/vnd.openxmlformats-officedocument.presentationml.slideLayout+xml"/>
  <Override PartName="/ppt/slideLayouts/slideLayout132.xml" ContentType="application/vnd.openxmlformats-officedocument.presentationml.slideLayout+xml"/>
  <Override PartName="/ppt/slideLayouts/slideLayout133.xml" ContentType="application/vnd.openxmlformats-officedocument.presentationml.slideLayout+xml"/>
  <Override PartName="/ppt/slideLayouts/slideLayout134.xml" ContentType="application/vnd.openxmlformats-officedocument.presentationml.slideLayout+xml"/>
  <Override PartName="/ppt/slideLayouts/slideLayout135.xml" ContentType="application/vnd.openxmlformats-officedocument.presentationml.slideLayout+xml"/>
  <Override PartName="/ppt/theme/theme5.xml" ContentType="application/vnd.openxmlformats-officedocument.theme+xml"/>
  <Override PartName="/ppt/slideLayouts/slideLayout136.xml" ContentType="application/vnd.openxmlformats-officedocument.presentationml.slideLayout+xml"/>
  <Override PartName="/ppt/slideLayouts/slideLayout137.xml" ContentType="application/vnd.openxmlformats-officedocument.presentationml.slideLayout+xml"/>
  <Override PartName="/ppt/slideLayouts/slideLayout138.xml" ContentType="application/vnd.openxmlformats-officedocument.presentationml.slideLayout+xml"/>
  <Override PartName="/ppt/slideLayouts/slideLayout139.xml" ContentType="application/vnd.openxmlformats-officedocument.presentationml.slideLayout+xml"/>
  <Override PartName="/ppt/slideLayouts/slideLayout140.xml" ContentType="application/vnd.openxmlformats-officedocument.presentationml.slideLayout+xml"/>
  <Override PartName="/ppt/slideLayouts/slideLayout141.xml" ContentType="application/vnd.openxmlformats-officedocument.presentationml.slideLayout+xml"/>
  <Override PartName="/ppt/slideLayouts/slideLayout142.xml" ContentType="application/vnd.openxmlformats-officedocument.presentationml.slideLayout+xml"/>
  <Override PartName="/ppt/slideLayouts/slideLayout143.xml" ContentType="application/vnd.openxmlformats-officedocument.presentationml.slideLayout+xml"/>
  <Override PartName="/ppt/slideLayouts/slideLayout144.xml" ContentType="application/vnd.openxmlformats-officedocument.presentationml.slideLayout+xml"/>
  <Override PartName="/ppt/slideLayouts/slideLayout145.xml" ContentType="application/vnd.openxmlformats-officedocument.presentationml.slideLayout+xml"/>
  <Override PartName="/ppt/slideLayouts/slideLayout146.xml" ContentType="application/vnd.openxmlformats-officedocument.presentationml.slideLayout+xml"/>
  <Override PartName="/ppt/slideLayouts/slideLayout147.xml" ContentType="application/vnd.openxmlformats-officedocument.presentationml.slideLayout+xml"/>
  <Override PartName="/ppt/slideLayouts/slideLayout148.xml" ContentType="application/vnd.openxmlformats-officedocument.presentationml.slideLayout+xml"/>
  <Override PartName="/ppt/theme/theme6.xml" ContentType="application/vnd.openxmlformats-officedocument.theme+xml"/>
  <Override PartName="/ppt/slideLayouts/slideLayout149.xml" ContentType="application/vnd.openxmlformats-officedocument.presentationml.slideLayout+xml"/>
  <Override PartName="/ppt/slideLayouts/slideLayout150.xml" ContentType="application/vnd.openxmlformats-officedocument.presentationml.slideLayout+xml"/>
  <Override PartName="/ppt/slideLayouts/slideLayout151.xml" ContentType="application/vnd.openxmlformats-officedocument.presentationml.slideLayout+xml"/>
  <Override PartName="/ppt/slideLayouts/slideLayout152.xml" ContentType="application/vnd.openxmlformats-officedocument.presentationml.slideLayout+xml"/>
  <Override PartName="/ppt/slideLayouts/slideLayout153.xml" ContentType="application/vnd.openxmlformats-officedocument.presentationml.slideLayout+xml"/>
  <Override PartName="/ppt/slideLayouts/slideLayout154.xml" ContentType="application/vnd.openxmlformats-officedocument.presentationml.slideLayout+xml"/>
  <Override PartName="/ppt/slideLayouts/slideLayout155.xml" ContentType="application/vnd.openxmlformats-officedocument.presentationml.slideLayout+xml"/>
  <Override PartName="/ppt/slideLayouts/slideLayout156.xml" ContentType="application/vnd.openxmlformats-officedocument.presentationml.slideLayout+xml"/>
  <Override PartName="/ppt/slideLayouts/slideLayout157.xml" ContentType="application/vnd.openxmlformats-officedocument.presentationml.slideLayout+xml"/>
  <Override PartName="/ppt/slideLayouts/slideLayout158.xml" ContentType="application/vnd.openxmlformats-officedocument.presentationml.slideLayout+xml"/>
  <Override PartName="/ppt/slideLayouts/slideLayout159.xml" ContentType="application/vnd.openxmlformats-officedocument.presentationml.slideLayout+xml"/>
  <Override PartName="/ppt/slideLayouts/slideLayout160.xml" ContentType="application/vnd.openxmlformats-officedocument.presentationml.slideLayout+xml"/>
  <Override PartName="/ppt/slideLayouts/slideLayout161.xml" ContentType="application/vnd.openxmlformats-officedocument.presentationml.slideLayout+xml"/>
  <Override PartName="/ppt/slideLayouts/slideLayout162.xml" ContentType="application/vnd.openxmlformats-officedocument.presentationml.slideLayout+xml"/>
  <Override PartName="/ppt/slideLayouts/slideLayout163.xml" ContentType="application/vnd.openxmlformats-officedocument.presentationml.slideLayout+xml"/>
  <Override PartName="/ppt/slideLayouts/slideLayout164.xml" ContentType="application/vnd.openxmlformats-officedocument.presentationml.slideLayout+xml"/>
  <Override PartName="/ppt/slideLayouts/slideLayout165.xml" ContentType="application/vnd.openxmlformats-officedocument.presentationml.slideLayout+xml"/>
  <Override PartName="/ppt/slideLayouts/slideLayout166.xml" ContentType="application/vnd.openxmlformats-officedocument.presentationml.slideLayout+xml"/>
  <Override PartName="/ppt/slideLayouts/slideLayout167.xml" ContentType="application/vnd.openxmlformats-officedocument.presentationml.slideLayout+xml"/>
  <Override PartName="/ppt/slideLayouts/slideLayout168.xml" ContentType="application/vnd.openxmlformats-officedocument.presentationml.slideLayout+xml"/>
  <Override PartName="/ppt/slideLayouts/slideLayout169.xml" ContentType="application/vnd.openxmlformats-officedocument.presentationml.slideLayout+xml"/>
  <Override PartName="/ppt/slideLayouts/slideLayout170.xml" ContentType="application/vnd.openxmlformats-officedocument.presentationml.slideLayout+xml"/>
  <Override PartName="/ppt/slideLayouts/slideLayout171.xml" ContentType="application/vnd.openxmlformats-officedocument.presentationml.slideLayout+xml"/>
  <Override PartName="/ppt/slideLayouts/slideLayout172.xml" ContentType="application/vnd.openxmlformats-officedocument.presentationml.slideLayout+xml"/>
  <Override PartName="/ppt/slideLayouts/slideLayout173.xml" ContentType="application/vnd.openxmlformats-officedocument.presentationml.slideLayout+xml"/>
  <Override PartName="/ppt/slideLayouts/slideLayout174.xml" ContentType="application/vnd.openxmlformats-officedocument.presentationml.slideLayout+xml"/>
  <Override PartName="/ppt/slideLayouts/slideLayout175.xml" ContentType="application/vnd.openxmlformats-officedocument.presentationml.slideLayout+xml"/>
  <Override PartName="/ppt/slideLayouts/slideLayout176.xml" ContentType="application/vnd.openxmlformats-officedocument.presentationml.slideLayout+xml"/>
  <Override PartName="/ppt/slideLayouts/slideLayout177.xml" ContentType="application/vnd.openxmlformats-officedocument.presentationml.slideLayout+xml"/>
  <Override PartName="/ppt/slideLayouts/slideLayout178.xml" ContentType="application/vnd.openxmlformats-officedocument.presentationml.slideLayout+xml"/>
  <Override PartName="/ppt/slideLayouts/slideLayout179.xml" ContentType="application/vnd.openxmlformats-officedocument.presentationml.slideLayout+xml"/>
  <Override PartName="/ppt/slideLayouts/slideLayout180.xml" ContentType="application/vnd.openxmlformats-officedocument.presentationml.slideLayout+xml"/>
  <Override PartName="/ppt/slideLayouts/slideLayout181.xml" ContentType="application/vnd.openxmlformats-officedocument.presentationml.slideLayout+xml"/>
  <Override PartName="/ppt/slideLayouts/slideLayout182.xml" ContentType="application/vnd.openxmlformats-officedocument.presentationml.slideLayout+xml"/>
  <Override PartName="/ppt/slideLayouts/slideLayout183.xml" ContentType="application/vnd.openxmlformats-officedocument.presentationml.slideLayout+xml"/>
  <Override PartName="/ppt/slideLayouts/slideLayout184.xml" ContentType="application/vnd.openxmlformats-officedocument.presentationml.slideLayout+xml"/>
  <Override PartName="/ppt/slideLayouts/slideLayout185.xml" ContentType="application/vnd.openxmlformats-officedocument.presentationml.slideLayout+xml"/>
  <Override PartName="/ppt/slideLayouts/slideLayout186.xml" ContentType="application/vnd.openxmlformats-officedocument.presentationml.slideLayout+xml"/>
  <Override PartName="/ppt/slideLayouts/slideLayout187.xml" ContentType="application/vnd.openxmlformats-officedocument.presentationml.slideLayout+xml"/>
  <Override PartName="/ppt/slideLayouts/slideLayout188.xml" ContentType="application/vnd.openxmlformats-officedocument.presentationml.slideLayout+xml"/>
  <Override PartName="/ppt/slideLayouts/slideLayout189.xml" ContentType="application/vnd.openxmlformats-officedocument.presentationml.slideLayout+xml"/>
  <Override PartName="/ppt/slideLayouts/slideLayout190.xml" ContentType="application/vnd.openxmlformats-officedocument.presentationml.slideLayout+xml"/>
  <Override PartName="/ppt/slideLayouts/slideLayout191.xml" ContentType="application/vnd.openxmlformats-officedocument.presentationml.slideLayout+xml"/>
  <Override PartName="/ppt/slideLayouts/slideLayout192.xml" ContentType="application/vnd.openxmlformats-officedocument.presentationml.slideLayout+xml"/>
  <Override PartName="/ppt/slideLayouts/slideLayout193.xml" ContentType="application/vnd.openxmlformats-officedocument.presentationml.slideLayout+xml"/>
  <Override PartName="/ppt/slideLayouts/slideLayout194.xml" ContentType="application/vnd.openxmlformats-officedocument.presentationml.slideLayout+xml"/>
  <Override PartName="/ppt/slideLayouts/slideLayout195.xml" ContentType="application/vnd.openxmlformats-officedocument.presentationml.slideLayout+xml"/>
  <Override PartName="/ppt/slideLayouts/slideLayout196.xml" ContentType="application/vnd.openxmlformats-officedocument.presentationml.slideLayout+xml"/>
  <Override PartName="/ppt/slideLayouts/slideLayout197.xml" ContentType="application/vnd.openxmlformats-officedocument.presentationml.slideLayout+xml"/>
  <Override PartName="/ppt/slideLayouts/slideLayout198.xml" ContentType="application/vnd.openxmlformats-officedocument.presentationml.slideLayout+xml"/>
  <Override PartName="/ppt/slideLayouts/slideLayout199.xml" ContentType="application/vnd.openxmlformats-officedocument.presentationml.slideLayout+xml"/>
  <Override PartName="/ppt/slideLayouts/slideLayout200.xml" ContentType="application/vnd.openxmlformats-officedocument.presentationml.slideLayout+xml"/>
  <Override PartName="/ppt/slideLayouts/slideLayout201.xml" ContentType="application/vnd.openxmlformats-officedocument.presentationml.slideLayout+xml"/>
  <Override PartName="/ppt/slideLayouts/slideLayout202.xml" ContentType="application/vnd.openxmlformats-officedocument.presentationml.slideLayout+xml"/>
  <Override PartName="/ppt/slideLayouts/slideLayout203.xml" ContentType="application/vnd.openxmlformats-officedocument.presentationml.slideLayout+xml"/>
  <Override PartName="/ppt/slideLayouts/slideLayout204.xml" ContentType="application/vnd.openxmlformats-officedocument.presentationml.slideLayout+xml"/>
  <Override PartName="/ppt/slideLayouts/slideLayout205.xml" ContentType="application/vnd.openxmlformats-officedocument.presentationml.slideLayout+xml"/>
  <Override PartName="/ppt/slideLayouts/slideLayout206.xml" ContentType="application/vnd.openxmlformats-officedocument.presentationml.slideLayout+xml"/>
  <Override PartName="/ppt/slideLayouts/slideLayout207.xml" ContentType="application/vnd.openxmlformats-officedocument.presentationml.slideLayout+xml"/>
  <Override PartName="/ppt/slideLayouts/slideLayout208.xml" ContentType="application/vnd.openxmlformats-officedocument.presentationml.slideLayout+xml"/>
  <Override PartName="/ppt/slideLayouts/slideLayout209.xml" ContentType="application/vnd.openxmlformats-officedocument.presentationml.slideLayout+xml"/>
  <Override PartName="/ppt/slideLayouts/slideLayout210.xml" ContentType="application/vnd.openxmlformats-officedocument.presentationml.slideLayout+xml"/>
  <Override PartName="/ppt/slideLayouts/slideLayout211.xml" ContentType="application/vnd.openxmlformats-officedocument.presentationml.slideLayout+xml"/>
  <Override PartName="/ppt/slideLayouts/slideLayout212.xml" ContentType="application/vnd.openxmlformats-officedocument.presentationml.slideLayout+xml"/>
  <Override PartName="/ppt/theme/theme7.xml" ContentType="application/vnd.openxmlformats-officedocument.theme+xml"/>
  <Override PartName="/ppt/slideLayouts/slideLayout213.xml" ContentType="application/vnd.openxmlformats-officedocument.presentationml.slideLayout+xml"/>
  <Override PartName="/ppt/slideLayouts/slideLayout214.xml" ContentType="application/vnd.openxmlformats-officedocument.presentationml.slideLayout+xml"/>
  <Override PartName="/ppt/slideLayouts/slideLayout215.xml" ContentType="application/vnd.openxmlformats-officedocument.presentationml.slideLayout+xml"/>
  <Override PartName="/ppt/slideLayouts/slideLayout216.xml" ContentType="application/vnd.openxmlformats-officedocument.presentationml.slideLayout+xml"/>
  <Override PartName="/ppt/slideLayouts/slideLayout217.xml" ContentType="application/vnd.openxmlformats-officedocument.presentationml.slideLayout+xml"/>
  <Override PartName="/ppt/slideLayouts/slideLayout218.xml" ContentType="application/vnd.openxmlformats-officedocument.presentationml.slideLayout+xml"/>
  <Override PartName="/ppt/slideLayouts/slideLayout219.xml" ContentType="application/vnd.openxmlformats-officedocument.presentationml.slideLayout+xml"/>
  <Override PartName="/ppt/slideLayouts/slideLayout220.xml" ContentType="application/vnd.openxmlformats-officedocument.presentationml.slideLayout+xml"/>
  <Override PartName="/ppt/slideLayouts/slideLayout221.xml" ContentType="application/vnd.openxmlformats-officedocument.presentationml.slideLayout+xml"/>
  <Override PartName="/ppt/slideLayouts/slideLayout222.xml" ContentType="application/vnd.openxmlformats-officedocument.presentationml.slideLayout+xml"/>
  <Override PartName="/ppt/slideLayouts/slideLayout223.xml" ContentType="application/vnd.openxmlformats-officedocument.presentationml.slideLayout+xml"/>
  <Override PartName="/ppt/slideLayouts/slideLayout224.xml" ContentType="application/vnd.openxmlformats-officedocument.presentationml.slideLayout+xml"/>
  <Override PartName="/ppt/slideLayouts/slideLayout225.xml" ContentType="application/vnd.openxmlformats-officedocument.presentationml.slideLayout+xml"/>
  <Override PartName="/ppt/slideLayouts/slideLayout226.xml" ContentType="application/vnd.openxmlformats-officedocument.presentationml.slideLayout+xml"/>
  <Override PartName="/ppt/slideLayouts/slideLayout227.xml" ContentType="application/vnd.openxmlformats-officedocument.presentationml.slideLayout+xml"/>
  <Override PartName="/ppt/slideLayouts/slideLayout228.xml" ContentType="application/vnd.openxmlformats-officedocument.presentationml.slideLayout+xml"/>
  <Override PartName="/ppt/slideLayouts/slideLayout229.xml" ContentType="application/vnd.openxmlformats-officedocument.presentationml.slideLayout+xml"/>
  <Override PartName="/ppt/slideLayouts/slideLayout230.xml" ContentType="application/vnd.openxmlformats-officedocument.presentationml.slideLayout+xml"/>
  <Override PartName="/ppt/slideLayouts/slideLayout231.xml" ContentType="application/vnd.openxmlformats-officedocument.presentationml.slideLayout+xml"/>
  <Override PartName="/ppt/slideLayouts/slideLayout232.xml" ContentType="application/vnd.openxmlformats-officedocument.presentationml.slideLayout+xml"/>
  <Override PartName="/ppt/slideLayouts/slideLayout233.xml" ContentType="application/vnd.openxmlformats-officedocument.presentationml.slideLayout+xml"/>
  <Override PartName="/ppt/slideLayouts/slideLayout234.xml" ContentType="application/vnd.openxmlformats-officedocument.presentationml.slideLayout+xml"/>
  <Override PartName="/ppt/slideLayouts/slideLayout235.xml" ContentType="application/vnd.openxmlformats-officedocument.presentationml.slideLayout+xml"/>
  <Override PartName="/ppt/slideLayouts/slideLayout236.xml" ContentType="application/vnd.openxmlformats-officedocument.presentationml.slideLayout+xml"/>
  <Override PartName="/ppt/slideLayouts/slideLayout237.xml" ContentType="application/vnd.openxmlformats-officedocument.presentationml.slideLayout+xml"/>
  <Override PartName="/ppt/slideLayouts/slideLayout238.xml" ContentType="application/vnd.openxmlformats-officedocument.presentationml.slideLayout+xml"/>
  <Override PartName="/ppt/slideLayouts/slideLayout239.xml" ContentType="application/vnd.openxmlformats-officedocument.presentationml.slideLayout+xml"/>
  <Override PartName="/ppt/slideLayouts/slideLayout240.xml" ContentType="application/vnd.openxmlformats-officedocument.presentationml.slideLayout+xml"/>
  <Override PartName="/ppt/slideLayouts/slideLayout241.xml" ContentType="application/vnd.openxmlformats-officedocument.presentationml.slideLayout+xml"/>
  <Override PartName="/ppt/theme/theme8.xml" ContentType="application/vnd.openxmlformats-officedocument.theme+xml"/>
  <Override PartName="/ppt/slideLayouts/slideLayout242.xml" ContentType="application/vnd.openxmlformats-officedocument.presentationml.slideLayout+xml"/>
  <Override PartName="/ppt/slideLayouts/slideLayout243.xml" ContentType="application/vnd.openxmlformats-officedocument.presentationml.slideLayout+xml"/>
  <Override PartName="/ppt/slideLayouts/slideLayout244.xml" ContentType="application/vnd.openxmlformats-officedocument.presentationml.slideLayout+xml"/>
  <Override PartName="/ppt/slideLayouts/slideLayout245.xml" ContentType="application/vnd.openxmlformats-officedocument.presentationml.slideLayout+xml"/>
  <Override PartName="/ppt/slideLayouts/slideLayout246.xml" ContentType="application/vnd.openxmlformats-officedocument.presentationml.slideLayout+xml"/>
  <Override PartName="/ppt/slideLayouts/slideLayout247.xml" ContentType="application/vnd.openxmlformats-officedocument.presentationml.slideLayout+xml"/>
  <Override PartName="/ppt/slideLayouts/slideLayout248.xml" ContentType="application/vnd.openxmlformats-officedocument.presentationml.slideLayout+xml"/>
  <Override PartName="/ppt/slideLayouts/slideLayout249.xml" ContentType="application/vnd.openxmlformats-officedocument.presentationml.slideLayout+xml"/>
  <Override PartName="/ppt/slideLayouts/slideLayout250.xml" ContentType="application/vnd.openxmlformats-officedocument.presentationml.slideLayout+xml"/>
  <Override PartName="/ppt/slideLayouts/slideLayout251.xml" ContentType="application/vnd.openxmlformats-officedocument.presentationml.slideLayout+xml"/>
  <Override PartName="/ppt/slideLayouts/slideLayout252.xml" ContentType="application/vnd.openxmlformats-officedocument.presentationml.slideLayout+xml"/>
  <Override PartName="/ppt/slideLayouts/slideLayout253.xml" ContentType="application/vnd.openxmlformats-officedocument.presentationml.slideLayout+xml"/>
  <Override PartName="/ppt/slideLayouts/slideLayout254.xml" ContentType="application/vnd.openxmlformats-officedocument.presentationml.slideLayout+xml"/>
  <Override PartName="/ppt/slideLayouts/slideLayout255.xml" ContentType="application/vnd.openxmlformats-officedocument.presentationml.slideLayout+xml"/>
  <Override PartName="/ppt/slideLayouts/slideLayout256.xml" ContentType="application/vnd.openxmlformats-officedocument.presentationml.slideLayout+xml"/>
  <Override PartName="/ppt/slideLayouts/slideLayout257.xml" ContentType="application/vnd.openxmlformats-officedocument.presentationml.slideLayout+xml"/>
  <Override PartName="/ppt/slideLayouts/slideLayout258.xml" ContentType="application/vnd.openxmlformats-officedocument.presentationml.slideLayout+xml"/>
  <Override PartName="/ppt/slideLayouts/slideLayout259.xml" ContentType="application/vnd.openxmlformats-officedocument.presentationml.slideLayout+xml"/>
  <Override PartName="/ppt/slideLayouts/slideLayout260.xml" ContentType="application/vnd.openxmlformats-officedocument.presentationml.slideLayout+xml"/>
  <Override PartName="/ppt/slideLayouts/slideLayout261.xml" ContentType="application/vnd.openxmlformats-officedocument.presentationml.slideLayout+xml"/>
  <Override PartName="/ppt/slideLayouts/slideLayout262.xml" ContentType="application/vnd.openxmlformats-officedocument.presentationml.slideLayout+xml"/>
  <Override PartName="/ppt/slideLayouts/slideLayout263.xml" ContentType="application/vnd.openxmlformats-officedocument.presentationml.slideLayout+xml"/>
  <Override PartName="/ppt/slideLayouts/slideLayout264.xml" ContentType="application/vnd.openxmlformats-officedocument.presentationml.slideLayout+xml"/>
  <Override PartName="/ppt/slideLayouts/slideLayout265.xml" ContentType="application/vnd.openxmlformats-officedocument.presentationml.slideLayout+xml"/>
  <Override PartName="/ppt/slideLayouts/slideLayout266.xml" ContentType="application/vnd.openxmlformats-officedocument.presentationml.slideLayout+xml"/>
  <Override PartName="/ppt/slideLayouts/slideLayout267.xml" ContentType="application/vnd.openxmlformats-officedocument.presentationml.slideLayout+xml"/>
  <Override PartName="/ppt/slideLayouts/slideLayout268.xml" ContentType="application/vnd.openxmlformats-officedocument.presentationml.slideLayout+xml"/>
  <Override PartName="/ppt/slideLayouts/slideLayout269.xml" ContentType="application/vnd.openxmlformats-officedocument.presentationml.slideLayout+xml"/>
  <Override PartName="/ppt/slideLayouts/slideLayout270.xml" ContentType="application/vnd.openxmlformats-officedocument.presentationml.slideLayout+xml"/>
  <Override PartName="/ppt/slideLayouts/slideLayout271.xml" ContentType="application/vnd.openxmlformats-officedocument.presentationml.slideLayout+xml"/>
  <Override PartName="/ppt/slideLayouts/slideLayout272.xml" ContentType="application/vnd.openxmlformats-officedocument.presentationml.slideLayout+xml"/>
  <Override PartName="/ppt/slideLayouts/slideLayout273.xml" ContentType="application/vnd.openxmlformats-officedocument.presentationml.slideLayout+xml"/>
  <Override PartName="/ppt/slideLayouts/slideLayout274.xml" ContentType="application/vnd.openxmlformats-officedocument.presentationml.slideLayout+xml"/>
  <Override PartName="/ppt/slideLayouts/slideLayout275.xml" ContentType="application/vnd.openxmlformats-officedocument.presentationml.slideLayout+xml"/>
  <Override PartName="/ppt/slideLayouts/slideLayout276.xml" ContentType="application/vnd.openxmlformats-officedocument.presentationml.slideLayout+xml"/>
  <Override PartName="/ppt/slideLayouts/slideLayout277.xml" ContentType="application/vnd.openxmlformats-officedocument.presentationml.slideLayout+xml"/>
  <Override PartName="/ppt/slideLayouts/slideLayout278.xml" ContentType="application/vnd.openxmlformats-officedocument.presentationml.slideLayout+xml"/>
  <Override PartName="/ppt/slideLayouts/slideLayout279.xml" ContentType="application/vnd.openxmlformats-officedocument.presentationml.slideLayout+xml"/>
  <Override PartName="/ppt/slideLayouts/slideLayout280.xml" ContentType="application/vnd.openxmlformats-officedocument.presentationml.slideLayout+xml"/>
  <Override PartName="/ppt/slideLayouts/slideLayout281.xml" ContentType="application/vnd.openxmlformats-officedocument.presentationml.slideLayout+xml"/>
  <Override PartName="/ppt/slideLayouts/slideLayout282.xml" ContentType="application/vnd.openxmlformats-officedocument.presentationml.slideLayout+xml"/>
  <Override PartName="/ppt/slideLayouts/slideLayout283.xml" ContentType="application/vnd.openxmlformats-officedocument.presentationml.slideLayout+xml"/>
  <Override PartName="/ppt/slideLayouts/slideLayout284.xml" ContentType="application/vnd.openxmlformats-officedocument.presentationml.slideLayout+xml"/>
  <Override PartName="/ppt/slideLayouts/slideLayout285.xml" ContentType="application/vnd.openxmlformats-officedocument.presentationml.slideLayout+xml"/>
  <Override PartName="/ppt/slideLayouts/slideLayout286.xml" ContentType="application/vnd.openxmlformats-officedocument.presentationml.slideLayout+xml"/>
  <Override PartName="/ppt/slideLayouts/slideLayout287.xml" ContentType="application/vnd.openxmlformats-officedocument.presentationml.slideLayout+xml"/>
  <Override PartName="/ppt/slideLayouts/slideLayout288.xml" ContentType="application/vnd.openxmlformats-officedocument.presentationml.slideLayout+xml"/>
  <Override PartName="/ppt/slideLayouts/slideLayout289.xml" ContentType="application/vnd.openxmlformats-officedocument.presentationml.slideLayout+xml"/>
  <Override PartName="/ppt/slideLayouts/slideLayout290.xml" ContentType="application/vnd.openxmlformats-officedocument.presentationml.slideLayout+xml"/>
  <Override PartName="/ppt/slideLayouts/slideLayout291.xml" ContentType="application/vnd.openxmlformats-officedocument.presentationml.slideLayout+xml"/>
  <Override PartName="/ppt/slideLayouts/slideLayout292.xml" ContentType="application/vnd.openxmlformats-officedocument.presentationml.slideLayout+xml"/>
  <Override PartName="/ppt/slideLayouts/slideLayout293.xml" ContentType="application/vnd.openxmlformats-officedocument.presentationml.slideLayout+xml"/>
  <Override PartName="/ppt/slideLayouts/slideLayout294.xml" ContentType="application/vnd.openxmlformats-officedocument.presentationml.slideLayout+xml"/>
  <Override PartName="/ppt/slideLayouts/slideLayout295.xml" ContentType="application/vnd.openxmlformats-officedocument.presentationml.slideLayout+xml"/>
  <Override PartName="/ppt/slideLayouts/slideLayout296.xml" ContentType="application/vnd.openxmlformats-officedocument.presentationml.slideLayout+xml"/>
  <Override PartName="/ppt/slideLayouts/slideLayout297.xml" ContentType="application/vnd.openxmlformats-officedocument.presentationml.slideLayout+xml"/>
  <Override PartName="/ppt/slideLayouts/slideLayout298.xml" ContentType="application/vnd.openxmlformats-officedocument.presentationml.slideLayout+xml"/>
  <Override PartName="/ppt/slideLayouts/slideLayout299.xml" ContentType="application/vnd.openxmlformats-officedocument.presentationml.slideLayout+xml"/>
  <Override PartName="/ppt/slideLayouts/slideLayout300.xml" ContentType="application/vnd.openxmlformats-officedocument.presentationml.slideLayout+xml"/>
  <Override PartName="/ppt/slideLayouts/slideLayout301.xml" ContentType="application/vnd.openxmlformats-officedocument.presentationml.slideLayout+xml"/>
  <Override PartName="/ppt/slideLayouts/slideLayout302.xml" ContentType="application/vnd.openxmlformats-officedocument.presentationml.slideLayout+xml"/>
  <Override PartName="/ppt/slideLayouts/slideLayout303.xml" ContentType="application/vnd.openxmlformats-officedocument.presentationml.slideLayout+xml"/>
  <Override PartName="/ppt/slideLayouts/slideLayout304.xml" ContentType="application/vnd.openxmlformats-officedocument.presentationml.slideLayout+xml"/>
  <Override PartName="/ppt/slideLayouts/slideLayout305.xml" ContentType="application/vnd.openxmlformats-officedocument.presentationml.slideLayout+xml"/>
  <Override PartName="/ppt/slideLayouts/slideLayout306.xml" ContentType="application/vnd.openxmlformats-officedocument.presentationml.slideLayout+xml"/>
  <Override PartName="/ppt/slideLayouts/slideLayout307.xml" ContentType="application/vnd.openxmlformats-officedocument.presentationml.slideLayout+xml"/>
  <Override PartName="/ppt/slideLayouts/slideLayout308.xml" ContentType="application/vnd.openxmlformats-officedocument.presentationml.slideLayout+xml"/>
  <Override PartName="/ppt/slideLayouts/slideLayout309.xml" ContentType="application/vnd.openxmlformats-officedocument.presentationml.slideLayout+xml"/>
  <Override PartName="/ppt/slideLayouts/slideLayout310.xml" ContentType="application/vnd.openxmlformats-officedocument.presentationml.slideLayout+xml"/>
  <Override PartName="/ppt/theme/theme9.xml" ContentType="application/vnd.openxmlformats-officedocument.theme+xml"/>
  <Override PartName="/ppt/tags/tag1.xml" ContentType="application/vnd.openxmlformats-officedocument.presentationml.tags+xml"/>
  <Override PartName="/ppt/slideLayouts/slideLayout311.xml" ContentType="application/vnd.openxmlformats-officedocument.presentationml.slideLayout+xml"/>
  <Override PartName="/ppt/slideLayouts/slideLayout312.xml" ContentType="application/vnd.openxmlformats-officedocument.presentationml.slideLayout+xml"/>
  <Override PartName="/ppt/slideLayouts/slideLayout313.xml" ContentType="application/vnd.openxmlformats-officedocument.presentationml.slideLayout+xml"/>
  <Override PartName="/ppt/slideLayouts/slideLayout314.xml" ContentType="application/vnd.openxmlformats-officedocument.presentationml.slideLayout+xml"/>
  <Override PartName="/ppt/slideLayouts/slideLayout315.xml" ContentType="application/vnd.openxmlformats-officedocument.presentationml.slideLayout+xml"/>
  <Override PartName="/ppt/theme/theme10.xml" ContentType="application/vnd.openxmlformats-officedocument.theme+xml"/>
  <Override PartName="/ppt/theme/theme11.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tags/tag2.xml" ContentType="application/vnd.openxmlformats-officedocument.presentationml.tags+xml"/>
  <Override PartName="/ppt/tags/tag3.xml" ContentType="application/vnd.openxmlformats-officedocument.presentationml.tags+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735" r:id="rId4"/>
    <p:sldMasterId id="2147483674" r:id="rId5"/>
    <p:sldMasterId id="2147483694" r:id="rId6"/>
    <p:sldMasterId id="2147483712" r:id="rId7"/>
    <p:sldMasterId id="2147484731" r:id="rId8"/>
    <p:sldMasterId id="2147483801" r:id="rId9"/>
    <p:sldMasterId id="2147483815" r:id="rId10"/>
    <p:sldMasterId id="2147483768" r:id="rId11"/>
    <p:sldMasterId id="2147484013" r:id="rId12"/>
    <p:sldMasterId id="2147484743" r:id="rId13"/>
  </p:sldMasterIdLst>
  <p:notesMasterIdLst>
    <p:notesMasterId r:id="rId56"/>
  </p:notesMasterIdLst>
  <p:sldIdLst>
    <p:sldId id="257" r:id="rId14"/>
    <p:sldId id="7987" r:id="rId15"/>
    <p:sldId id="2147483464" r:id="rId16"/>
    <p:sldId id="7988" r:id="rId17"/>
    <p:sldId id="265" r:id="rId18"/>
    <p:sldId id="7994" r:id="rId19"/>
    <p:sldId id="8012" r:id="rId20"/>
    <p:sldId id="2147483465" r:id="rId21"/>
    <p:sldId id="321" r:id="rId22"/>
    <p:sldId id="2147483364" r:id="rId23"/>
    <p:sldId id="7991" r:id="rId24"/>
    <p:sldId id="7996" r:id="rId25"/>
    <p:sldId id="8002" r:id="rId26"/>
    <p:sldId id="286" r:id="rId27"/>
    <p:sldId id="8028" r:id="rId28"/>
    <p:sldId id="2147483453" r:id="rId29"/>
    <p:sldId id="7981" r:id="rId30"/>
    <p:sldId id="7939" r:id="rId31"/>
    <p:sldId id="289" r:id="rId32"/>
    <p:sldId id="292" r:id="rId33"/>
    <p:sldId id="8031" r:id="rId34"/>
    <p:sldId id="2147471762" r:id="rId35"/>
    <p:sldId id="8026" r:id="rId36"/>
    <p:sldId id="7980" r:id="rId37"/>
    <p:sldId id="2147471769" r:id="rId38"/>
    <p:sldId id="2147483473" r:id="rId39"/>
    <p:sldId id="2147483474" r:id="rId40"/>
    <p:sldId id="2147483475" r:id="rId41"/>
    <p:sldId id="2147483476" r:id="rId42"/>
    <p:sldId id="285" r:id="rId43"/>
    <p:sldId id="2147483395" r:id="rId44"/>
    <p:sldId id="283" r:id="rId45"/>
    <p:sldId id="2147471776" r:id="rId46"/>
    <p:sldId id="7970" r:id="rId47"/>
    <p:sldId id="2147471777" r:id="rId48"/>
    <p:sldId id="256" r:id="rId49"/>
    <p:sldId id="2147483458" r:id="rId50"/>
    <p:sldId id="2147483459" r:id="rId51"/>
    <p:sldId id="2147483469" r:id="rId52"/>
    <p:sldId id="2147483472" r:id="rId53"/>
    <p:sldId id="2147471786" r:id="rId54"/>
    <p:sldId id="2147483460" r:id="rId5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E36FF808-B95E-299B-D335-1B7CD71F5F72}" name="Bosede Nkana" initials="BN" userId="S::zaf079yj@amway.com::bdbeef3e-9fff-4f36-8c2c-1eabcbec05e3" providerId="AD"/>
  <p188:author id="{06D7493A-693B-DB8A-3E55-FD1B46E014B6}" name="Janja Jeric" initials="" userId="S::SIUJJERI@amway.com::a486432c-0d96-47e9-929e-df782f0768ad" providerId="AD"/>
  <p188:author id="{0831F373-EF48-8F64-C98F-E905808B59B9}" name="Amanda Morgott" initials="AM" userId="S::aiuddn5@amway.com::74062de7-61b3-4523-90b6-8a6175daf14e" providerId="AD"/>
  <p188:author id="{A7D10F74-5920-7ABF-FD03-5F55B02F148F}" name="Alena Tanaseychuk" initials="AT" userId="S::deu06dv8@amway.com::5c5026f2-acbd-43d2-875f-042e6a259a2e" providerId="AD"/>
  <p188:author id="{598F7587-E9FD-9698-BDC2-2142DDDACB7A}" name="Ganna Granadzer" initials="GG" userId="S::uau06716@amway.com::57cd629d-7f3f-4023-87ea-a2c092827707" providerId="AD"/>
  <p188:author id="{04734B92-B63E-180F-D348-D5EAA1118ACF}" name="Nina Taric" initials="NT" userId="S::deu07k9c@amway.com::89b2fc1c-d1c5-4d98-a420-ee3e008f6752" providerId="AD"/>
  <p188:author id="{AC197C98-EAB5-A572-7C16-B2328244FB0C}" name="Justyna Jasik" initials="JJ" userId="S::jjasik@sdl.com::a20a4741-8582-4228-b013-936f109a13ed" providerId="AD"/>
  <p188:author id="{E23E6B9C-18BC-5531-F3DE-CDE60016EFCF}" name="Ganna Granadzer" initials="GG" userId="S::UAU06716@amway.com::57cd629d-7f3f-4023-87ea-a2c092827707" providerId="AD"/>
  <p188:author id="{3538A1A6-1DCC-3E9C-06E3-8A01934216FC}" name="Victoria Zalejska" initials="VZ" userId="S::plujkp8@amway.com::8e66b00f-7f20-43c9-9751-b01598888fa6" providerId="AD"/>
  <p188:author id="{125829C4-055C-B3D3-2F98-EA64A9E90256}" name="Kiran Raval" initials="KR" userId="S::aus10602@amway.com::28a03399-a3cd-40bb-8d2e-7e1f554958f7"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6F1FF"/>
    <a:srgbClr val="FFFFFF"/>
    <a:srgbClr val="00A9E0"/>
    <a:srgbClr val="07A9E0"/>
    <a:srgbClr val="F8F9EC"/>
    <a:srgbClr val="01A9E1"/>
    <a:srgbClr val="CDE9F8"/>
    <a:srgbClr val="B4E7F8"/>
    <a:srgbClr val="399BD9"/>
    <a:srgbClr val="4D5154"/>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B3ABAF3-68BC-F969-CA9F-50F975DCBC03}" v="2" dt="2025-07-25T10:09:40.890"/>
    <p1510:client id="{EBBB8117-0273-44F4-BD76-E020F7658FC3}" v="217" dt="2025-07-25T13:39:04.53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287"/>
    <p:restoredTop sz="94694"/>
  </p:normalViewPr>
  <p:slideViewPr>
    <p:cSldViewPr snapToGrid="0">
      <p:cViewPr varScale="1">
        <p:scale>
          <a:sx n="106" d="100"/>
          <a:sy n="106" d="100"/>
        </p:scale>
        <p:origin x="546" y="9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0.xml"/><Relationship Id="rId18" Type="http://schemas.openxmlformats.org/officeDocument/2006/relationships/slide" Target="slides/slide5.xml"/><Relationship Id="rId26" Type="http://schemas.openxmlformats.org/officeDocument/2006/relationships/slide" Target="slides/slide13.xml"/><Relationship Id="rId39" Type="http://schemas.openxmlformats.org/officeDocument/2006/relationships/slide" Target="slides/slide26.xml"/><Relationship Id="rId21" Type="http://schemas.openxmlformats.org/officeDocument/2006/relationships/slide" Target="slides/slide8.xml"/><Relationship Id="rId34" Type="http://schemas.openxmlformats.org/officeDocument/2006/relationships/slide" Target="slides/slide21.xml"/><Relationship Id="rId42" Type="http://schemas.openxmlformats.org/officeDocument/2006/relationships/slide" Target="slides/slide29.xml"/><Relationship Id="rId47" Type="http://schemas.openxmlformats.org/officeDocument/2006/relationships/slide" Target="slides/slide34.xml"/><Relationship Id="rId50" Type="http://schemas.openxmlformats.org/officeDocument/2006/relationships/slide" Target="slides/slide37.xml"/><Relationship Id="rId55" Type="http://schemas.openxmlformats.org/officeDocument/2006/relationships/slide" Target="slides/slide42.xml"/><Relationship Id="rId63" Type="http://schemas.microsoft.com/office/2018/10/relationships/authors" Target="authors.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 Target="slides/slide3.xml"/><Relationship Id="rId29" Type="http://schemas.openxmlformats.org/officeDocument/2006/relationships/slide" Target="slides/slide16.xml"/><Relationship Id="rId11" Type="http://schemas.openxmlformats.org/officeDocument/2006/relationships/slideMaster" Target="slideMasters/slideMaster8.xml"/><Relationship Id="rId24" Type="http://schemas.openxmlformats.org/officeDocument/2006/relationships/slide" Target="slides/slide11.xml"/><Relationship Id="rId32" Type="http://schemas.openxmlformats.org/officeDocument/2006/relationships/slide" Target="slides/slide19.xml"/><Relationship Id="rId37" Type="http://schemas.openxmlformats.org/officeDocument/2006/relationships/slide" Target="slides/slide24.xml"/><Relationship Id="rId40" Type="http://schemas.openxmlformats.org/officeDocument/2006/relationships/slide" Target="slides/slide27.xml"/><Relationship Id="rId45" Type="http://schemas.openxmlformats.org/officeDocument/2006/relationships/slide" Target="slides/slide32.xml"/><Relationship Id="rId53" Type="http://schemas.openxmlformats.org/officeDocument/2006/relationships/slide" Target="slides/slide40.xml"/><Relationship Id="rId58" Type="http://schemas.openxmlformats.org/officeDocument/2006/relationships/viewProps" Target="viewProps.xml"/><Relationship Id="rId5" Type="http://schemas.openxmlformats.org/officeDocument/2006/relationships/slideMaster" Target="slideMasters/slideMaster2.xml"/><Relationship Id="rId61" Type="http://schemas.microsoft.com/office/2016/11/relationships/changesInfo" Target="changesInfos/changesInfo1.xml"/><Relationship Id="rId19" Type="http://schemas.openxmlformats.org/officeDocument/2006/relationships/slide" Target="slides/slide6.xml"/><Relationship Id="rId14" Type="http://schemas.openxmlformats.org/officeDocument/2006/relationships/slide" Target="slides/slide1.xml"/><Relationship Id="rId22" Type="http://schemas.openxmlformats.org/officeDocument/2006/relationships/slide" Target="slides/slide9.xml"/><Relationship Id="rId27" Type="http://schemas.openxmlformats.org/officeDocument/2006/relationships/slide" Target="slides/slide14.xml"/><Relationship Id="rId30" Type="http://schemas.openxmlformats.org/officeDocument/2006/relationships/slide" Target="slides/slide17.xml"/><Relationship Id="rId35" Type="http://schemas.openxmlformats.org/officeDocument/2006/relationships/slide" Target="slides/slide22.xml"/><Relationship Id="rId43" Type="http://schemas.openxmlformats.org/officeDocument/2006/relationships/slide" Target="slides/slide30.xml"/><Relationship Id="rId48" Type="http://schemas.openxmlformats.org/officeDocument/2006/relationships/slide" Target="slides/slide35.xml"/><Relationship Id="rId56" Type="http://schemas.openxmlformats.org/officeDocument/2006/relationships/notesMaster" Target="notesMasters/notesMaster1.xml"/><Relationship Id="rId8" Type="http://schemas.openxmlformats.org/officeDocument/2006/relationships/slideMaster" Target="slideMasters/slideMaster5.xml"/><Relationship Id="rId51" Type="http://schemas.openxmlformats.org/officeDocument/2006/relationships/slide" Target="slides/slide38.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 Target="slides/slide4.xml"/><Relationship Id="rId25" Type="http://schemas.openxmlformats.org/officeDocument/2006/relationships/slide" Target="slides/slide12.xml"/><Relationship Id="rId33" Type="http://schemas.openxmlformats.org/officeDocument/2006/relationships/slide" Target="slides/slide20.xml"/><Relationship Id="rId38" Type="http://schemas.openxmlformats.org/officeDocument/2006/relationships/slide" Target="slides/slide25.xml"/><Relationship Id="rId46" Type="http://schemas.openxmlformats.org/officeDocument/2006/relationships/slide" Target="slides/slide33.xml"/><Relationship Id="rId59" Type="http://schemas.openxmlformats.org/officeDocument/2006/relationships/theme" Target="theme/theme1.xml"/><Relationship Id="rId20" Type="http://schemas.openxmlformats.org/officeDocument/2006/relationships/slide" Target="slides/slide7.xml"/><Relationship Id="rId41" Type="http://schemas.openxmlformats.org/officeDocument/2006/relationships/slide" Target="slides/slide28.xml"/><Relationship Id="rId54" Type="http://schemas.openxmlformats.org/officeDocument/2006/relationships/slide" Target="slides/slide41.xml"/><Relationship Id="rId62"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 Target="slides/slide2.xml"/><Relationship Id="rId23" Type="http://schemas.openxmlformats.org/officeDocument/2006/relationships/slide" Target="slides/slide10.xml"/><Relationship Id="rId28" Type="http://schemas.openxmlformats.org/officeDocument/2006/relationships/slide" Target="slides/slide15.xml"/><Relationship Id="rId36" Type="http://schemas.openxmlformats.org/officeDocument/2006/relationships/slide" Target="slides/slide23.xml"/><Relationship Id="rId49" Type="http://schemas.openxmlformats.org/officeDocument/2006/relationships/slide" Target="slides/slide36.xml"/><Relationship Id="rId57" Type="http://schemas.openxmlformats.org/officeDocument/2006/relationships/presProps" Target="presProps.xml"/><Relationship Id="rId10" Type="http://schemas.openxmlformats.org/officeDocument/2006/relationships/slideMaster" Target="slideMasters/slideMaster7.xml"/><Relationship Id="rId31" Type="http://schemas.openxmlformats.org/officeDocument/2006/relationships/slide" Target="slides/slide18.xml"/><Relationship Id="rId44" Type="http://schemas.openxmlformats.org/officeDocument/2006/relationships/slide" Target="slides/slide31.xml"/><Relationship Id="rId52" Type="http://schemas.openxmlformats.org/officeDocument/2006/relationships/slide" Target="slides/slide39.xml"/><Relationship Id="rId60"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Master" Target="slideMasters/slideMaster6.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Victoria Zalejska" userId="S::plujkp8@amway.com::8e66b00f-7f20-43c9-9751-b01598888fa6" providerId="AD" clId="Web-{2BD6DB77-8148-D0AB-0EA4-0524800E2D81}"/>
    <pc:docChg chg="delSld modSld">
      <pc:chgData name="Victoria Zalejska" userId="S::plujkp8@amway.com::8e66b00f-7f20-43c9-9751-b01598888fa6" providerId="AD" clId="Web-{2BD6DB77-8148-D0AB-0EA4-0524800E2D81}" dt="2025-07-10T15:28:03.444" v="504" actId="1076"/>
      <pc:docMkLst>
        <pc:docMk/>
      </pc:docMkLst>
      <pc:sldChg chg="delSp modSp">
        <pc:chgData name="Victoria Zalejska" userId="S::plujkp8@amway.com::8e66b00f-7f20-43c9-9751-b01598888fa6" providerId="AD" clId="Web-{2BD6DB77-8148-D0AB-0EA4-0524800E2D81}" dt="2025-07-10T15:28:03.444" v="504" actId="1076"/>
        <pc:sldMkLst>
          <pc:docMk/>
          <pc:sldMk cId="3279626764" sldId="256"/>
        </pc:sldMkLst>
        <pc:spChg chg="mod">
          <ac:chgData name="Victoria Zalejska" userId="S::plujkp8@amway.com::8e66b00f-7f20-43c9-9751-b01598888fa6" providerId="AD" clId="Web-{2BD6DB77-8148-D0AB-0EA4-0524800E2D81}" dt="2025-07-10T14:48:43.627" v="255" actId="14100"/>
          <ac:spMkLst>
            <pc:docMk/>
            <pc:sldMk cId="3279626764" sldId="256"/>
            <ac:spMk id="10" creationId="{4447936A-EA19-4278-31D2-550FF5A74EE7}"/>
          </ac:spMkLst>
        </pc:spChg>
        <pc:spChg chg="mod">
          <ac:chgData name="Victoria Zalejska" userId="S::plujkp8@amway.com::8e66b00f-7f20-43c9-9751-b01598888fa6" providerId="AD" clId="Web-{2BD6DB77-8148-D0AB-0EA4-0524800E2D81}" dt="2025-07-10T14:48:44.049" v="258" actId="1076"/>
          <ac:spMkLst>
            <pc:docMk/>
            <pc:sldMk cId="3279626764" sldId="256"/>
            <ac:spMk id="11" creationId="{2B1FF9A1-F314-F17C-18C8-B07F96C75A3D}"/>
          </ac:spMkLst>
        </pc:spChg>
        <pc:spChg chg="mod">
          <ac:chgData name="Victoria Zalejska" userId="S::plujkp8@amway.com::8e66b00f-7f20-43c9-9751-b01598888fa6" providerId="AD" clId="Web-{2BD6DB77-8148-D0AB-0EA4-0524800E2D81}" dt="2025-07-10T15:27:32.677" v="494" actId="1076"/>
          <ac:spMkLst>
            <pc:docMk/>
            <pc:sldMk cId="3279626764" sldId="256"/>
            <ac:spMk id="15" creationId="{F968050C-BB0E-0E5E-70D3-680914DD71DC}"/>
          </ac:spMkLst>
        </pc:spChg>
        <pc:spChg chg="mod">
          <ac:chgData name="Victoria Zalejska" userId="S::plujkp8@amway.com::8e66b00f-7f20-43c9-9751-b01598888fa6" providerId="AD" clId="Web-{2BD6DB77-8148-D0AB-0EA4-0524800E2D81}" dt="2025-07-10T15:27:44.068" v="498" actId="1076"/>
          <ac:spMkLst>
            <pc:docMk/>
            <pc:sldMk cId="3279626764" sldId="256"/>
            <ac:spMk id="17" creationId="{35F763A6-62E2-A078-E21B-A0C2BC5DAD19}"/>
          </ac:spMkLst>
        </pc:spChg>
        <pc:spChg chg="mod">
          <ac:chgData name="Victoria Zalejska" userId="S::plujkp8@amway.com::8e66b00f-7f20-43c9-9751-b01598888fa6" providerId="AD" clId="Web-{2BD6DB77-8148-D0AB-0EA4-0524800E2D81}" dt="2025-07-10T15:27:56.288" v="502" actId="1076"/>
          <ac:spMkLst>
            <pc:docMk/>
            <pc:sldMk cId="3279626764" sldId="256"/>
            <ac:spMk id="18" creationId="{F16F9B15-006D-D1EC-A869-A69340344133}"/>
          </ac:spMkLst>
        </pc:spChg>
        <pc:spChg chg="mod">
          <ac:chgData name="Victoria Zalejska" userId="S::plujkp8@amway.com::8e66b00f-7f20-43c9-9751-b01598888fa6" providerId="AD" clId="Web-{2BD6DB77-8148-D0AB-0EA4-0524800E2D81}" dt="2025-07-10T15:27:11.754" v="489" actId="1076"/>
          <ac:spMkLst>
            <pc:docMk/>
            <pc:sldMk cId="3279626764" sldId="256"/>
            <ac:spMk id="25" creationId="{EFF55AA5-3F15-05CF-3C36-2FC3D45099C0}"/>
          </ac:spMkLst>
        </pc:spChg>
        <pc:spChg chg="mod">
          <ac:chgData name="Victoria Zalejska" userId="S::plujkp8@amway.com::8e66b00f-7f20-43c9-9751-b01598888fa6" providerId="AD" clId="Web-{2BD6DB77-8148-D0AB-0EA4-0524800E2D81}" dt="2025-07-10T15:28:03.444" v="504" actId="1076"/>
          <ac:spMkLst>
            <pc:docMk/>
            <pc:sldMk cId="3279626764" sldId="256"/>
            <ac:spMk id="27" creationId="{DA8C0588-2FB2-F4BF-4110-05E807A8E062}"/>
          </ac:spMkLst>
        </pc:spChg>
        <pc:spChg chg="mod">
          <ac:chgData name="Victoria Zalejska" userId="S::plujkp8@amway.com::8e66b00f-7f20-43c9-9751-b01598888fa6" providerId="AD" clId="Web-{2BD6DB77-8148-D0AB-0EA4-0524800E2D81}" dt="2025-07-10T15:27:05.722" v="488" actId="1076"/>
          <ac:spMkLst>
            <pc:docMk/>
            <pc:sldMk cId="3279626764" sldId="256"/>
            <ac:spMk id="29" creationId="{7E0F9944-F411-0F03-7590-B0203EF76E7C}"/>
          </ac:spMkLst>
        </pc:spChg>
        <pc:spChg chg="mod">
          <ac:chgData name="Victoria Zalejska" userId="S::plujkp8@amway.com::8e66b00f-7f20-43c9-9751-b01598888fa6" providerId="AD" clId="Web-{2BD6DB77-8148-D0AB-0EA4-0524800E2D81}" dt="2025-07-10T15:25:51.405" v="469" actId="1076"/>
          <ac:spMkLst>
            <pc:docMk/>
            <pc:sldMk cId="3279626764" sldId="256"/>
            <ac:spMk id="34" creationId="{82FD3FA8-CA41-1825-9B4D-2456A54FED75}"/>
          </ac:spMkLst>
        </pc:spChg>
        <pc:spChg chg="mod">
          <ac:chgData name="Victoria Zalejska" userId="S::plujkp8@amway.com::8e66b00f-7f20-43c9-9751-b01598888fa6" providerId="AD" clId="Web-{2BD6DB77-8148-D0AB-0EA4-0524800E2D81}" dt="2025-07-10T15:27:48.506" v="500" actId="1076"/>
          <ac:spMkLst>
            <pc:docMk/>
            <pc:sldMk cId="3279626764" sldId="256"/>
            <ac:spMk id="35" creationId="{E4CD423D-5385-87CE-A746-F4860DA65A49}"/>
          </ac:spMkLst>
        </pc:spChg>
        <pc:spChg chg="mod">
          <ac:chgData name="Victoria Zalejska" userId="S::plujkp8@amway.com::8e66b00f-7f20-43c9-9751-b01598888fa6" providerId="AD" clId="Web-{2BD6DB77-8148-D0AB-0EA4-0524800E2D81}" dt="2025-07-10T15:27:53.866" v="501" actId="1076"/>
          <ac:spMkLst>
            <pc:docMk/>
            <pc:sldMk cId="3279626764" sldId="256"/>
            <ac:spMk id="36" creationId="{6C182BEF-8F40-3A4A-2D6D-FA99E62014AF}"/>
          </ac:spMkLst>
        </pc:spChg>
        <pc:spChg chg="mod">
          <ac:chgData name="Victoria Zalejska" userId="S::plujkp8@amway.com::8e66b00f-7f20-43c9-9751-b01598888fa6" providerId="AD" clId="Web-{2BD6DB77-8148-D0AB-0EA4-0524800E2D81}" dt="2025-07-10T15:26:51.706" v="484" actId="1076"/>
          <ac:spMkLst>
            <pc:docMk/>
            <pc:sldMk cId="3279626764" sldId="256"/>
            <ac:spMk id="42" creationId="{BA426B56-23BB-701C-76FD-22E3668D9F53}"/>
          </ac:spMkLst>
        </pc:spChg>
        <pc:spChg chg="mod">
          <ac:chgData name="Victoria Zalejska" userId="S::plujkp8@amway.com::8e66b00f-7f20-43c9-9751-b01598888fa6" providerId="AD" clId="Web-{2BD6DB77-8148-D0AB-0EA4-0524800E2D81}" dt="2025-07-10T15:26:55.378" v="485" actId="1076"/>
          <ac:spMkLst>
            <pc:docMk/>
            <pc:sldMk cId="3279626764" sldId="256"/>
            <ac:spMk id="44" creationId="{CFF86C6C-93CE-C59B-B106-949B9E04466B}"/>
          </ac:spMkLst>
        </pc:spChg>
        <pc:picChg chg="mod">
          <ac:chgData name="Victoria Zalejska" userId="S::plujkp8@amway.com::8e66b00f-7f20-43c9-9751-b01598888fa6" providerId="AD" clId="Web-{2BD6DB77-8148-D0AB-0EA4-0524800E2D81}" dt="2025-07-10T14:48:43.892" v="257" actId="1076"/>
          <ac:picMkLst>
            <pc:docMk/>
            <pc:sldMk cId="3279626764" sldId="256"/>
            <ac:picMk id="40" creationId="{B4DC2F5C-CE74-19DA-7F40-851E02E65995}"/>
          </ac:picMkLst>
        </pc:picChg>
        <pc:picChg chg="mod">
          <ac:chgData name="Victoria Zalejska" userId="S::plujkp8@amway.com::8e66b00f-7f20-43c9-9751-b01598888fa6" providerId="AD" clId="Web-{2BD6DB77-8148-D0AB-0EA4-0524800E2D81}" dt="2025-07-10T14:48:43.736" v="256" actId="1076"/>
          <ac:picMkLst>
            <pc:docMk/>
            <pc:sldMk cId="3279626764" sldId="256"/>
            <ac:picMk id="41" creationId="{6B239FB6-D694-3654-A923-F4D23996A9A5}"/>
          </ac:picMkLst>
        </pc:picChg>
        <pc:cxnChg chg="mod">
          <ac:chgData name="Victoria Zalejska" userId="S::plujkp8@amway.com::8e66b00f-7f20-43c9-9751-b01598888fa6" providerId="AD" clId="Web-{2BD6DB77-8148-D0AB-0EA4-0524800E2D81}" dt="2025-07-10T15:27:00.222" v="486" actId="1076"/>
          <ac:cxnSpMkLst>
            <pc:docMk/>
            <pc:sldMk cId="3279626764" sldId="256"/>
            <ac:cxnSpMk id="8" creationId="{7B25196E-2EB6-12F6-B29A-8A35D33CBE9C}"/>
          </ac:cxnSpMkLst>
        </pc:cxnChg>
        <pc:cxnChg chg="mod">
          <ac:chgData name="Victoria Zalejska" userId="S::plujkp8@amway.com::8e66b00f-7f20-43c9-9751-b01598888fa6" providerId="AD" clId="Web-{2BD6DB77-8148-D0AB-0EA4-0524800E2D81}" dt="2025-07-10T15:27:45.506" v="499" actId="1076"/>
          <ac:cxnSpMkLst>
            <pc:docMk/>
            <pc:sldMk cId="3279626764" sldId="256"/>
            <ac:cxnSpMk id="24" creationId="{535B352D-826B-8C51-DB26-CC878E6325B5}"/>
          </ac:cxnSpMkLst>
        </pc:cxnChg>
        <pc:cxnChg chg="mod">
          <ac:chgData name="Victoria Zalejska" userId="S::plujkp8@amway.com::8e66b00f-7f20-43c9-9751-b01598888fa6" providerId="AD" clId="Web-{2BD6DB77-8148-D0AB-0EA4-0524800E2D81}" dt="2025-07-10T15:28:01.538" v="503" actId="1076"/>
          <ac:cxnSpMkLst>
            <pc:docMk/>
            <pc:sldMk cId="3279626764" sldId="256"/>
            <ac:cxnSpMk id="33" creationId="{0799410D-B4AA-DA13-C748-2939CE4C7C74}"/>
          </ac:cxnSpMkLst>
        </pc:cxnChg>
      </pc:sldChg>
      <pc:sldChg chg="modSp">
        <pc:chgData name="Victoria Zalejska" userId="S::plujkp8@amway.com::8e66b00f-7f20-43c9-9751-b01598888fa6" providerId="AD" clId="Web-{2BD6DB77-8148-D0AB-0EA4-0524800E2D81}" dt="2025-07-10T15:00:32.997" v="426" actId="1076"/>
        <pc:sldMkLst>
          <pc:docMk/>
          <pc:sldMk cId="1374858634" sldId="258"/>
        </pc:sldMkLst>
        <pc:spChg chg="mod">
          <ac:chgData name="Victoria Zalejska" userId="S::plujkp8@amway.com::8e66b00f-7f20-43c9-9751-b01598888fa6" providerId="AD" clId="Web-{2BD6DB77-8148-D0AB-0EA4-0524800E2D81}" dt="2025-07-10T14:45:03.103" v="206" actId="20577"/>
          <ac:spMkLst>
            <pc:docMk/>
            <pc:sldMk cId="1374858634" sldId="258"/>
            <ac:spMk id="6" creationId="{64E6D38F-36E9-7F5C-0CD5-B538B44ABE5B}"/>
          </ac:spMkLst>
        </pc:spChg>
        <pc:spChg chg="mod">
          <ac:chgData name="Victoria Zalejska" userId="S::plujkp8@amway.com::8e66b00f-7f20-43c9-9751-b01598888fa6" providerId="AD" clId="Web-{2BD6DB77-8148-D0AB-0EA4-0524800E2D81}" dt="2025-07-10T14:44:34.930" v="201" actId="1076"/>
          <ac:spMkLst>
            <pc:docMk/>
            <pc:sldMk cId="1374858634" sldId="258"/>
            <ac:spMk id="17" creationId="{35F763A6-62E2-A078-E21B-A0C2BC5DAD19}"/>
          </ac:spMkLst>
        </pc:spChg>
        <pc:spChg chg="mod">
          <ac:chgData name="Victoria Zalejska" userId="S::plujkp8@amway.com::8e66b00f-7f20-43c9-9751-b01598888fa6" providerId="AD" clId="Web-{2BD6DB77-8148-D0AB-0EA4-0524800E2D81}" dt="2025-07-10T14:44:38.727" v="202" actId="1076"/>
          <ac:spMkLst>
            <pc:docMk/>
            <pc:sldMk cId="1374858634" sldId="258"/>
            <ac:spMk id="19" creationId="{A3C96C93-31CF-B2CA-CD55-E8DA5AF1290D}"/>
          </ac:spMkLst>
        </pc:spChg>
        <pc:spChg chg="mod">
          <ac:chgData name="Victoria Zalejska" userId="S::plujkp8@amway.com::8e66b00f-7f20-43c9-9751-b01598888fa6" providerId="AD" clId="Web-{2BD6DB77-8148-D0AB-0EA4-0524800E2D81}" dt="2025-07-10T14:43:51.506" v="185" actId="14100"/>
          <ac:spMkLst>
            <pc:docMk/>
            <pc:sldMk cId="1374858634" sldId="258"/>
            <ac:spMk id="21" creationId="{D7F8D6E8-9B25-3FF6-C4E5-2C575A8D63B6}"/>
          </ac:spMkLst>
        </pc:spChg>
        <pc:spChg chg="mod">
          <ac:chgData name="Victoria Zalejska" userId="S::plujkp8@amway.com::8e66b00f-7f20-43c9-9751-b01598888fa6" providerId="AD" clId="Web-{2BD6DB77-8148-D0AB-0EA4-0524800E2D81}" dt="2025-07-10T14:42:40.504" v="179" actId="1076"/>
          <ac:spMkLst>
            <pc:docMk/>
            <pc:sldMk cId="1374858634" sldId="258"/>
            <ac:spMk id="25" creationId="{FE5E8E53-DF8D-4627-EAD3-FC82F34A1AD6}"/>
          </ac:spMkLst>
        </pc:spChg>
        <pc:spChg chg="mod">
          <ac:chgData name="Victoria Zalejska" userId="S::plujkp8@amway.com::8e66b00f-7f20-43c9-9751-b01598888fa6" providerId="AD" clId="Web-{2BD6DB77-8148-D0AB-0EA4-0524800E2D81}" dt="2025-07-10T14:43:56.366" v="186" actId="1076"/>
          <ac:spMkLst>
            <pc:docMk/>
            <pc:sldMk cId="1374858634" sldId="258"/>
            <ac:spMk id="29" creationId="{2E63B509-6EAE-AAB6-ABF1-41B41E753965}"/>
          </ac:spMkLst>
        </pc:spChg>
        <pc:spChg chg="mod">
          <ac:chgData name="Victoria Zalejska" userId="S::plujkp8@amway.com::8e66b00f-7f20-43c9-9751-b01598888fa6" providerId="AD" clId="Web-{2BD6DB77-8148-D0AB-0EA4-0524800E2D81}" dt="2025-07-10T14:44:31.820" v="200" actId="1076"/>
          <ac:spMkLst>
            <pc:docMk/>
            <pc:sldMk cId="1374858634" sldId="258"/>
            <ac:spMk id="31" creationId="{38AF3EB9-35FA-D89B-B8C8-47F7632BF4FA}"/>
          </ac:spMkLst>
        </pc:spChg>
        <pc:spChg chg="mod">
          <ac:chgData name="Victoria Zalejska" userId="S::plujkp8@amway.com::8e66b00f-7f20-43c9-9751-b01598888fa6" providerId="AD" clId="Web-{2BD6DB77-8148-D0AB-0EA4-0524800E2D81}" dt="2025-07-10T14:44:05.491" v="189" actId="1076"/>
          <ac:spMkLst>
            <pc:docMk/>
            <pc:sldMk cId="1374858634" sldId="258"/>
            <ac:spMk id="35" creationId="{E4CD423D-5385-87CE-A746-F4860DA65A49}"/>
          </ac:spMkLst>
        </pc:spChg>
        <pc:spChg chg="mod">
          <ac:chgData name="Victoria Zalejska" userId="S::plujkp8@amway.com::8e66b00f-7f20-43c9-9751-b01598888fa6" providerId="AD" clId="Web-{2BD6DB77-8148-D0AB-0EA4-0524800E2D81}" dt="2025-07-10T15:00:13.996" v="423" actId="1076"/>
          <ac:spMkLst>
            <pc:docMk/>
            <pc:sldMk cId="1374858634" sldId="258"/>
            <ac:spMk id="38" creationId="{2661AF54-AE90-C203-C2DC-78389A93E504}"/>
          </ac:spMkLst>
        </pc:spChg>
        <pc:spChg chg="mod">
          <ac:chgData name="Victoria Zalejska" userId="S::plujkp8@amway.com::8e66b00f-7f20-43c9-9751-b01598888fa6" providerId="AD" clId="Web-{2BD6DB77-8148-D0AB-0EA4-0524800E2D81}" dt="2025-07-10T15:00:19.465" v="425" actId="1076"/>
          <ac:spMkLst>
            <pc:docMk/>
            <pc:sldMk cId="1374858634" sldId="258"/>
            <ac:spMk id="39" creationId="{757D2F58-FB30-D1D6-58D4-333038A23013}"/>
          </ac:spMkLst>
        </pc:spChg>
        <pc:spChg chg="mod">
          <ac:chgData name="Victoria Zalejska" userId="S::plujkp8@amway.com::8e66b00f-7f20-43c9-9751-b01598888fa6" providerId="AD" clId="Web-{2BD6DB77-8148-D0AB-0EA4-0524800E2D81}" dt="2025-07-10T14:44:18.086" v="193" actId="1076"/>
          <ac:spMkLst>
            <pc:docMk/>
            <pc:sldMk cId="1374858634" sldId="258"/>
            <ac:spMk id="43" creationId="{6F5BE426-B813-6A1E-AA3A-DF675D1B968B}"/>
          </ac:spMkLst>
        </pc:spChg>
        <pc:spChg chg="mod">
          <ac:chgData name="Victoria Zalejska" userId="S::plujkp8@amway.com::8e66b00f-7f20-43c9-9751-b01598888fa6" providerId="AD" clId="Web-{2BD6DB77-8148-D0AB-0EA4-0524800E2D81}" dt="2025-07-10T14:44:14.695" v="192" actId="1076"/>
          <ac:spMkLst>
            <pc:docMk/>
            <pc:sldMk cId="1374858634" sldId="258"/>
            <ac:spMk id="45" creationId="{77483BFD-64BD-29B1-365C-DF9AB8596965}"/>
          </ac:spMkLst>
        </pc:spChg>
        <pc:picChg chg="mod">
          <ac:chgData name="Victoria Zalejska" userId="S::plujkp8@amway.com::8e66b00f-7f20-43c9-9751-b01598888fa6" providerId="AD" clId="Web-{2BD6DB77-8148-D0AB-0EA4-0524800E2D81}" dt="2025-07-10T15:00:16.277" v="424" actId="1076"/>
          <ac:picMkLst>
            <pc:docMk/>
            <pc:sldMk cId="1374858634" sldId="258"/>
            <ac:picMk id="40" creationId="{6E3CA286-FB78-DBBF-185E-A01779AFFA95}"/>
          </ac:picMkLst>
        </pc:picChg>
        <pc:picChg chg="mod">
          <ac:chgData name="Victoria Zalejska" userId="S::plujkp8@amway.com::8e66b00f-7f20-43c9-9751-b01598888fa6" providerId="AD" clId="Web-{2BD6DB77-8148-D0AB-0EA4-0524800E2D81}" dt="2025-07-10T14:43:58.804" v="187" actId="1076"/>
          <ac:picMkLst>
            <pc:docMk/>
            <pc:sldMk cId="1374858634" sldId="258"/>
            <ac:picMk id="41" creationId="{10CB3B8D-22AF-65E5-55ED-65734293223D}"/>
          </ac:picMkLst>
        </pc:picChg>
        <pc:cxnChg chg="mod">
          <ac:chgData name="Victoria Zalejska" userId="S::plujkp8@amway.com::8e66b00f-7f20-43c9-9751-b01598888fa6" providerId="AD" clId="Web-{2BD6DB77-8148-D0AB-0EA4-0524800E2D81}" dt="2025-07-10T15:00:32.997" v="426" actId="1076"/>
          <ac:cxnSpMkLst>
            <pc:docMk/>
            <pc:sldMk cId="1374858634" sldId="258"/>
            <ac:cxnSpMk id="8" creationId="{AF7F410C-DF80-5473-2064-CEF7E7C431A7}"/>
          </ac:cxnSpMkLst>
        </pc:cxnChg>
        <pc:cxnChg chg="mod">
          <ac:chgData name="Victoria Zalejska" userId="S::plujkp8@amway.com::8e66b00f-7f20-43c9-9751-b01598888fa6" providerId="AD" clId="Web-{2BD6DB77-8148-D0AB-0EA4-0524800E2D81}" dt="2025-07-10T14:44:27.398" v="199" actId="1076"/>
          <ac:cxnSpMkLst>
            <pc:docMk/>
            <pc:sldMk cId="1374858634" sldId="258"/>
            <ac:cxnSpMk id="22" creationId="{0ABB5999-CB40-C23A-5D57-3ABE018B91CA}"/>
          </ac:cxnSpMkLst>
        </pc:cxnChg>
        <pc:cxnChg chg="mod">
          <ac:chgData name="Victoria Zalejska" userId="S::plujkp8@amway.com::8e66b00f-7f20-43c9-9751-b01598888fa6" providerId="AD" clId="Web-{2BD6DB77-8148-D0AB-0EA4-0524800E2D81}" dt="2025-07-10T14:42:55.801" v="181" actId="1076"/>
          <ac:cxnSpMkLst>
            <pc:docMk/>
            <pc:sldMk cId="1374858634" sldId="258"/>
            <ac:cxnSpMk id="27" creationId="{04859E99-6531-B584-6A7E-66710B4A0872}"/>
          </ac:cxnSpMkLst>
        </pc:cxnChg>
        <pc:cxnChg chg="mod">
          <ac:chgData name="Victoria Zalejska" userId="S::plujkp8@amway.com::8e66b00f-7f20-43c9-9751-b01598888fa6" providerId="AD" clId="Web-{2BD6DB77-8148-D0AB-0EA4-0524800E2D81}" dt="2025-07-10T14:44:10.726" v="191" actId="1076"/>
          <ac:cxnSpMkLst>
            <pc:docMk/>
            <pc:sldMk cId="1374858634" sldId="258"/>
            <ac:cxnSpMk id="47" creationId="{FED5DC86-757A-9B57-7195-FB1C5DD1931F}"/>
          </ac:cxnSpMkLst>
        </pc:cxnChg>
      </pc:sldChg>
      <pc:sldChg chg="modSp modCm">
        <pc:chgData name="Victoria Zalejska" userId="S::plujkp8@amway.com::8e66b00f-7f20-43c9-9751-b01598888fa6" providerId="AD" clId="Web-{2BD6DB77-8148-D0AB-0EA4-0524800E2D81}" dt="2025-07-07T19:38:38.398" v="31" actId="20577"/>
        <pc:sldMkLst>
          <pc:docMk/>
          <pc:sldMk cId="1906161289" sldId="7970"/>
        </pc:sldMkLst>
        <pc:spChg chg="mod">
          <ac:chgData name="Victoria Zalejska" userId="S::plujkp8@amway.com::8e66b00f-7f20-43c9-9751-b01598888fa6" providerId="AD" clId="Web-{2BD6DB77-8148-D0AB-0EA4-0524800E2D81}" dt="2025-07-07T19:38:38.398" v="31" actId="20577"/>
          <ac:spMkLst>
            <pc:docMk/>
            <pc:sldMk cId="1906161289" sldId="7970"/>
            <ac:spMk id="8" creationId="{23B6CBF1-A2BB-4E9D-32F7-FB28A72940DD}"/>
          </ac:spMkLst>
        </pc:spChg>
        <pc:extLst>
          <p:ext xmlns:p="http://schemas.openxmlformats.org/presentationml/2006/main" uri="{D6D511B9-2390-475A-947B-AFAB55BFBCF1}">
            <pc226:cmChg xmlns:pc226="http://schemas.microsoft.com/office/powerpoint/2022/06/main/command" chg="mod">
              <pc226:chgData name="Victoria Zalejska" userId="S::plujkp8@amway.com::8e66b00f-7f20-43c9-9751-b01598888fa6" providerId="AD" clId="Web-{2BD6DB77-8148-D0AB-0EA4-0524800E2D81}" dt="2025-07-07T19:38:36.148" v="30" actId="20577"/>
              <pc2:cmMkLst xmlns:pc2="http://schemas.microsoft.com/office/powerpoint/2019/9/main/command">
                <pc:docMk/>
                <pc:sldMk cId="1906161289" sldId="7970"/>
                <pc2:cmMk id="{9B199B0F-E278-4AAB-8D92-D825046AD1BB}"/>
              </pc2:cmMkLst>
            </pc226:cmChg>
          </p:ext>
        </pc:extLst>
      </pc:sldChg>
      <pc:sldChg chg="addSp modSp">
        <pc:chgData name="Victoria Zalejska" userId="S::plujkp8@amway.com::8e66b00f-7f20-43c9-9751-b01598888fa6" providerId="AD" clId="Web-{2BD6DB77-8148-D0AB-0EA4-0524800E2D81}" dt="2025-07-10T14:52:22.728" v="325" actId="20577"/>
        <pc:sldMkLst>
          <pc:docMk/>
          <pc:sldMk cId="4074750445" sldId="7980"/>
        </pc:sldMkLst>
        <pc:spChg chg="add mod">
          <ac:chgData name="Victoria Zalejska" userId="S::plujkp8@amway.com::8e66b00f-7f20-43c9-9751-b01598888fa6" providerId="AD" clId="Web-{2BD6DB77-8148-D0AB-0EA4-0524800E2D81}" dt="2025-07-10T14:52:15.728" v="324" actId="1076"/>
          <ac:spMkLst>
            <pc:docMk/>
            <pc:sldMk cId="4074750445" sldId="7980"/>
            <ac:spMk id="2" creationId="{302B2B0F-6C86-1932-EE91-C9A8211E54BE}"/>
          </ac:spMkLst>
        </pc:spChg>
        <pc:spChg chg="mod">
          <ac:chgData name="Victoria Zalejska" userId="S::plujkp8@amway.com::8e66b00f-7f20-43c9-9751-b01598888fa6" providerId="AD" clId="Web-{2BD6DB77-8148-D0AB-0EA4-0524800E2D81}" dt="2025-07-10T14:52:22.728" v="325" actId="20577"/>
          <ac:spMkLst>
            <pc:docMk/>
            <pc:sldMk cId="4074750445" sldId="7980"/>
            <ac:spMk id="7" creationId="{1E90005E-7CD9-D28D-CD4A-F03DB2D9F782}"/>
          </ac:spMkLst>
        </pc:spChg>
        <pc:picChg chg="mod">
          <ac:chgData name="Victoria Zalejska" userId="S::plujkp8@amway.com::8e66b00f-7f20-43c9-9751-b01598888fa6" providerId="AD" clId="Web-{2BD6DB77-8148-D0AB-0EA4-0524800E2D81}" dt="2025-07-10T14:51:34.336" v="305" actId="1076"/>
          <ac:picMkLst>
            <pc:docMk/>
            <pc:sldMk cId="4074750445" sldId="7980"/>
            <ac:picMk id="9" creationId="{F3271CDB-12ED-A6B4-49BE-8F5018F4A560}"/>
          </ac:picMkLst>
        </pc:picChg>
      </pc:sldChg>
      <pc:sldChg chg="modSp modCm">
        <pc:chgData name="Victoria Zalejska" userId="S::plujkp8@amway.com::8e66b00f-7f20-43c9-9751-b01598888fa6" providerId="AD" clId="Web-{2BD6DB77-8148-D0AB-0EA4-0524800E2D81}" dt="2025-07-10T14:45:37.870" v="225" actId="1076"/>
        <pc:sldMkLst>
          <pc:docMk/>
          <pc:sldMk cId="771817624" sldId="7994"/>
        </pc:sldMkLst>
        <pc:spChg chg="mod">
          <ac:chgData name="Victoria Zalejska" userId="S::plujkp8@amway.com::8e66b00f-7f20-43c9-9751-b01598888fa6" providerId="AD" clId="Web-{2BD6DB77-8148-D0AB-0EA4-0524800E2D81}" dt="2025-07-10T14:45:33.713" v="224" actId="20577"/>
          <ac:spMkLst>
            <pc:docMk/>
            <pc:sldMk cId="771817624" sldId="7994"/>
            <ac:spMk id="4" creationId="{7E342D7B-C0D0-88E0-36BD-5A0F3D40DF63}"/>
          </ac:spMkLst>
        </pc:spChg>
        <pc:spChg chg="mod">
          <ac:chgData name="Victoria Zalejska" userId="S::plujkp8@amway.com::8e66b00f-7f20-43c9-9751-b01598888fa6" providerId="AD" clId="Web-{2BD6DB77-8148-D0AB-0EA4-0524800E2D81}" dt="2025-07-10T14:45:37.870" v="225" actId="1076"/>
          <ac:spMkLst>
            <pc:docMk/>
            <pc:sldMk cId="771817624" sldId="7994"/>
            <ac:spMk id="14" creationId="{C8D7364B-2B9B-07A8-7815-A5F731C93108}"/>
          </ac:spMkLst>
        </pc:spChg>
        <pc:extLst>
          <p:ext xmlns:p="http://schemas.openxmlformats.org/presentationml/2006/main" uri="{D6D511B9-2390-475A-947B-AFAB55BFBCF1}">
            <pc226:cmChg xmlns:pc226="http://schemas.microsoft.com/office/powerpoint/2022/06/main/command" chg="mod">
              <pc226:chgData name="Victoria Zalejska" userId="S::plujkp8@amway.com::8e66b00f-7f20-43c9-9751-b01598888fa6" providerId="AD" clId="Web-{2BD6DB77-8148-D0AB-0EA4-0524800E2D81}" dt="2025-07-10T14:45:30.307" v="221" actId="20577"/>
              <pc2:cmMkLst xmlns:pc2="http://schemas.microsoft.com/office/powerpoint/2019/9/main/command">
                <pc:docMk/>
                <pc:sldMk cId="771817624" sldId="7994"/>
                <pc2:cmMk id="{1FD25E9C-F4C3-4791-B54E-BE79B3D7A3A5}"/>
              </pc2:cmMkLst>
            </pc226:cmChg>
          </p:ext>
        </pc:extLst>
      </pc:sldChg>
      <pc:sldChg chg="modSp modCm">
        <pc:chgData name="Victoria Zalejska" userId="S::plujkp8@amway.com::8e66b00f-7f20-43c9-9751-b01598888fa6" providerId="AD" clId="Web-{2BD6DB77-8148-D0AB-0EA4-0524800E2D81}" dt="2025-07-07T19:38:24.726" v="20" actId="1076"/>
        <pc:sldMkLst>
          <pc:docMk/>
          <pc:sldMk cId="2029100512" sldId="2147471776"/>
        </pc:sldMkLst>
        <pc:spChg chg="mod">
          <ac:chgData name="Victoria Zalejska" userId="S::plujkp8@amway.com::8e66b00f-7f20-43c9-9751-b01598888fa6" providerId="AD" clId="Web-{2BD6DB77-8148-D0AB-0EA4-0524800E2D81}" dt="2025-07-07T19:37:47.178" v="6" actId="20577"/>
          <ac:spMkLst>
            <pc:docMk/>
            <pc:sldMk cId="2029100512" sldId="2147471776"/>
            <ac:spMk id="18" creationId="{08CD1BAC-06F0-F33E-F7A7-83DC7440D569}"/>
          </ac:spMkLst>
        </pc:spChg>
        <pc:spChg chg="mod">
          <ac:chgData name="Victoria Zalejska" userId="S::plujkp8@amway.com::8e66b00f-7f20-43c9-9751-b01598888fa6" providerId="AD" clId="Web-{2BD6DB77-8148-D0AB-0EA4-0524800E2D81}" dt="2025-07-07T19:38:24.726" v="20" actId="1076"/>
          <ac:spMkLst>
            <pc:docMk/>
            <pc:sldMk cId="2029100512" sldId="2147471776"/>
            <ac:spMk id="41" creationId="{6E5AA62E-83AE-2538-D2C9-907AB86E39E7}"/>
          </ac:spMkLst>
        </pc:spChg>
        <pc:picChg chg="mod">
          <ac:chgData name="Victoria Zalejska" userId="S::plujkp8@amway.com::8e66b00f-7f20-43c9-9751-b01598888fa6" providerId="AD" clId="Web-{2BD6DB77-8148-D0AB-0EA4-0524800E2D81}" dt="2025-07-07T19:38:18.085" v="19" actId="1076"/>
          <ac:picMkLst>
            <pc:docMk/>
            <pc:sldMk cId="2029100512" sldId="2147471776"/>
            <ac:picMk id="51" creationId="{416109F7-58BE-355E-5D76-34E005C1D7BD}"/>
          </ac:picMkLst>
        </pc:picChg>
        <pc:picChg chg="mod">
          <ac:chgData name="Victoria Zalejska" userId="S::plujkp8@amway.com::8e66b00f-7f20-43c9-9751-b01598888fa6" providerId="AD" clId="Web-{2BD6DB77-8148-D0AB-0EA4-0524800E2D81}" dt="2025-07-07T19:38:15.993" v="18" actId="1076"/>
          <ac:picMkLst>
            <pc:docMk/>
            <pc:sldMk cId="2029100512" sldId="2147471776"/>
            <ac:picMk id="52" creationId="{5D1E08F7-5A41-AE30-EB50-A4C7662F3DDB}"/>
          </ac:picMkLst>
        </pc:picChg>
        <pc:extLst>
          <p:ext xmlns:p="http://schemas.openxmlformats.org/presentationml/2006/main" uri="{D6D511B9-2390-475A-947B-AFAB55BFBCF1}">
            <pc226:cmChg xmlns:pc226="http://schemas.microsoft.com/office/powerpoint/2022/06/main/command" chg="mod">
              <pc226:chgData name="Victoria Zalejska" userId="S::plujkp8@amway.com::8e66b00f-7f20-43c9-9751-b01598888fa6" providerId="AD" clId="Web-{2BD6DB77-8148-D0AB-0EA4-0524800E2D81}" dt="2025-07-07T19:37:44.740" v="5" actId="20577"/>
              <pc2:cmMkLst xmlns:pc2="http://schemas.microsoft.com/office/powerpoint/2019/9/main/command">
                <pc:docMk/>
                <pc:sldMk cId="2029100512" sldId="2147471776"/>
                <pc2:cmMk id="{8B9BF1A1-8BAF-4793-9E91-BFFFFA30A729}"/>
              </pc2:cmMkLst>
            </pc226:cmChg>
          </p:ext>
        </pc:extLst>
      </pc:sldChg>
      <pc:sldChg chg="modSp modCm">
        <pc:chgData name="Victoria Zalejska" userId="S::plujkp8@amway.com::8e66b00f-7f20-43c9-9751-b01598888fa6" providerId="AD" clId="Web-{2BD6DB77-8148-D0AB-0EA4-0524800E2D81}" dt="2025-07-07T19:38:59.727" v="54" actId="1076"/>
        <pc:sldMkLst>
          <pc:docMk/>
          <pc:sldMk cId="73212536" sldId="2147471777"/>
        </pc:sldMkLst>
        <pc:spChg chg="mod">
          <ac:chgData name="Victoria Zalejska" userId="S::plujkp8@amway.com::8e66b00f-7f20-43c9-9751-b01598888fa6" providerId="AD" clId="Web-{2BD6DB77-8148-D0AB-0EA4-0524800E2D81}" dt="2025-07-07T19:38:49.305" v="47" actId="20577"/>
          <ac:spMkLst>
            <pc:docMk/>
            <pc:sldMk cId="73212536" sldId="2147471777"/>
            <ac:spMk id="18" creationId="{53813242-1FA2-1FE5-2D08-005571836281}"/>
          </ac:spMkLst>
        </pc:spChg>
        <pc:spChg chg="mod">
          <ac:chgData name="Victoria Zalejska" userId="S::plujkp8@amway.com::8e66b00f-7f20-43c9-9751-b01598888fa6" providerId="AD" clId="Web-{2BD6DB77-8148-D0AB-0EA4-0524800E2D81}" dt="2025-07-07T19:38:56.149" v="52" actId="20577"/>
          <ac:spMkLst>
            <pc:docMk/>
            <pc:sldMk cId="73212536" sldId="2147471777"/>
            <ac:spMk id="41" creationId="{6E5AA62E-83AE-2538-D2C9-907AB86E39E7}"/>
          </ac:spMkLst>
        </pc:spChg>
        <pc:picChg chg="mod">
          <ac:chgData name="Victoria Zalejska" userId="S::plujkp8@amway.com::8e66b00f-7f20-43c9-9751-b01598888fa6" providerId="AD" clId="Web-{2BD6DB77-8148-D0AB-0EA4-0524800E2D81}" dt="2025-07-07T19:38:59.727" v="54" actId="1076"/>
          <ac:picMkLst>
            <pc:docMk/>
            <pc:sldMk cId="73212536" sldId="2147471777"/>
            <ac:picMk id="12" creationId="{37B89407-AF54-E6C1-273D-D935C8AC5608}"/>
          </ac:picMkLst>
        </pc:picChg>
        <pc:extLst>
          <p:ext xmlns:p="http://schemas.openxmlformats.org/presentationml/2006/main" uri="{D6D511B9-2390-475A-947B-AFAB55BFBCF1}">
            <pc226:cmChg xmlns:pc226="http://schemas.microsoft.com/office/powerpoint/2022/06/main/command" chg="mod">
              <pc226:chgData name="Victoria Zalejska" userId="S::plujkp8@amway.com::8e66b00f-7f20-43c9-9751-b01598888fa6" providerId="AD" clId="Web-{2BD6DB77-8148-D0AB-0EA4-0524800E2D81}" dt="2025-07-07T19:38:47.446" v="46" actId="20577"/>
              <pc2:cmMkLst xmlns:pc2="http://schemas.microsoft.com/office/powerpoint/2019/9/main/command">
                <pc:docMk/>
                <pc:sldMk cId="73212536" sldId="2147471777"/>
                <pc2:cmMk id="{5352CB0B-CCAF-4FA4-8A43-DF2613A9DFE2}"/>
              </pc2:cmMkLst>
            </pc226:cmChg>
          </p:ext>
        </pc:extLst>
      </pc:sldChg>
      <pc:sldChg chg="modSp">
        <pc:chgData name="Victoria Zalejska" userId="S::plujkp8@amway.com::8e66b00f-7f20-43c9-9751-b01598888fa6" providerId="AD" clId="Web-{2BD6DB77-8148-D0AB-0EA4-0524800E2D81}" dt="2025-07-10T14:46:15.199" v="227"/>
        <pc:sldMkLst>
          <pc:docMk/>
          <pc:sldMk cId="3601677966" sldId="2147483364"/>
        </pc:sldMkLst>
        <pc:spChg chg="mod">
          <ac:chgData name="Victoria Zalejska" userId="S::plujkp8@amway.com::8e66b00f-7f20-43c9-9751-b01598888fa6" providerId="AD" clId="Web-{2BD6DB77-8148-D0AB-0EA4-0524800E2D81}" dt="2025-07-10T14:46:15.199" v="227"/>
          <ac:spMkLst>
            <pc:docMk/>
            <pc:sldMk cId="3601677966" sldId="2147483364"/>
            <ac:spMk id="15" creationId="{A5E0A53C-9598-1BE5-DF3F-707339993E90}"/>
          </ac:spMkLst>
        </pc:spChg>
      </pc:sldChg>
      <pc:sldChg chg="del">
        <pc:chgData name="Victoria Zalejska" userId="S::plujkp8@amway.com::8e66b00f-7f20-43c9-9751-b01598888fa6" providerId="AD" clId="Web-{2BD6DB77-8148-D0AB-0EA4-0524800E2D81}" dt="2025-07-09T10:57:47.464" v="55"/>
        <pc:sldMkLst>
          <pc:docMk/>
          <pc:sldMk cId="2274709188" sldId="2147483398"/>
        </pc:sldMkLst>
      </pc:sldChg>
      <pc:sldChg chg="delSp modSp">
        <pc:chgData name="Victoria Zalejska" userId="S::plujkp8@amway.com::8e66b00f-7f20-43c9-9751-b01598888fa6" providerId="AD" clId="Web-{2BD6DB77-8148-D0AB-0EA4-0524800E2D81}" dt="2025-07-10T15:01:51.546" v="435" actId="1076"/>
        <pc:sldMkLst>
          <pc:docMk/>
          <pc:sldMk cId="3452258363" sldId="2147483455"/>
        </pc:sldMkLst>
      </pc:sldChg>
      <pc:sldChg chg="modSp">
        <pc:chgData name="Victoria Zalejska" userId="S::plujkp8@amway.com::8e66b00f-7f20-43c9-9751-b01598888fa6" providerId="AD" clId="Web-{2BD6DB77-8148-D0AB-0EA4-0524800E2D81}" dt="2025-07-10T14:40:41.734" v="170" actId="1076"/>
        <pc:sldMkLst>
          <pc:docMk/>
          <pc:sldMk cId="3281083157" sldId="2147483459"/>
        </pc:sldMkLst>
        <pc:spChg chg="mod">
          <ac:chgData name="Victoria Zalejska" userId="S::plujkp8@amway.com::8e66b00f-7f20-43c9-9751-b01598888fa6" providerId="AD" clId="Web-{2BD6DB77-8148-D0AB-0EA4-0524800E2D81}" dt="2025-07-10T14:40:37.499" v="168" actId="14100"/>
          <ac:spMkLst>
            <pc:docMk/>
            <pc:sldMk cId="3281083157" sldId="2147483459"/>
            <ac:spMk id="2" creationId="{2CF78AF0-B2A6-1762-C40F-D095C90CEFFD}"/>
          </ac:spMkLst>
        </pc:spChg>
        <pc:spChg chg="mod">
          <ac:chgData name="Victoria Zalejska" userId="S::plujkp8@amway.com::8e66b00f-7f20-43c9-9751-b01598888fa6" providerId="AD" clId="Web-{2BD6DB77-8148-D0AB-0EA4-0524800E2D81}" dt="2025-07-10T14:40:41.734" v="170" actId="1076"/>
          <ac:spMkLst>
            <pc:docMk/>
            <pc:sldMk cId="3281083157" sldId="2147483459"/>
            <ac:spMk id="21" creationId="{0CF7D66C-1B66-7616-07B5-0CA7B0FBC0D9}"/>
          </ac:spMkLst>
        </pc:spChg>
        <pc:picChg chg="mod">
          <ac:chgData name="Victoria Zalejska" userId="S::plujkp8@amway.com::8e66b00f-7f20-43c9-9751-b01598888fa6" providerId="AD" clId="Web-{2BD6DB77-8148-D0AB-0EA4-0524800E2D81}" dt="2025-07-10T14:40:39.062" v="169" actId="1076"/>
          <ac:picMkLst>
            <pc:docMk/>
            <pc:sldMk cId="3281083157" sldId="2147483459"/>
            <ac:picMk id="12" creationId="{9D0A2B80-8502-CCDA-9AA1-0FF069CB1F89}"/>
          </ac:picMkLst>
        </pc:picChg>
      </pc:sldChg>
      <pc:sldChg chg="addSp delSp modSp">
        <pc:chgData name="Victoria Zalejska" userId="S::plujkp8@amway.com::8e66b00f-7f20-43c9-9751-b01598888fa6" providerId="AD" clId="Web-{2BD6DB77-8148-D0AB-0EA4-0524800E2D81}" dt="2025-07-10T15:25:28.841" v="461" actId="1076"/>
        <pc:sldMkLst>
          <pc:docMk/>
          <pc:sldMk cId="2167261030" sldId="2147483461"/>
        </pc:sldMkLst>
        <pc:spChg chg="mod">
          <ac:chgData name="Victoria Zalejska" userId="S::plujkp8@amway.com::8e66b00f-7f20-43c9-9751-b01598888fa6" providerId="AD" clId="Web-{2BD6DB77-8148-D0AB-0EA4-0524800E2D81}" dt="2025-07-10T14:50:25.662" v="299" actId="20577"/>
          <ac:spMkLst>
            <pc:docMk/>
            <pc:sldMk cId="2167261030" sldId="2147483461"/>
            <ac:spMk id="6" creationId="{411276BD-DB0C-0627-F2AB-8BA2F14D3364}"/>
          </ac:spMkLst>
        </pc:spChg>
        <pc:spChg chg="add mod">
          <ac:chgData name="Victoria Zalejska" userId="S::plujkp8@amway.com::8e66b00f-7f20-43c9-9751-b01598888fa6" providerId="AD" clId="Web-{2BD6DB77-8148-D0AB-0EA4-0524800E2D81}" dt="2025-07-10T15:25:19.090" v="457" actId="1076"/>
          <ac:spMkLst>
            <pc:docMk/>
            <pc:sldMk cId="2167261030" sldId="2147483461"/>
            <ac:spMk id="9" creationId="{EF929DE3-03DC-D9D2-DB2F-34379047A20A}"/>
          </ac:spMkLst>
        </pc:spChg>
        <pc:spChg chg="mod">
          <ac:chgData name="Victoria Zalejska" userId="S::plujkp8@amway.com::8e66b00f-7f20-43c9-9751-b01598888fa6" providerId="AD" clId="Web-{2BD6DB77-8148-D0AB-0EA4-0524800E2D81}" dt="2025-07-10T14:58:03.460" v="403" actId="1076"/>
          <ac:spMkLst>
            <pc:docMk/>
            <pc:sldMk cId="2167261030" sldId="2147483461"/>
            <ac:spMk id="37" creationId="{859094AA-FD58-B5AF-1D4C-8B2229818313}"/>
          </ac:spMkLst>
        </pc:spChg>
        <pc:spChg chg="add mod">
          <ac:chgData name="Victoria Zalejska" userId="S::plujkp8@amway.com::8e66b00f-7f20-43c9-9751-b01598888fa6" providerId="AD" clId="Web-{2BD6DB77-8148-D0AB-0EA4-0524800E2D81}" dt="2025-07-10T15:25:24.700" v="459" actId="1076"/>
          <ac:spMkLst>
            <pc:docMk/>
            <pc:sldMk cId="2167261030" sldId="2147483461"/>
            <ac:spMk id="48" creationId="{082CC027-7C86-1345-F7A6-C3888B0F2912}"/>
          </ac:spMkLst>
        </pc:spChg>
        <pc:spChg chg="add mod">
          <ac:chgData name="Victoria Zalejska" userId="S::plujkp8@amway.com::8e66b00f-7f20-43c9-9751-b01598888fa6" providerId="AD" clId="Web-{2BD6DB77-8148-D0AB-0EA4-0524800E2D81}" dt="2025-07-10T15:25:28.841" v="461" actId="1076"/>
          <ac:spMkLst>
            <pc:docMk/>
            <pc:sldMk cId="2167261030" sldId="2147483461"/>
            <ac:spMk id="50" creationId="{A20B616E-E7AB-1905-91B1-D070CCACF814}"/>
          </ac:spMkLst>
        </pc:spChg>
      </pc:sldChg>
      <pc:sldChg chg="delSp modSp">
        <pc:chgData name="Victoria Zalejska" userId="S::plujkp8@amway.com::8e66b00f-7f20-43c9-9751-b01598888fa6" providerId="AD" clId="Web-{2BD6DB77-8148-D0AB-0EA4-0524800E2D81}" dt="2025-07-10T14:57:47.115" v="401" actId="1076"/>
        <pc:sldMkLst>
          <pc:docMk/>
          <pc:sldMk cId="638485893" sldId="2147483462"/>
        </pc:sldMkLst>
        <pc:spChg chg="mod">
          <ac:chgData name="Victoria Zalejska" userId="S::plujkp8@amway.com::8e66b00f-7f20-43c9-9751-b01598888fa6" providerId="AD" clId="Web-{2BD6DB77-8148-D0AB-0EA4-0524800E2D81}" dt="2025-07-10T14:50:53.444" v="302" actId="20577"/>
          <ac:spMkLst>
            <pc:docMk/>
            <pc:sldMk cId="638485893" sldId="2147483462"/>
            <ac:spMk id="6" creationId="{BB21738F-87F5-414A-F86C-5A4818CED65A}"/>
          </ac:spMkLst>
        </pc:spChg>
        <pc:spChg chg="mod">
          <ac:chgData name="Victoria Zalejska" userId="S::plujkp8@amway.com::8e66b00f-7f20-43c9-9751-b01598888fa6" providerId="AD" clId="Web-{2BD6DB77-8148-D0AB-0EA4-0524800E2D81}" dt="2025-07-10T14:52:52.011" v="326" actId="1076"/>
          <ac:spMkLst>
            <pc:docMk/>
            <pc:sldMk cId="638485893" sldId="2147483462"/>
            <ac:spMk id="15" creationId="{99639309-30DA-9EE4-F163-50296C05BD92}"/>
          </ac:spMkLst>
        </pc:spChg>
        <pc:spChg chg="mod">
          <ac:chgData name="Victoria Zalejska" userId="S::plujkp8@amway.com::8e66b00f-7f20-43c9-9751-b01598888fa6" providerId="AD" clId="Web-{2BD6DB77-8148-D0AB-0EA4-0524800E2D81}" dt="2025-07-10T14:57:33.427" v="398" actId="1076"/>
          <ac:spMkLst>
            <pc:docMk/>
            <pc:sldMk cId="638485893" sldId="2147483462"/>
            <ac:spMk id="17" creationId="{C09638C9-9CF6-00AE-E6D8-D65C35569182}"/>
          </ac:spMkLst>
        </pc:spChg>
        <pc:spChg chg="mod">
          <ac:chgData name="Victoria Zalejska" userId="S::plujkp8@amway.com::8e66b00f-7f20-43c9-9751-b01598888fa6" providerId="AD" clId="Web-{2BD6DB77-8148-D0AB-0EA4-0524800E2D81}" dt="2025-07-10T14:57:36.584" v="399" actId="1076"/>
          <ac:spMkLst>
            <pc:docMk/>
            <pc:sldMk cId="638485893" sldId="2147483462"/>
            <ac:spMk id="22" creationId="{AA189A4F-4EBA-9DBD-33F2-EA3645F9770D}"/>
          </ac:spMkLst>
        </pc:spChg>
        <pc:spChg chg="mod">
          <ac:chgData name="Victoria Zalejska" userId="S::plujkp8@amway.com::8e66b00f-7f20-43c9-9751-b01598888fa6" providerId="AD" clId="Web-{2BD6DB77-8148-D0AB-0EA4-0524800E2D81}" dt="2025-07-10T14:55:59.096" v="375" actId="1076"/>
          <ac:spMkLst>
            <pc:docMk/>
            <pc:sldMk cId="638485893" sldId="2147483462"/>
            <ac:spMk id="23" creationId="{F49324E0-5330-FAFA-873B-5733BAA11622}"/>
          </ac:spMkLst>
        </pc:spChg>
        <pc:spChg chg="mod">
          <ac:chgData name="Victoria Zalejska" userId="S::plujkp8@amway.com::8e66b00f-7f20-43c9-9751-b01598888fa6" providerId="AD" clId="Web-{2BD6DB77-8148-D0AB-0EA4-0524800E2D81}" dt="2025-07-10T14:57:27.615" v="397" actId="14100"/>
          <ac:spMkLst>
            <pc:docMk/>
            <pc:sldMk cId="638485893" sldId="2147483462"/>
            <ac:spMk id="30" creationId="{036161A1-0A37-B470-93D9-06CECAFC3401}"/>
          </ac:spMkLst>
        </pc:spChg>
        <pc:spChg chg="mod">
          <ac:chgData name="Victoria Zalejska" userId="S::plujkp8@amway.com::8e66b00f-7f20-43c9-9751-b01598888fa6" providerId="AD" clId="Web-{2BD6DB77-8148-D0AB-0EA4-0524800E2D81}" dt="2025-07-10T14:57:47.115" v="401" actId="1076"/>
          <ac:spMkLst>
            <pc:docMk/>
            <pc:sldMk cId="638485893" sldId="2147483462"/>
            <ac:spMk id="32" creationId="{5048E321-A71D-3474-7591-6C5A0A7DDB84}"/>
          </ac:spMkLst>
        </pc:spChg>
        <pc:spChg chg="mod">
          <ac:chgData name="Victoria Zalejska" userId="S::plujkp8@amway.com::8e66b00f-7f20-43c9-9751-b01598888fa6" providerId="AD" clId="Web-{2BD6DB77-8148-D0AB-0EA4-0524800E2D81}" dt="2025-07-10T14:57:05.614" v="393" actId="1076"/>
          <ac:spMkLst>
            <pc:docMk/>
            <pc:sldMk cId="638485893" sldId="2147483462"/>
            <ac:spMk id="43" creationId="{428E3FB5-738C-069B-DB64-A4D63337278D}"/>
          </ac:spMkLst>
        </pc:spChg>
        <pc:spChg chg="mod">
          <ac:chgData name="Victoria Zalejska" userId="S::plujkp8@amway.com::8e66b00f-7f20-43c9-9751-b01598888fa6" providerId="AD" clId="Web-{2BD6DB77-8148-D0AB-0EA4-0524800E2D81}" dt="2025-07-10T14:56:40.566" v="386" actId="1076"/>
          <ac:spMkLst>
            <pc:docMk/>
            <pc:sldMk cId="638485893" sldId="2147483462"/>
            <ac:spMk id="46" creationId="{61D798CB-803F-D3C8-5E4D-2FBAD0F81D51}"/>
          </ac:spMkLst>
        </pc:spChg>
        <pc:spChg chg="mod">
          <ac:chgData name="Victoria Zalejska" userId="S::plujkp8@amway.com::8e66b00f-7f20-43c9-9751-b01598888fa6" providerId="AD" clId="Web-{2BD6DB77-8148-D0AB-0EA4-0524800E2D81}" dt="2025-07-10T14:56:27.159" v="383" actId="1076"/>
          <ac:spMkLst>
            <pc:docMk/>
            <pc:sldMk cId="638485893" sldId="2147483462"/>
            <ac:spMk id="48" creationId="{82B39686-27FB-DA22-8F93-FE612ACF6AE2}"/>
          </ac:spMkLst>
        </pc:spChg>
        <pc:spChg chg="mod">
          <ac:chgData name="Victoria Zalejska" userId="S::plujkp8@amway.com::8e66b00f-7f20-43c9-9751-b01598888fa6" providerId="AD" clId="Web-{2BD6DB77-8148-D0AB-0EA4-0524800E2D81}" dt="2025-07-10T14:57:00.864" v="392" actId="1076"/>
          <ac:spMkLst>
            <pc:docMk/>
            <pc:sldMk cId="638485893" sldId="2147483462"/>
            <ac:spMk id="50" creationId="{9CB199C2-7FCF-1DF4-A868-E39419E2E2FB}"/>
          </ac:spMkLst>
        </pc:spChg>
        <pc:spChg chg="mod">
          <ac:chgData name="Victoria Zalejska" userId="S::plujkp8@amway.com::8e66b00f-7f20-43c9-9751-b01598888fa6" providerId="AD" clId="Web-{2BD6DB77-8148-D0AB-0EA4-0524800E2D81}" dt="2025-07-10T14:57:43.459" v="400" actId="1076"/>
          <ac:spMkLst>
            <pc:docMk/>
            <pc:sldMk cId="638485893" sldId="2147483462"/>
            <ac:spMk id="52" creationId="{FC36540C-4402-DFCA-8E49-FBC18D97752A}"/>
          </ac:spMkLst>
        </pc:spChg>
        <pc:spChg chg="mod">
          <ac:chgData name="Victoria Zalejska" userId="S::plujkp8@amway.com::8e66b00f-7f20-43c9-9751-b01598888fa6" providerId="AD" clId="Web-{2BD6DB77-8148-D0AB-0EA4-0524800E2D81}" dt="2025-07-10T14:56:47.223" v="388" actId="1076"/>
          <ac:spMkLst>
            <pc:docMk/>
            <pc:sldMk cId="638485893" sldId="2147483462"/>
            <ac:spMk id="54" creationId="{3E9EE023-6CD8-3452-BCC2-467D6D4697C5}"/>
          </ac:spMkLst>
        </pc:spChg>
        <pc:spChg chg="mod">
          <ac:chgData name="Victoria Zalejska" userId="S::plujkp8@amway.com::8e66b00f-7f20-43c9-9751-b01598888fa6" providerId="AD" clId="Web-{2BD6DB77-8148-D0AB-0EA4-0524800E2D81}" dt="2025-07-10T14:56:51.520" v="389" actId="1076"/>
          <ac:spMkLst>
            <pc:docMk/>
            <pc:sldMk cId="638485893" sldId="2147483462"/>
            <ac:spMk id="56" creationId="{C78D40DF-FE26-AC2C-1F1F-A61AB8C3ACDC}"/>
          </ac:spMkLst>
        </pc:spChg>
        <pc:spChg chg="mod">
          <ac:chgData name="Victoria Zalejska" userId="S::plujkp8@amway.com::8e66b00f-7f20-43c9-9751-b01598888fa6" providerId="AD" clId="Web-{2BD6DB77-8148-D0AB-0EA4-0524800E2D81}" dt="2025-07-10T14:56:20.237" v="381" actId="1076"/>
          <ac:spMkLst>
            <pc:docMk/>
            <pc:sldMk cId="638485893" sldId="2147483462"/>
            <ac:spMk id="58" creationId="{626C2E15-67F2-685F-F4A9-A41CA027D5F9}"/>
          </ac:spMkLst>
        </pc:spChg>
        <pc:spChg chg="mod">
          <ac:chgData name="Victoria Zalejska" userId="S::plujkp8@amway.com::8e66b00f-7f20-43c9-9751-b01598888fa6" providerId="AD" clId="Web-{2BD6DB77-8148-D0AB-0EA4-0524800E2D81}" dt="2025-07-10T14:56:23.081" v="382" actId="1076"/>
          <ac:spMkLst>
            <pc:docMk/>
            <pc:sldMk cId="638485893" sldId="2147483462"/>
            <ac:spMk id="60" creationId="{4236E290-22B9-CC6C-AFBE-32418981E456}"/>
          </ac:spMkLst>
        </pc:spChg>
        <pc:spChg chg="mod">
          <ac:chgData name="Victoria Zalejska" userId="S::plujkp8@amway.com::8e66b00f-7f20-43c9-9751-b01598888fa6" providerId="AD" clId="Web-{2BD6DB77-8148-D0AB-0EA4-0524800E2D81}" dt="2025-07-10T14:56:09.581" v="378" actId="1076"/>
          <ac:spMkLst>
            <pc:docMk/>
            <pc:sldMk cId="638485893" sldId="2147483462"/>
            <ac:spMk id="62" creationId="{17683A77-B715-CFDB-D019-94A4401D4854}"/>
          </ac:spMkLst>
        </pc:spChg>
        <pc:spChg chg="mod">
          <ac:chgData name="Victoria Zalejska" userId="S::plujkp8@amway.com::8e66b00f-7f20-43c9-9751-b01598888fa6" providerId="AD" clId="Web-{2BD6DB77-8148-D0AB-0EA4-0524800E2D81}" dt="2025-07-10T14:56:31.456" v="384" actId="1076"/>
          <ac:spMkLst>
            <pc:docMk/>
            <pc:sldMk cId="638485893" sldId="2147483462"/>
            <ac:spMk id="64" creationId="{1F5C5EBA-82F7-B855-74F3-0CC4790113C9}"/>
          </ac:spMkLst>
        </pc:spChg>
        <pc:spChg chg="mod">
          <ac:chgData name="Victoria Zalejska" userId="S::plujkp8@amway.com::8e66b00f-7f20-43c9-9751-b01598888fa6" providerId="AD" clId="Web-{2BD6DB77-8148-D0AB-0EA4-0524800E2D81}" dt="2025-07-10T14:55:41.283" v="369" actId="1076"/>
          <ac:spMkLst>
            <pc:docMk/>
            <pc:sldMk cId="638485893" sldId="2147483462"/>
            <ac:spMk id="68" creationId="{D81673C6-9201-49D9-F2EB-24172E9A06B0}"/>
          </ac:spMkLst>
        </pc:spChg>
        <pc:spChg chg="mod">
          <ac:chgData name="Victoria Zalejska" userId="S::plujkp8@amway.com::8e66b00f-7f20-43c9-9751-b01598888fa6" providerId="AD" clId="Web-{2BD6DB77-8148-D0AB-0EA4-0524800E2D81}" dt="2025-07-10T14:56:08.112" v="377" actId="1076"/>
          <ac:spMkLst>
            <pc:docMk/>
            <pc:sldMk cId="638485893" sldId="2147483462"/>
            <ac:spMk id="70" creationId="{BD8CB96E-1B90-03F8-77F3-7B9A0407E491}"/>
          </ac:spMkLst>
        </pc:spChg>
        <pc:spChg chg="mod">
          <ac:chgData name="Victoria Zalejska" userId="S::plujkp8@amway.com::8e66b00f-7f20-43c9-9751-b01598888fa6" providerId="AD" clId="Web-{2BD6DB77-8148-D0AB-0EA4-0524800E2D81}" dt="2025-07-10T14:55:38.767" v="368" actId="1076"/>
          <ac:spMkLst>
            <pc:docMk/>
            <pc:sldMk cId="638485893" sldId="2147483462"/>
            <ac:spMk id="72" creationId="{5B598376-6A6E-776C-1039-71B816FCD82B}"/>
          </ac:spMkLst>
        </pc:spChg>
        <pc:picChg chg="mod">
          <ac:chgData name="Victoria Zalejska" userId="S::plujkp8@amway.com::8e66b00f-7f20-43c9-9751-b01598888fa6" providerId="AD" clId="Web-{2BD6DB77-8148-D0AB-0EA4-0524800E2D81}" dt="2025-07-10T14:52:57.980" v="328" actId="1076"/>
          <ac:picMkLst>
            <pc:docMk/>
            <pc:sldMk cId="638485893" sldId="2147483462"/>
            <ac:picMk id="18" creationId="{EBA24A95-B09C-89E3-FC41-0F0B67566795}"/>
          </ac:picMkLst>
        </pc:picChg>
        <pc:picChg chg="mod">
          <ac:chgData name="Victoria Zalejska" userId="S::plujkp8@amway.com::8e66b00f-7f20-43c9-9751-b01598888fa6" providerId="AD" clId="Web-{2BD6DB77-8148-D0AB-0EA4-0524800E2D81}" dt="2025-07-10T14:52:54.558" v="327" actId="1076"/>
          <ac:picMkLst>
            <pc:docMk/>
            <pc:sldMk cId="638485893" sldId="2147483462"/>
            <ac:picMk id="19" creationId="{2B2F47A3-2CEE-B279-B921-EE7F361C8684}"/>
          </ac:picMkLst>
        </pc:picChg>
        <pc:cxnChg chg="mod">
          <ac:chgData name="Victoria Zalejska" userId="S::plujkp8@amway.com::8e66b00f-7f20-43c9-9751-b01598888fa6" providerId="AD" clId="Web-{2BD6DB77-8148-D0AB-0EA4-0524800E2D81}" dt="2025-07-10T14:56:54.723" v="390" actId="1076"/>
          <ac:cxnSpMkLst>
            <pc:docMk/>
            <pc:sldMk cId="638485893" sldId="2147483462"/>
            <ac:cxnSpMk id="2" creationId="{2CF3E20D-83E6-8784-8D2C-923CFE6EB2EC}"/>
          </ac:cxnSpMkLst>
        </pc:cxnChg>
        <pc:cxnChg chg="mod">
          <ac:chgData name="Victoria Zalejska" userId="S::plujkp8@amway.com::8e66b00f-7f20-43c9-9751-b01598888fa6" providerId="AD" clId="Web-{2BD6DB77-8148-D0AB-0EA4-0524800E2D81}" dt="2025-07-10T14:56:34.722" v="385" actId="1076"/>
          <ac:cxnSpMkLst>
            <pc:docMk/>
            <pc:sldMk cId="638485893" sldId="2147483462"/>
            <ac:cxnSpMk id="4" creationId="{673042C6-6AB6-840E-E65B-1A956CB9D4BF}"/>
          </ac:cxnSpMkLst>
        </pc:cxnChg>
        <pc:cxnChg chg="mod">
          <ac:chgData name="Victoria Zalejska" userId="S::plujkp8@amway.com::8e66b00f-7f20-43c9-9751-b01598888fa6" providerId="AD" clId="Web-{2BD6DB77-8148-D0AB-0EA4-0524800E2D81}" dt="2025-07-10T14:56:12.893" v="379" actId="1076"/>
          <ac:cxnSpMkLst>
            <pc:docMk/>
            <pc:sldMk cId="638485893" sldId="2147483462"/>
            <ac:cxnSpMk id="8" creationId="{06BCF33E-72F8-ED11-B6A8-0EB5F7444B5F}"/>
          </ac:cxnSpMkLst>
        </pc:cxnChg>
        <pc:cxnChg chg="mod">
          <ac:chgData name="Victoria Zalejska" userId="S::plujkp8@amway.com::8e66b00f-7f20-43c9-9751-b01598888fa6" providerId="AD" clId="Web-{2BD6DB77-8148-D0AB-0EA4-0524800E2D81}" dt="2025-07-10T14:55:48.924" v="371" actId="1076"/>
          <ac:cxnSpMkLst>
            <pc:docMk/>
            <pc:sldMk cId="638485893" sldId="2147483462"/>
            <ac:cxnSpMk id="13" creationId="{7F8196DA-274D-DDD2-293E-9E30D2EF6C62}"/>
          </ac:cxnSpMkLst>
        </pc:cxnChg>
        <pc:cxnChg chg="mod">
          <ac:chgData name="Victoria Zalejska" userId="S::plujkp8@amway.com::8e66b00f-7f20-43c9-9751-b01598888fa6" providerId="AD" clId="Web-{2BD6DB77-8148-D0AB-0EA4-0524800E2D81}" dt="2025-07-10T14:53:59.935" v="346" actId="1076"/>
          <ac:cxnSpMkLst>
            <pc:docMk/>
            <pc:sldMk cId="638485893" sldId="2147483462"/>
            <ac:cxnSpMk id="24" creationId="{9E31B646-F479-0776-C2F2-58CED730E94C}"/>
          </ac:cxnSpMkLst>
        </pc:cxnChg>
        <pc:cxnChg chg="mod">
          <ac:chgData name="Victoria Zalejska" userId="S::plujkp8@amway.com::8e66b00f-7f20-43c9-9751-b01598888fa6" providerId="AD" clId="Web-{2BD6DB77-8148-D0AB-0EA4-0524800E2D81}" dt="2025-07-10T14:54:08.154" v="347" actId="1076"/>
          <ac:cxnSpMkLst>
            <pc:docMk/>
            <pc:sldMk cId="638485893" sldId="2147483462"/>
            <ac:cxnSpMk id="33" creationId="{34C1C648-280F-9B4A-5206-C95198404AB1}"/>
          </ac:cxnSpMkLst>
        </pc:cxnChg>
      </pc:sldChg>
      <pc:sldChg chg="del">
        <pc:chgData name="Victoria Zalejska" userId="S::plujkp8@amway.com::8e66b00f-7f20-43c9-9751-b01598888fa6" providerId="AD" clId="Web-{2BD6DB77-8148-D0AB-0EA4-0524800E2D81}" dt="2025-07-09T11:00:43.048" v="56"/>
        <pc:sldMkLst>
          <pc:docMk/>
          <pc:sldMk cId="3574299563" sldId="2147483468"/>
        </pc:sldMkLst>
      </pc:sldChg>
      <pc:sldChg chg="modSp">
        <pc:chgData name="Victoria Zalejska" userId="S::plujkp8@amway.com::8e66b00f-7f20-43c9-9751-b01598888fa6" providerId="AD" clId="Web-{2BD6DB77-8148-D0AB-0EA4-0524800E2D81}" dt="2025-07-10T14:33:41.265" v="91" actId="20577"/>
        <pc:sldMkLst>
          <pc:docMk/>
          <pc:sldMk cId="1116285239" sldId="2147483469"/>
        </pc:sldMkLst>
        <pc:spChg chg="mod">
          <ac:chgData name="Victoria Zalejska" userId="S::plujkp8@amway.com::8e66b00f-7f20-43c9-9751-b01598888fa6" providerId="AD" clId="Web-{2BD6DB77-8148-D0AB-0EA4-0524800E2D81}" dt="2025-07-10T14:33:20.764" v="82" actId="1076"/>
          <ac:spMkLst>
            <pc:docMk/>
            <pc:sldMk cId="1116285239" sldId="2147483469"/>
            <ac:spMk id="40" creationId="{1E5CAC91-7A98-B41D-4F39-CD325E0D9122}"/>
          </ac:spMkLst>
        </pc:spChg>
        <pc:spChg chg="mod">
          <ac:chgData name="Victoria Zalejska" userId="S::plujkp8@amway.com::8e66b00f-7f20-43c9-9751-b01598888fa6" providerId="AD" clId="Web-{2BD6DB77-8148-D0AB-0EA4-0524800E2D81}" dt="2025-07-10T14:33:41.265" v="91" actId="20577"/>
          <ac:spMkLst>
            <pc:docMk/>
            <pc:sldMk cId="1116285239" sldId="2147483469"/>
            <ac:spMk id="41" creationId="{78DB9461-C538-86D3-D092-7111089A9CF5}"/>
          </ac:spMkLst>
        </pc:spChg>
      </pc:sldChg>
      <pc:sldChg chg="del">
        <pc:chgData name="Victoria Zalejska" userId="S::plujkp8@amway.com::8e66b00f-7f20-43c9-9751-b01598888fa6" providerId="AD" clId="Web-{2BD6DB77-8148-D0AB-0EA4-0524800E2D81}" dt="2025-07-09T11:01:22.721" v="57"/>
        <pc:sldMkLst>
          <pc:docMk/>
          <pc:sldMk cId="79489677" sldId="2147483470"/>
        </pc:sldMkLst>
      </pc:sldChg>
    </pc:docChg>
  </pc:docChgLst>
  <pc:docChgLst>
    <pc:chgData name="Victoria Zalejska" userId="S::plujkp8@amway.com::8e66b00f-7f20-43c9-9751-b01598888fa6" providerId="AD" clId="Web-{112F5389-469C-F302-DD93-350AA88E7AE0}"/>
    <pc:docChg chg="delSld modSld">
      <pc:chgData name="Victoria Zalejska" userId="S::plujkp8@amway.com::8e66b00f-7f20-43c9-9751-b01598888fa6" providerId="AD" clId="Web-{112F5389-469C-F302-DD93-350AA88E7AE0}" dt="2025-05-27T12:31:38.792" v="683" actId="20577"/>
      <pc:docMkLst>
        <pc:docMk/>
      </pc:docMkLst>
      <pc:sldChg chg="modSp">
        <pc:chgData name="Victoria Zalejska" userId="S::plujkp8@amway.com::8e66b00f-7f20-43c9-9751-b01598888fa6" providerId="AD" clId="Web-{112F5389-469C-F302-DD93-350AA88E7AE0}" dt="2025-05-26T06:47:22.551" v="71" actId="20577"/>
        <pc:sldMkLst>
          <pc:docMk/>
          <pc:sldMk cId="3279626764" sldId="256"/>
        </pc:sldMkLst>
      </pc:sldChg>
      <pc:sldChg chg="modSp">
        <pc:chgData name="Victoria Zalejska" userId="S::plujkp8@amway.com::8e66b00f-7f20-43c9-9751-b01598888fa6" providerId="AD" clId="Web-{112F5389-469C-F302-DD93-350AA88E7AE0}" dt="2025-05-26T06:44:18.044" v="62" actId="20577"/>
        <pc:sldMkLst>
          <pc:docMk/>
          <pc:sldMk cId="994782524" sldId="289"/>
        </pc:sldMkLst>
      </pc:sldChg>
      <pc:sldChg chg="modSp">
        <pc:chgData name="Victoria Zalejska" userId="S::plujkp8@amway.com::8e66b00f-7f20-43c9-9751-b01598888fa6" providerId="AD" clId="Web-{112F5389-469C-F302-DD93-350AA88E7AE0}" dt="2025-05-26T06:44:49.420" v="64" actId="1076"/>
        <pc:sldMkLst>
          <pc:docMk/>
          <pc:sldMk cId="0" sldId="292"/>
        </pc:sldMkLst>
      </pc:sldChg>
      <pc:sldChg chg="modSp">
        <pc:chgData name="Victoria Zalejska" userId="S::plujkp8@amway.com::8e66b00f-7f20-43c9-9751-b01598888fa6" providerId="AD" clId="Web-{112F5389-469C-F302-DD93-350AA88E7AE0}" dt="2025-05-26T06:42:42.024" v="19" actId="1076"/>
        <pc:sldMkLst>
          <pc:docMk/>
          <pc:sldMk cId="0" sldId="321"/>
        </pc:sldMkLst>
      </pc:sldChg>
      <pc:sldChg chg="del mod modShow">
        <pc:chgData name="Victoria Zalejska" userId="S::plujkp8@amway.com::8e66b00f-7f20-43c9-9751-b01598888fa6" providerId="AD" clId="Web-{112F5389-469C-F302-DD93-350AA88E7AE0}" dt="2025-05-27T10:16:53.715" v="202"/>
        <pc:sldMkLst>
          <pc:docMk/>
          <pc:sldMk cId="2779166814" sldId="338"/>
        </pc:sldMkLst>
      </pc:sldChg>
      <pc:sldChg chg="modSp">
        <pc:chgData name="Victoria Zalejska" userId="S::plujkp8@amway.com::8e66b00f-7f20-43c9-9751-b01598888fa6" providerId="AD" clId="Web-{112F5389-469C-F302-DD93-350AA88E7AE0}" dt="2025-05-26T06:43:55.168" v="52" actId="20577"/>
        <pc:sldMkLst>
          <pc:docMk/>
          <pc:sldMk cId="3217400523" sldId="7939"/>
        </pc:sldMkLst>
      </pc:sldChg>
      <pc:sldChg chg="modSp">
        <pc:chgData name="Victoria Zalejska" userId="S::plujkp8@amway.com::8e66b00f-7f20-43c9-9751-b01598888fa6" providerId="AD" clId="Web-{112F5389-469C-F302-DD93-350AA88E7AE0}" dt="2025-05-26T06:40:26.159" v="12" actId="20577"/>
        <pc:sldMkLst>
          <pc:docMk/>
          <pc:sldMk cId="643942361" sldId="7987"/>
        </pc:sldMkLst>
      </pc:sldChg>
      <pc:sldChg chg="modSp">
        <pc:chgData name="Victoria Zalejska" userId="S::plujkp8@amway.com::8e66b00f-7f20-43c9-9751-b01598888fa6" providerId="AD" clId="Web-{112F5389-469C-F302-DD93-350AA88E7AE0}" dt="2025-05-26T06:43:11.229" v="28" actId="14100"/>
        <pc:sldMkLst>
          <pc:docMk/>
          <pc:sldMk cId="3556293084" sldId="7991"/>
        </pc:sldMkLst>
      </pc:sldChg>
      <pc:sldChg chg="addSp delSp modSp">
        <pc:chgData name="Victoria Zalejska" userId="S::plujkp8@amway.com::8e66b00f-7f20-43c9-9751-b01598888fa6" providerId="AD" clId="Web-{112F5389-469C-F302-DD93-350AA88E7AE0}" dt="2025-05-27T10:09:49.012" v="184" actId="20577"/>
        <pc:sldMkLst>
          <pc:docMk/>
          <pc:sldMk cId="445419551" sldId="8012"/>
        </pc:sldMkLst>
      </pc:sldChg>
      <pc:sldChg chg="modSp">
        <pc:chgData name="Victoria Zalejska" userId="S::plujkp8@amway.com::8e66b00f-7f20-43c9-9751-b01598888fa6" providerId="AD" clId="Web-{112F5389-469C-F302-DD93-350AA88E7AE0}" dt="2025-05-26T06:45:20.953" v="68" actId="20577"/>
        <pc:sldMkLst>
          <pc:docMk/>
          <pc:sldMk cId="2665806063" sldId="2147471762"/>
        </pc:sldMkLst>
      </pc:sldChg>
      <pc:sldChg chg="modSp">
        <pc:chgData name="Victoria Zalejska" userId="S::plujkp8@amway.com::8e66b00f-7f20-43c9-9751-b01598888fa6" providerId="AD" clId="Web-{112F5389-469C-F302-DD93-350AA88E7AE0}" dt="2025-05-26T06:42:57.525" v="23" actId="20577"/>
        <pc:sldMkLst>
          <pc:docMk/>
          <pc:sldMk cId="3601677966" sldId="2147483364"/>
        </pc:sldMkLst>
      </pc:sldChg>
      <pc:sldChg chg="addSp delSp modSp">
        <pc:chgData name="Victoria Zalejska" userId="S::plujkp8@amway.com::8e66b00f-7f20-43c9-9751-b01598888fa6" providerId="AD" clId="Web-{112F5389-469C-F302-DD93-350AA88E7AE0}" dt="2025-05-27T10:35:17.817" v="300" actId="1076"/>
        <pc:sldMkLst>
          <pc:docMk/>
          <pc:sldMk cId="3496605294" sldId="2147483395"/>
        </pc:sldMkLst>
      </pc:sldChg>
      <pc:sldChg chg="addSp delSp modSp">
        <pc:chgData name="Victoria Zalejska" userId="S::plujkp8@amway.com::8e66b00f-7f20-43c9-9751-b01598888fa6" providerId="AD" clId="Web-{112F5389-469C-F302-DD93-350AA88E7AE0}" dt="2025-05-27T12:15:41.492" v="669" actId="14100"/>
        <pc:sldMkLst>
          <pc:docMk/>
          <pc:sldMk cId="724386788" sldId="2147483458"/>
        </pc:sldMkLst>
      </pc:sldChg>
      <pc:sldChg chg="addSp modSp">
        <pc:chgData name="Victoria Zalejska" userId="S::plujkp8@amway.com::8e66b00f-7f20-43c9-9751-b01598888fa6" providerId="AD" clId="Web-{112F5389-469C-F302-DD93-350AA88E7AE0}" dt="2025-05-27T12:31:38.792" v="683" actId="20577"/>
        <pc:sldMkLst>
          <pc:docMk/>
          <pc:sldMk cId="3281083157" sldId="2147483459"/>
        </pc:sldMkLst>
      </pc:sldChg>
      <pc:sldChg chg="modSp">
        <pc:chgData name="Victoria Zalejska" userId="S::plujkp8@amway.com::8e66b00f-7f20-43c9-9751-b01598888fa6" providerId="AD" clId="Web-{112F5389-469C-F302-DD93-350AA88E7AE0}" dt="2025-05-27T10:19:36.518" v="210" actId="20577"/>
        <pc:sldMkLst>
          <pc:docMk/>
          <pc:sldMk cId="1706793483" sldId="2147483460"/>
        </pc:sldMkLst>
      </pc:sldChg>
      <pc:sldChg chg="delSp modSp">
        <pc:chgData name="Victoria Zalejska" userId="S::plujkp8@amway.com::8e66b00f-7f20-43c9-9751-b01598888fa6" providerId="AD" clId="Web-{112F5389-469C-F302-DD93-350AA88E7AE0}" dt="2025-05-26T06:40:37.207" v="14"/>
        <pc:sldMkLst>
          <pc:docMk/>
          <pc:sldMk cId="4265069099" sldId="2147483464"/>
        </pc:sldMkLst>
      </pc:sldChg>
      <pc:sldChg chg="addSp delSp modSp">
        <pc:chgData name="Victoria Zalejska" userId="S::plujkp8@amway.com::8e66b00f-7f20-43c9-9751-b01598888fa6" providerId="AD" clId="Web-{112F5389-469C-F302-DD93-350AA88E7AE0}" dt="2025-05-27T12:25:26.576" v="682"/>
        <pc:sldMkLst>
          <pc:docMk/>
          <pc:sldMk cId="2440906796" sldId="2147483465"/>
        </pc:sldMkLst>
      </pc:sldChg>
      <pc:sldChg chg="mod modShow">
        <pc:chgData name="Victoria Zalejska" userId="S::plujkp8@amway.com::8e66b00f-7f20-43c9-9751-b01598888fa6" providerId="AD" clId="Web-{112F5389-469C-F302-DD93-350AA88E7AE0}" dt="2025-05-27T10:35:36.302" v="301"/>
        <pc:sldMkLst>
          <pc:docMk/>
          <pc:sldMk cId="3574299563" sldId="2147483468"/>
        </pc:sldMkLst>
      </pc:sldChg>
    </pc:docChg>
  </pc:docChgLst>
  <pc:docChgLst>
    <pc:chgData name="Alena Tanaseychuk" userId="S::deu06dv8@amway.com::5c5026f2-acbd-43d2-875f-042e6a259a2e" providerId="AD" clId="Web-{48014150-177F-81AE-51E0-AE046E6C68C0}"/>
    <pc:docChg chg="addSld modSld addMainMaster modMainMaster">
      <pc:chgData name="Alena Tanaseychuk" userId="S::deu06dv8@amway.com::5c5026f2-acbd-43d2-875f-042e6a259a2e" providerId="AD" clId="Web-{48014150-177F-81AE-51E0-AE046E6C68C0}" dt="2025-05-26T06:43:41.504" v="5" actId="1076"/>
      <pc:docMkLst>
        <pc:docMk/>
      </pc:docMkLst>
      <pc:sldChg chg="addSp modSp">
        <pc:chgData name="Alena Tanaseychuk" userId="S::deu06dv8@amway.com::5c5026f2-acbd-43d2-875f-042e6a259a2e" providerId="AD" clId="Web-{48014150-177F-81AE-51E0-AE046E6C68C0}" dt="2025-05-26T06:43:41.504" v="5" actId="1076"/>
        <pc:sldMkLst>
          <pc:docMk/>
          <pc:sldMk cId="3496605294" sldId="2147483395"/>
        </pc:sldMkLst>
      </pc:sldChg>
      <pc:sldChg chg="add">
        <pc:chgData name="Alena Tanaseychuk" userId="S::deu06dv8@amway.com::5c5026f2-acbd-43d2-875f-042e6a259a2e" providerId="AD" clId="Web-{48014150-177F-81AE-51E0-AE046E6C68C0}" dt="2025-05-26T06:41:17.735" v="0"/>
        <pc:sldMkLst>
          <pc:docMk/>
          <pc:sldMk cId="1116285239" sldId="2147483469"/>
        </pc:sldMkLst>
      </pc:sldChg>
      <pc:sldChg chg="add">
        <pc:chgData name="Alena Tanaseychuk" userId="S::deu06dv8@amway.com::5c5026f2-acbd-43d2-875f-042e6a259a2e" providerId="AD" clId="Web-{48014150-177F-81AE-51E0-AE046E6C68C0}" dt="2025-05-26T06:41:18.500" v="1"/>
        <pc:sldMkLst>
          <pc:docMk/>
          <pc:sldMk cId="79489677" sldId="2147483470"/>
        </pc:sldMkLst>
      </pc:sldChg>
      <pc:sldMasterChg chg="modSldLayout">
        <pc:chgData name="Alena Tanaseychuk" userId="S::deu06dv8@amway.com::5c5026f2-acbd-43d2-875f-042e6a259a2e" providerId="AD" clId="Web-{48014150-177F-81AE-51E0-AE046E6C68C0}" dt="2025-05-26T06:41:18.500" v="1"/>
        <pc:sldMasterMkLst>
          <pc:docMk/>
          <pc:sldMasterMk cId="2252192951" sldId="2147483712"/>
        </pc:sldMasterMkLst>
        <pc:sldLayoutChg chg="replId">
          <pc:chgData name="Alena Tanaseychuk" userId="S::deu06dv8@amway.com::5c5026f2-acbd-43d2-875f-042e6a259a2e" providerId="AD" clId="Web-{48014150-177F-81AE-51E0-AE046E6C68C0}" dt="2025-05-26T06:41:17.735" v="0"/>
          <pc:sldLayoutMkLst>
            <pc:docMk/>
            <pc:sldMasterMk cId="2252192951" sldId="2147483712"/>
            <pc:sldLayoutMk cId="1412989151" sldId="2147484711"/>
          </pc:sldLayoutMkLst>
        </pc:sldLayoutChg>
        <pc:sldLayoutChg chg="replId">
          <pc:chgData name="Alena Tanaseychuk" userId="S::deu06dv8@amway.com::5c5026f2-acbd-43d2-875f-042e6a259a2e" providerId="AD" clId="Web-{48014150-177F-81AE-51E0-AE046E6C68C0}" dt="2025-05-26T06:41:17.735" v="0"/>
          <pc:sldLayoutMkLst>
            <pc:docMk/>
            <pc:sldMasterMk cId="2252192951" sldId="2147483712"/>
            <pc:sldLayoutMk cId="1934867068" sldId="2147484713"/>
          </pc:sldLayoutMkLst>
        </pc:sldLayoutChg>
        <pc:sldLayoutChg chg="replId">
          <pc:chgData name="Alena Tanaseychuk" userId="S::deu06dv8@amway.com::5c5026f2-acbd-43d2-875f-042e6a259a2e" providerId="AD" clId="Web-{48014150-177F-81AE-51E0-AE046E6C68C0}" dt="2025-05-26T06:41:17.735" v="0"/>
          <pc:sldLayoutMkLst>
            <pc:docMk/>
            <pc:sldMasterMk cId="2252192951" sldId="2147483712"/>
            <pc:sldLayoutMk cId="2126519670" sldId="2147484714"/>
          </pc:sldLayoutMkLst>
        </pc:sldLayoutChg>
        <pc:sldLayoutChg chg="replId">
          <pc:chgData name="Alena Tanaseychuk" userId="S::deu06dv8@amway.com::5c5026f2-acbd-43d2-875f-042e6a259a2e" providerId="AD" clId="Web-{48014150-177F-81AE-51E0-AE046E6C68C0}" dt="2025-05-26T06:41:17.735" v="0"/>
          <pc:sldLayoutMkLst>
            <pc:docMk/>
            <pc:sldMasterMk cId="2252192951" sldId="2147483712"/>
            <pc:sldLayoutMk cId="619745538" sldId="2147484715"/>
          </pc:sldLayoutMkLst>
        </pc:sldLayoutChg>
        <pc:sldLayoutChg chg="replId">
          <pc:chgData name="Alena Tanaseychuk" userId="S::deu06dv8@amway.com::5c5026f2-acbd-43d2-875f-042e6a259a2e" providerId="AD" clId="Web-{48014150-177F-81AE-51E0-AE046E6C68C0}" dt="2025-05-26T06:41:17.735" v="0"/>
          <pc:sldLayoutMkLst>
            <pc:docMk/>
            <pc:sldMasterMk cId="2252192951" sldId="2147483712"/>
            <pc:sldLayoutMk cId="1444900300" sldId="2147484716"/>
          </pc:sldLayoutMkLst>
        </pc:sldLayoutChg>
        <pc:sldLayoutChg chg="replId">
          <pc:chgData name="Alena Tanaseychuk" userId="S::deu06dv8@amway.com::5c5026f2-acbd-43d2-875f-042e6a259a2e" providerId="AD" clId="Web-{48014150-177F-81AE-51E0-AE046E6C68C0}" dt="2025-05-26T06:41:17.735" v="0"/>
          <pc:sldLayoutMkLst>
            <pc:docMk/>
            <pc:sldMasterMk cId="2252192951" sldId="2147483712"/>
            <pc:sldLayoutMk cId="4231815270" sldId="2147484717"/>
          </pc:sldLayoutMkLst>
        </pc:sldLayoutChg>
        <pc:sldLayoutChg chg="replId">
          <pc:chgData name="Alena Tanaseychuk" userId="S::deu06dv8@amway.com::5c5026f2-acbd-43d2-875f-042e6a259a2e" providerId="AD" clId="Web-{48014150-177F-81AE-51E0-AE046E6C68C0}" dt="2025-05-26T06:41:17.735" v="0"/>
          <pc:sldLayoutMkLst>
            <pc:docMk/>
            <pc:sldMasterMk cId="2252192951" sldId="2147483712"/>
            <pc:sldLayoutMk cId="3169521237" sldId="2147484718"/>
          </pc:sldLayoutMkLst>
        </pc:sldLayoutChg>
        <pc:sldLayoutChg chg="replId">
          <pc:chgData name="Alena Tanaseychuk" userId="S::deu06dv8@amway.com::5c5026f2-acbd-43d2-875f-042e6a259a2e" providerId="AD" clId="Web-{48014150-177F-81AE-51E0-AE046E6C68C0}" dt="2025-05-26T06:41:17.735" v="0"/>
          <pc:sldLayoutMkLst>
            <pc:docMk/>
            <pc:sldMasterMk cId="2252192951" sldId="2147483712"/>
            <pc:sldLayoutMk cId="3879687458" sldId="2147484719"/>
          </pc:sldLayoutMkLst>
        </pc:sldLayoutChg>
        <pc:sldLayoutChg chg="replId">
          <pc:chgData name="Alena Tanaseychuk" userId="S::deu06dv8@amway.com::5c5026f2-acbd-43d2-875f-042e6a259a2e" providerId="AD" clId="Web-{48014150-177F-81AE-51E0-AE046E6C68C0}" dt="2025-05-26T06:41:17.735" v="0"/>
          <pc:sldLayoutMkLst>
            <pc:docMk/>
            <pc:sldMasterMk cId="2252192951" sldId="2147483712"/>
            <pc:sldLayoutMk cId="1468747487" sldId="2147484720"/>
          </pc:sldLayoutMkLst>
        </pc:sldLayoutChg>
        <pc:sldLayoutChg chg="replId">
          <pc:chgData name="Alena Tanaseychuk" userId="S::deu06dv8@amway.com::5c5026f2-acbd-43d2-875f-042e6a259a2e" providerId="AD" clId="Web-{48014150-177F-81AE-51E0-AE046E6C68C0}" dt="2025-05-26T06:41:17.735" v="0"/>
          <pc:sldLayoutMkLst>
            <pc:docMk/>
            <pc:sldMasterMk cId="2252192951" sldId="2147483712"/>
            <pc:sldLayoutMk cId="1757523636" sldId="2147484721"/>
          </pc:sldLayoutMkLst>
        </pc:sldLayoutChg>
        <pc:sldLayoutChg chg="replId">
          <pc:chgData name="Alena Tanaseychuk" userId="S::deu06dv8@amway.com::5c5026f2-acbd-43d2-875f-042e6a259a2e" providerId="AD" clId="Web-{48014150-177F-81AE-51E0-AE046E6C68C0}" dt="2025-05-26T06:41:17.735" v="0"/>
          <pc:sldLayoutMkLst>
            <pc:docMk/>
            <pc:sldMasterMk cId="2252192951" sldId="2147483712"/>
            <pc:sldLayoutMk cId="289673012" sldId="2147484722"/>
          </pc:sldLayoutMkLst>
        </pc:sldLayoutChg>
        <pc:sldLayoutChg chg="replId">
          <pc:chgData name="Alena Tanaseychuk" userId="S::deu06dv8@amway.com::5c5026f2-acbd-43d2-875f-042e6a259a2e" providerId="AD" clId="Web-{48014150-177F-81AE-51E0-AE046E6C68C0}" dt="2025-05-26T06:41:17.735" v="0"/>
          <pc:sldLayoutMkLst>
            <pc:docMk/>
            <pc:sldMasterMk cId="2252192951" sldId="2147483712"/>
            <pc:sldLayoutMk cId="485820185" sldId="2147484723"/>
          </pc:sldLayoutMkLst>
        </pc:sldLayoutChg>
        <pc:sldLayoutChg chg="replId">
          <pc:chgData name="Alena Tanaseychuk" userId="S::deu06dv8@amway.com::5c5026f2-acbd-43d2-875f-042e6a259a2e" providerId="AD" clId="Web-{48014150-177F-81AE-51E0-AE046E6C68C0}" dt="2025-05-26T06:41:17.735" v="0"/>
          <pc:sldLayoutMkLst>
            <pc:docMk/>
            <pc:sldMasterMk cId="2252192951" sldId="2147483712"/>
            <pc:sldLayoutMk cId="2620124952" sldId="2147484724"/>
          </pc:sldLayoutMkLst>
        </pc:sldLayoutChg>
        <pc:sldLayoutChg chg="replId">
          <pc:chgData name="Alena Tanaseychuk" userId="S::deu06dv8@amway.com::5c5026f2-acbd-43d2-875f-042e6a259a2e" providerId="AD" clId="Web-{48014150-177F-81AE-51E0-AE046E6C68C0}" dt="2025-05-26T06:41:17.735" v="0"/>
          <pc:sldLayoutMkLst>
            <pc:docMk/>
            <pc:sldMasterMk cId="2252192951" sldId="2147483712"/>
            <pc:sldLayoutMk cId="383691124" sldId="2147484725"/>
          </pc:sldLayoutMkLst>
        </pc:sldLayoutChg>
        <pc:sldLayoutChg chg="replId">
          <pc:chgData name="Alena Tanaseychuk" userId="S::deu06dv8@amway.com::5c5026f2-acbd-43d2-875f-042e6a259a2e" providerId="AD" clId="Web-{48014150-177F-81AE-51E0-AE046E6C68C0}" dt="2025-05-26T06:41:17.735" v="0"/>
          <pc:sldLayoutMkLst>
            <pc:docMk/>
            <pc:sldMasterMk cId="2252192951" sldId="2147483712"/>
            <pc:sldLayoutMk cId="3558526877" sldId="2147484726"/>
          </pc:sldLayoutMkLst>
        </pc:sldLayoutChg>
        <pc:sldLayoutChg chg="replId">
          <pc:chgData name="Alena Tanaseychuk" userId="S::deu06dv8@amway.com::5c5026f2-acbd-43d2-875f-042e6a259a2e" providerId="AD" clId="Web-{48014150-177F-81AE-51E0-AE046E6C68C0}" dt="2025-05-26T06:41:17.735" v="0"/>
          <pc:sldLayoutMkLst>
            <pc:docMk/>
            <pc:sldMasterMk cId="2252192951" sldId="2147483712"/>
            <pc:sldLayoutMk cId="3872002777" sldId="2147484727"/>
          </pc:sldLayoutMkLst>
        </pc:sldLayoutChg>
        <pc:sldLayoutChg chg="replId">
          <pc:chgData name="Alena Tanaseychuk" userId="S::deu06dv8@amway.com::5c5026f2-acbd-43d2-875f-042e6a259a2e" providerId="AD" clId="Web-{48014150-177F-81AE-51E0-AE046E6C68C0}" dt="2025-05-26T06:41:17.735" v="0"/>
          <pc:sldLayoutMkLst>
            <pc:docMk/>
            <pc:sldMasterMk cId="2252192951" sldId="2147483712"/>
            <pc:sldLayoutMk cId="3769704362" sldId="2147484728"/>
          </pc:sldLayoutMkLst>
        </pc:sldLayoutChg>
        <pc:sldLayoutChg chg="replId">
          <pc:chgData name="Alena Tanaseychuk" userId="S::deu06dv8@amway.com::5c5026f2-acbd-43d2-875f-042e6a259a2e" providerId="AD" clId="Web-{48014150-177F-81AE-51E0-AE046E6C68C0}" dt="2025-05-26T06:41:17.735" v="0"/>
          <pc:sldLayoutMkLst>
            <pc:docMk/>
            <pc:sldMasterMk cId="2252192951" sldId="2147483712"/>
            <pc:sldLayoutMk cId="4232376652" sldId="2147484729"/>
          </pc:sldLayoutMkLst>
        </pc:sldLayoutChg>
        <pc:sldLayoutChg chg="replId">
          <pc:chgData name="Alena Tanaseychuk" userId="S::deu06dv8@amway.com::5c5026f2-acbd-43d2-875f-042e6a259a2e" providerId="AD" clId="Web-{48014150-177F-81AE-51E0-AE046E6C68C0}" dt="2025-05-26T06:41:17.735" v="0"/>
          <pc:sldLayoutMkLst>
            <pc:docMk/>
            <pc:sldMasterMk cId="2252192951" sldId="2147483712"/>
            <pc:sldLayoutMk cId="598619713" sldId="2147484730"/>
          </pc:sldLayoutMkLst>
        </pc:sldLayoutChg>
        <pc:sldLayoutChg chg="replId">
          <pc:chgData name="Alena Tanaseychuk" userId="S::deu06dv8@amway.com::5c5026f2-acbd-43d2-875f-042e6a259a2e" providerId="AD" clId="Web-{48014150-177F-81AE-51E0-AE046E6C68C0}" dt="2025-05-26T06:41:18.500" v="1"/>
          <pc:sldLayoutMkLst>
            <pc:docMk/>
            <pc:sldMasterMk cId="2252192951" sldId="2147483712"/>
            <pc:sldLayoutMk cId="4022982779" sldId="2147484736"/>
          </pc:sldLayoutMkLst>
        </pc:sldLayoutChg>
      </pc:sldMasterChg>
      <pc:sldMasterChg chg="add addSldLayout">
        <pc:chgData name="Alena Tanaseychuk" userId="S::deu06dv8@amway.com::5c5026f2-acbd-43d2-875f-042e6a259a2e" providerId="AD" clId="Web-{48014150-177F-81AE-51E0-AE046E6C68C0}" dt="2025-05-26T06:41:17.735" v="0"/>
        <pc:sldMasterMkLst>
          <pc:docMk/>
          <pc:sldMasterMk cId="607087532" sldId="2147483768"/>
        </pc:sldMasterMkLst>
        <pc:sldLayoutChg chg="add">
          <pc:chgData name="Alena Tanaseychuk" userId="S::deu06dv8@amway.com::5c5026f2-acbd-43d2-875f-042e6a259a2e" providerId="AD" clId="Web-{48014150-177F-81AE-51E0-AE046E6C68C0}" dt="2025-05-26T06:41:17.735" v="0"/>
          <pc:sldLayoutMkLst>
            <pc:docMk/>
            <pc:sldMasterMk cId="607087532" sldId="2147483768"/>
            <pc:sldLayoutMk cId="1509387164" sldId="2147483769"/>
          </pc:sldLayoutMkLst>
        </pc:sldLayoutChg>
        <pc:sldLayoutChg chg="add">
          <pc:chgData name="Alena Tanaseychuk" userId="S::deu06dv8@amway.com::5c5026f2-acbd-43d2-875f-042e6a259a2e" providerId="AD" clId="Web-{48014150-177F-81AE-51E0-AE046E6C68C0}" dt="2025-05-26T06:41:17.735" v="0"/>
          <pc:sldLayoutMkLst>
            <pc:docMk/>
            <pc:sldMasterMk cId="607087532" sldId="2147483768"/>
            <pc:sldLayoutMk cId="1835227622" sldId="2147483770"/>
          </pc:sldLayoutMkLst>
        </pc:sldLayoutChg>
        <pc:sldLayoutChg chg="add">
          <pc:chgData name="Alena Tanaseychuk" userId="S::deu06dv8@amway.com::5c5026f2-acbd-43d2-875f-042e6a259a2e" providerId="AD" clId="Web-{48014150-177F-81AE-51E0-AE046E6C68C0}" dt="2025-05-26T06:41:17.735" v="0"/>
          <pc:sldLayoutMkLst>
            <pc:docMk/>
            <pc:sldMasterMk cId="607087532" sldId="2147483768"/>
            <pc:sldLayoutMk cId="1704506342" sldId="2147483771"/>
          </pc:sldLayoutMkLst>
        </pc:sldLayoutChg>
        <pc:sldLayoutChg chg="add">
          <pc:chgData name="Alena Tanaseychuk" userId="S::deu06dv8@amway.com::5c5026f2-acbd-43d2-875f-042e6a259a2e" providerId="AD" clId="Web-{48014150-177F-81AE-51E0-AE046E6C68C0}" dt="2025-05-26T06:41:17.735" v="0"/>
          <pc:sldLayoutMkLst>
            <pc:docMk/>
            <pc:sldMasterMk cId="607087532" sldId="2147483768"/>
            <pc:sldLayoutMk cId="1974641715" sldId="2147483772"/>
          </pc:sldLayoutMkLst>
        </pc:sldLayoutChg>
        <pc:sldLayoutChg chg="add">
          <pc:chgData name="Alena Tanaseychuk" userId="S::deu06dv8@amway.com::5c5026f2-acbd-43d2-875f-042e6a259a2e" providerId="AD" clId="Web-{48014150-177F-81AE-51E0-AE046E6C68C0}" dt="2025-05-26T06:41:17.735" v="0"/>
          <pc:sldLayoutMkLst>
            <pc:docMk/>
            <pc:sldMasterMk cId="607087532" sldId="2147483768"/>
            <pc:sldLayoutMk cId="4139515844" sldId="2147483773"/>
          </pc:sldLayoutMkLst>
        </pc:sldLayoutChg>
        <pc:sldLayoutChg chg="add">
          <pc:chgData name="Alena Tanaseychuk" userId="S::deu06dv8@amway.com::5c5026f2-acbd-43d2-875f-042e6a259a2e" providerId="AD" clId="Web-{48014150-177F-81AE-51E0-AE046E6C68C0}" dt="2025-05-26T06:41:17.735" v="0"/>
          <pc:sldLayoutMkLst>
            <pc:docMk/>
            <pc:sldMasterMk cId="607087532" sldId="2147483768"/>
            <pc:sldLayoutMk cId="1428388305" sldId="2147483774"/>
          </pc:sldLayoutMkLst>
        </pc:sldLayoutChg>
        <pc:sldLayoutChg chg="add">
          <pc:chgData name="Alena Tanaseychuk" userId="S::deu06dv8@amway.com::5c5026f2-acbd-43d2-875f-042e6a259a2e" providerId="AD" clId="Web-{48014150-177F-81AE-51E0-AE046E6C68C0}" dt="2025-05-26T06:41:17.735" v="0"/>
          <pc:sldLayoutMkLst>
            <pc:docMk/>
            <pc:sldMasterMk cId="607087532" sldId="2147483768"/>
            <pc:sldLayoutMk cId="530016748" sldId="2147483775"/>
          </pc:sldLayoutMkLst>
        </pc:sldLayoutChg>
        <pc:sldLayoutChg chg="add">
          <pc:chgData name="Alena Tanaseychuk" userId="S::deu06dv8@amway.com::5c5026f2-acbd-43d2-875f-042e6a259a2e" providerId="AD" clId="Web-{48014150-177F-81AE-51E0-AE046E6C68C0}" dt="2025-05-26T06:41:17.735" v="0"/>
          <pc:sldLayoutMkLst>
            <pc:docMk/>
            <pc:sldMasterMk cId="607087532" sldId="2147483768"/>
            <pc:sldLayoutMk cId="1223322322" sldId="2147483776"/>
          </pc:sldLayoutMkLst>
        </pc:sldLayoutChg>
        <pc:sldLayoutChg chg="add">
          <pc:chgData name="Alena Tanaseychuk" userId="S::deu06dv8@amway.com::5c5026f2-acbd-43d2-875f-042e6a259a2e" providerId="AD" clId="Web-{48014150-177F-81AE-51E0-AE046E6C68C0}" dt="2025-05-26T06:41:17.735" v="0"/>
          <pc:sldLayoutMkLst>
            <pc:docMk/>
            <pc:sldMasterMk cId="607087532" sldId="2147483768"/>
            <pc:sldLayoutMk cId="620228052" sldId="2147483777"/>
          </pc:sldLayoutMkLst>
        </pc:sldLayoutChg>
        <pc:sldLayoutChg chg="add">
          <pc:chgData name="Alena Tanaseychuk" userId="S::deu06dv8@amway.com::5c5026f2-acbd-43d2-875f-042e6a259a2e" providerId="AD" clId="Web-{48014150-177F-81AE-51E0-AE046E6C68C0}" dt="2025-05-26T06:41:17.735" v="0"/>
          <pc:sldLayoutMkLst>
            <pc:docMk/>
            <pc:sldMasterMk cId="607087532" sldId="2147483768"/>
            <pc:sldLayoutMk cId="2575388529" sldId="2147483778"/>
          </pc:sldLayoutMkLst>
        </pc:sldLayoutChg>
        <pc:sldLayoutChg chg="add">
          <pc:chgData name="Alena Tanaseychuk" userId="S::deu06dv8@amway.com::5c5026f2-acbd-43d2-875f-042e6a259a2e" providerId="AD" clId="Web-{48014150-177F-81AE-51E0-AE046E6C68C0}" dt="2025-05-26T06:41:17.735" v="0"/>
          <pc:sldLayoutMkLst>
            <pc:docMk/>
            <pc:sldMasterMk cId="607087532" sldId="2147483768"/>
            <pc:sldLayoutMk cId="3668023431" sldId="2147483779"/>
          </pc:sldLayoutMkLst>
        </pc:sldLayoutChg>
        <pc:sldLayoutChg chg="add">
          <pc:chgData name="Alena Tanaseychuk" userId="S::deu06dv8@amway.com::5c5026f2-acbd-43d2-875f-042e6a259a2e" providerId="AD" clId="Web-{48014150-177F-81AE-51E0-AE046E6C68C0}" dt="2025-05-26T06:41:17.735" v="0"/>
          <pc:sldLayoutMkLst>
            <pc:docMk/>
            <pc:sldMasterMk cId="607087532" sldId="2147483768"/>
            <pc:sldLayoutMk cId="1475875548" sldId="2147483780"/>
          </pc:sldLayoutMkLst>
        </pc:sldLayoutChg>
        <pc:sldLayoutChg chg="add">
          <pc:chgData name="Alena Tanaseychuk" userId="S::deu06dv8@amway.com::5c5026f2-acbd-43d2-875f-042e6a259a2e" providerId="AD" clId="Web-{48014150-177F-81AE-51E0-AE046E6C68C0}" dt="2025-05-26T06:41:17.735" v="0"/>
          <pc:sldLayoutMkLst>
            <pc:docMk/>
            <pc:sldMasterMk cId="607087532" sldId="2147483768"/>
            <pc:sldLayoutMk cId="332541083" sldId="2147483781"/>
          </pc:sldLayoutMkLst>
        </pc:sldLayoutChg>
        <pc:sldLayoutChg chg="add">
          <pc:chgData name="Alena Tanaseychuk" userId="S::deu06dv8@amway.com::5c5026f2-acbd-43d2-875f-042e6a259a2e" providerId="AD" clId="Web-{48014150-177F-81AE-51E0-AE046E6C68C0}" dt="2025-05-26T06:41:17.735" v="0"/>
          <pc:sldLayoutMkLst>
            <pc:docMk/>
            <pc:sldMasterMk cId="607087532" sldId="2147483768"/>
            <pc:sldLayoutMk cId="2559137244" sldId="2147483782"/>
          </pc:sldLayoutMkLst>
        </pc:sldLayoutChg>
        <pc:sldLayoutChg chg="add">
          <pc:chgData name="Alena Tanaseychuk" userId="S::deu06dv8@amway.com::5c5026f2-acbd-43d2-875f-042e6a259a2e" providerId="AD" clId="Web-{48014150-177F-81AE-51E0-AE046E6C68C0}" dt="2025-05-26T06:41:17.735" v="0"/>
          <pc:sldLayoutMkLst>
            <pc:docMk/>
            <pc:sldMasterMk cId="607087532" sldId="2147483768"/>
            <pc:sldLayoutMk cId="2232115290" sldId="2147483783"/>
          </pc:sldLayoutMkLst>
        </pc:sldLayoutChg>
        <pc:sldLayoutChg chg="add">
          <pc:chgData name="Alena Tanaseychuk" userId="S::deu06dv8@amway.com::5c5026f2-acbd-43d2-875f-042e6a259a2e" providerId="AD" clId="Web-{48014150-177F-81AE-51E0-AE046E6C68C0}" dt="2025-05-26T06:41:17.735" v="0"/>
          <pc:sldLayoutMkLst>
            <pc:docMk/>
            <pc:sldMasterMk cId="607087532" sldId="2147483768"/>
            <pc:sldLayoutMk cId="3161386153" sldId="2147483784"/>
          </pc:sldLayoutMkLst>
        </pc:sldLayoutChg>
        <pc:sldLayoutChg chg="add">
          <pc:chgData name="Alena Tanaseychuk" userId="S::deu06dv8@amway.com::5c5026f2-acbd-43d2-875f-042e6a259a2e" providerId="AD" clId="Web-{48014150-177F-81AE-51E0-AE046E6C68C0}" dt="2025-05-26T06:41:17.735" v="0"/>
          <pc:sldLayoutMkLst>
            <pc:docMk/>
            <pc:sldMasterMk cId="607087532" sldId="2147483768"/>
            <pc:sldLayoutMk cId="4008331363" sldId="2147483785"/>
          </pc:sldLayoutMkLst>
        </pc:sldLayoutChg>
        <pc:sldLayoutChg chg="add">
          <pc:chgData name="Alena Tanaseychuk" userId="S::deu06dv8@amway.com::5c5026f2-acbd-43d2-875f-042e6a259a2e" providerId="AD" clId="Web-{48014150-177F-81AE-51E0-AE046E6C68C0}" dt="2025-05-26T06:41:17.735" v="0"/>
          <pc:sldLayoutMkLst>
            <pc:docMk/>
            <pc:sldMasterMk cId="607087532" sldId="2147483768"/>
            <pc:sldLayoutMk cId="3286084752" sldId="2147483786"/>
          </pc:sldLayoutMkLst>
        </pc:sldLayoutChg>
        <pc:sldLayoutChg chg="add">
          <pc:chgData name="Alena Tanaseychuk" userId="S::deu06dv8@amway.com::5c5026f2-acbd-43d2-875f-042e6a259a2e" providerId="AD" clId="Web-{48014150-177F-81AE-51E0-AE046E6C68C0}" dt="2025-05-26T06:41:17.735" v="0"/>
          <pc:sldLayoutMkLst>
            <pc:docMk/>
            <pc:sldMasterMk cId="607087532" sldId="2147483768"/>
            <pc:sldLayoutMk cId="4130077685" sldId="2147483787"/>
          </pc:sldLayoutMkLst>
        </pc:sldLayoutChg>
        <pc:sldLayoutChg chg="add">
          <pc:chgData name="Alena Tanaseychuk" userId="S::deu06dv8@amway.com::5c5026f2-acbd-43d2-875f-042e6a259a2e" providerId="AD" clId="Web-{48014150-177F-81AE-51E0-AE046E6C68C0}" dt="2025-05-26T06:41:17.735" v="0"/>
          <pc:sldLayoutMkLst>
            <pc:docMk/>
            <pc:sldMasterMk cId="607087532" sldId="2147483768"/>
            <pc:sldLayoutMk cId="3849050017" sldId="2147483788"/>
          </pc:sldLayoutMkLst>
        </pc:sldLayoutChg>
        <pc:sldLayoutChg chg="add">
          <pc:chgData name="Alena Tanaseychuk" userId="S::deu06dv8@amway.com::5c5026f2-acbd-43d2-875f-042e6a259a2e" providerId="AD" clId="Web-{48014150-177F-81AE-51E0-AE046E6C68C0}" dt="2025-05-26T06:41:17.735" v="0"/>
          <pc:sldLayoutMkLst>
            <pc:docMk/>
            <pc:sldMasterMk cId="607087532" sldId="2147483768"/>
            <pc:sldLayoutMk cId="3044424624" sldId="2147483789"/>
          </pc:sldLayoutMkLst>
        </pc:sldLayoutChg>
        <pc:sldLayoutChg chg="add">
          <pc:chgData name="Alena Tanaseychuk" userId="S::deu06dv8@amway.com::5c5026f2-acbd-43d2-875f-042e6a259a2e" providerId="AD" clId="Web-{48014150-177F-81AE-51E0-AE046E6C68C0}" dt="2025-05-26T06:41:17.735" v="0"/>
          <pc:sldLayoutMkLst>
            <pc:docMk/>
            <pc:sldMasterMk cId="607087532" sldId="2147483768"/>
            <pc:sldLayoutMk cId="4097675851" sldId="2147483790"/>
          </pc:sldLayoutMkLst>
        </pc:sldLayoutChg>
        <pc:sldLayoutChg chg="add">
          <pc:chgData name="Alena Tanaseychuk" userId="S::deu06dv8@amway.com::5c5026f2-acbd-43d2-875f-042e6a259a2e" providerId="AD" clId="Web-{48014150-177F-81AE-51E0-AE046E6C68C0}" dt="2025-05-26T06:41:17.735" v="0"/>
          <pc:sldLayoutMkLst>
            <pc:docMk/>
            <pc:sldMasterMk cId="607087532" sldId="2147483768"/>
            <pc:sldLayoutMk cId="1242055289" sldId="2147483791"/>
          </pc:sldLayoutMkLst>
        </pc:sldLayoutChg>
        <pc:sldLayoutChg chg="add">
          <pc:chgData name="Alena Tanaseychuk" userId="S::deu06dv8@amway.com::5c5026f2-acbd-43d2-875f-042e6a259a2e" providerId="AD" clId="Web-{48014150-177F-81AE-51E0-AE046E6C68C0}" dt="2025-05-26T06:41:17.735" v="0"/>
          <pc:sldLayoutMkLst>
            <pc:docMk/>
            <pc:sldMasterMk cId="607087532" sldId="2147483768"/>
            <pc:sldLayoutMk cId="2811944516" sldId="2147484255"/>
          </pc:sldLayoutMkLst>
        </pc:sldLayoutChg>
        <pc:sldLayoutChg chg="add">
          <pc:chgData name="Alena Tanaseychuk" userId="S::deu06dv8@amway.com::5c5026f2-acbd-43d2-875f-042e6a259a2e" providerId="AD" clId="Web-{48014150-177F-81AE-51E0-AE046E6C68C0}" dt="2025-05-26T06:41:17.735" v="0"/>
          <pc:sldLayoutMkLst>
            <pc:docMk/>
            <pc:sldMasterMk cId="607087532" sldId="2147483768"/>
            <pc:sldLayoutMk cId="3446150396" sldId="2147484270"/>
          </pc:sldLayoutMkLst>
        </pc:sldLayoutChg>
        <pc:sldLayoutChg chg="add">
          <pc:chgData name="Alena Tanaseychuk" userId="S::deu06dv8@amway.com::5c5026f2-acbd-43d2-875f-042e6a259a2e" providerId="AD" clId="Web-{48014150-177F-81AE-51E0-AE046E6C68C0}" dt="2025-05-26T06:41:17.735" v="0"/>
          <pc:sldLayoutMkLst>
            <pc:docMk/>
            <pc:sldMasterMk cId="607087532" sldId="2147483768"/>
            <pc:sldLayoutMk cId="2830665796" sldId="2147484693"/>
          </pc:sldLayoutMkLst>
        </pc:sldLayoutChg>
        <pc:sldLayoutChg chg="add">
          <pc:chgData name="Alena Tanaseychuk" userId="S::deu06dv8@amway.com::5c5026f2-acbd-43d2-875f-042e6a259a2e" providerId="AD" clId="Web-{48014150-177F-81AE-51E0-AE046E6C68C0}" dt="2025-05-26T06:41:17.735" v="0"/>
          <pc:sldLayoutMkLst>
            <pc:docMk/>
            <pc:sldMasterMk cId="607087532" sldId="2147483768"/>
            <pc:sldLayoutMk cId="2625038948" sldId="2147484694"/>
          </pc:sldLayoutMkLst>
        </pc:sldLayoutChg>
        <pc:sldLayoutChg chg="add">
          <pc:chgData name="Alena Tanaseychuk" userId="S::deu06dv8@amway.com::5c5026f2-acbd-43d2-875f-042e6a259a2e" providerId="AD" clId="Web-{48014150-177F-81AE-51E0-AE046E6C68C0}" dt="2025-05-26T06:41:17.735" v="0"/>
          <pc:sldLayoutMkLst>
            <pc:docMk/>
            <pc:sldMasterMk cId="607087532" sldId="2147483768"/>
            <pc:sldLayoutMk cId="1640685285" sldId="2147484706"/>
          </pc:sldLayoutMkLst>
        </pc:sldLayoutChg>
        <pc:sldLayoutChg chg="add">
          <pc:chgData name="Alena Tanaseychuk" userId="S::deu06dv8@amway.com::5c5026f2-acbd-43d2-875f-042e6a259a2e" providerId="AD" clId="Web-{48014150-177F-81AE-51E0-AE046E6C68C0}" dt="2025-05-26T06:41:17.735" v="0"/>
          <pc:sldLayoutMkLst>
            <pc:docMk/>
            <pc:sldMasterMk cId="607087532" sldId="2147483768"/>
            <pc:sldLayoutMk cId="4137636799" sldId="2147484710"/>
          </pc:sldLayoutMkLst>
        </pc:sldLayoutChg>
      </pc:sldMasterChg>
      <pc:sldMasterChg chg="add addSldLayout">
        <pc:chgData name="Alena Tanaseychuk" userId="S::deu06dv8@amway.com::5c5026f2-acbd-43d2-875f-042e6a259a2e" providerId="AD" clId="Web-{48014150-177F-81AE-51E0-AE046E6C68C0}" dt="2025-05-26T06:41:18.500" v="1"/>
        <pc:sldMasterMkLst>
          <pc:docMk/>
          <pc:sldMasterMk cId="1666807751" sldId="2147484013"/>
        </pc:sldMasterMkLst>
        <pc:sldLayoutChg chg="add">
          <pc:chgData name="Alena Tanaseychuk" userId="S::deu06dv8@amway.com::5c5026f2-acbd-43d2-875f-042e6a259a2e" providerId="AD" clId="Web-{48014150-177F-81AE-51E0-AE046E6C68C0}" dt="2025-05-26T06:41:18.500" v="1"/>
          <pc:sldLayoutMkLst>
            <pc:docMk/>
            <pc:sldMasterMk cId="1666807751" sldId="2147484013"/>
            <pc:sldLayoutMk cId="655584578" sldId="2147483649"/>
          </pc:sldLayoutMkLst>
        </pc:sldLayoutChg>
        <pc:sldLayoutChg chg="add">
          <pc:chgData name="Alena Tanaseychuk" userId="S::deu06dv8@amway.com::5c5026f2-acbd-43d2-875f-042e6a259a2e" providerId="AD" clId="Web-{48014150-177F-81AE-51E0-AE046E6C68C0}" dt="2025-05-26T06:41:18.500" v="1"/>
          <pc:sldLayoutMkLst>
            <pc:docMk/>
            <pc:sldMasterMk cId="1666807751" sldId="2147484013"/>
            <pc:sldLayoutMk cId="871534842" sldId="2147483650"/>
          </pc:sldLayoutMkLst>
        </pc:sldLayoutChg>
        <pc:sldLayoutChg chg="add">
          <pc:chgData name="Alena Tanaseychuk" userId="S::deu06dv8@amway.com::5c5026f2-acbd-43d2-875f-042e6a259a2e" providerId="AD" clId="Web-{48014150-177F-81AE-51E0-AE046E6C68C0}" dt="2025-05-26T06:41:18.500" v="1"/>
          <pc:sldLayoutMkLst>
            <pc:docMk/>
            <pc:sldMasterMk cId="1666807751" sldId="2147484013"/>
            <pc:sldLayoutMk cId="1491550183" sldId="2147483651"/>
          </pc:sldLayoutMkLst>
        </pc:sldLayoutChg>
        <pc:sldLayoutChg chg="add">
          <pc:chgData name="Alena Tanaseychuk" userId="S::deu06dv8@amway.com::5c5026f2-acbd-43d2-875f-042e6a259a2e" providerId="AD" clId="Web-{48014150-177F-81AE-51E0-AE046E6C68C0}" dt="2025-05-26T06:41:18.500" v="1"/>
          <pc:sldLayoutMkLst>
            <pc:docMk/>
            <pc:sldMasterMk cId="1666807751" sldId="2147484013"/>
            <pc:sldLayoutMk cId="2694014702" sldId="2147483652"/>
          </pc:sldLayoutMkLst>
        </pc:sldLayoutChg>
        <pc:sldLayoutChg chg="add">
          <pc:chgData name="Alena Tanaseychuk" userId="S::deu06dv8@amway.com::5c5026f2-acbd-43d2-875f-042e6a259a2e" providerId="AD" clId="Web-{48014150-177F-81AE-51E0-AE046E6C68C0}" dt="2025-05-26T06:41:18.500" v="1"/>
          <pc:sldLayoutMkLst>
            <pc:docMk/>
            <pc:sldMasterMk cId="1666807751" sldId="2147484013"/>
            <pc:sldLayoutMk cId="943194175" sldId="2147483653"/>
          </pc:sldLayoutMkLst>
        </pc:sldLayoutChg>
        <pc:sldLayoutChg chg="add">
          <pc:chgData name="Alena Tanaseychuk" userId="S::deu06dv8@amway.com::5c5026f2-acbd-43d2-875f-042e6a259a2e" providerId="AD" clId="Web-{48014150-177F-81AE-51E0-AE046E6C68C0}" dt="2025-05-26T06:41:18.500" v="1"/>
          <pc:sldLayoutMkLst>
            <pc:docMk/>
            <pc:sldMasterMk cId="1666807751" sldId="2147484013"/>
            <pc:sldLayoutMk cId="3261592092" sldId="2147483654"/>
          </pc:sldLayoutMkLst>
        </pc:sldLayoutChg>
        <pc:sldLayoutChg chg="add">
          <pc:chgData name="Alena Tanaseychuk" userId="S::deu06dv8@amway.com::5c5026f2-acbd-43d2-875f-042e6a259a2e" providerId="AD" clId="Web-{48014150-177F-81AE-51E0-AE046E6C68C0}" dt="2025-05-26T06:41:18.500" v="1"/>
          <pc:sldLayoutMkLst>
            <pc:docMk/>
            <pc:sldMasterMk cId="1666807751" sldId="2147484013"/>
            <pc:sldLayoutMk cId="1066207940" sldId="2147483655"/>
          </pc:sldLayoutMkLst>
        </pc:sldLayoutChg>
        <pc:sldLayoutChg chg="add">
          <pc:chgData name="Alena Tanaseychuk" userId="S::deu06dv8@amway.com::5c5026f2-acbd-43d2-875f-042e6a259a2e" providerId="AD" clId="Web-{48014150-177F-81AE-51E0-AE046E6C68C0}" dt="2025-05-26T06:41:18.500" v="1"/>
          <pc:sldLayoutMkLst>
            <pc:docMk/>
            <pc:sldMasterMk cId="1666807751" sldId="2147484013"/>
            <pc:sldLayoutMk cId="605194392" sldId="2147483656"/>
          </pc:sldLayoutMkLst>
        </pc:sldLayoutChg>
        <pc:sldLayoutChg chg="add">
          <pc:chgData name="Alena Tanaseychuk" userId="S::deu06dv8@amway.com::5c5026f2-acbd-43d2-875f-042e6a259a2e" providerId="AD" clId="Web-{48014150-177F-81AE-51E0-AE046E6C68C0}" dt="2025-05-26T06:41:18.500" v="1"/>
          <pc:sldLayoutMkLst>
            <pc:docMk/>
            <pc:sldMasterMk cId="1666807751" sldId="2147484013"/>
            <pc:sldLayoutMk cId="1880938373" sldId="2147483657"/>
          </pc:sldLayoutMkLst>
        </pc:sldLayoutChg>
        <pc:sldLayoutChg chg="add">
          <pc:chgData name="Alena Tanaseychuk" userId="S::deu06dv8@amway.com::5c5026f2-acbd-43d2-875f-042e6a259a2e" providerId="AD" clId="Web-{48014150-177F-81AE-51E0-AE046E6C68C0}" dt="2025-05-26T06:41:18.500" v="1"/>
          <pc:sldLayoutMkLst>
            <pc:docMk/>
            <pc:sldMasterMk cId="1666807751" sldId="2147484013"/>
            <pc:sldLayoutMk cId="3830310124" sldId="2147483658"/>
          </pc:sldLayoutMkLst>
        </pc:sldLayoutChg>
        <pc:sldLayoutChg chg="add">
          <pc:chgData name="Alena Tanaseychuk" userId="S::deu06dv8@amway.com::5c5026f2-acbd-43d2-875f-042e6a259a2e" providerId="AD" clId="Web-{48014150-177F-81AE-51E0-AE046E6C68C0}" dt="2025-05-26T06:41:18.500" v="1"/>
          <pc:sldLayoutMkLst>
            <pc:docMk/>
            <pc:sldMasterMk cId="1666807751" sldId="2147484013"/>
            <pc:sldLayoutMk cId="2657408703" sldId="2147483659"/>
          </pc:sldLayoutMkLst>
        </pc:sldLayoutChg>
        <pc:sldLayoutChg chg="add">
          <pc:chgData name="Alena Tanaseychuk" userId="S::deu06dv8@amway.com::5c5026f2-acbd-43d2-875f-042e6a259a2e" providerId="AD" clId="Web-{48014150-177F-81AE-51E0-AE046E6C68C0}" dt="2025-05-26T06:41:18.500" v="1"/>
          <pc:sldLayoutMkLst>
            <pc:docMk/>
            <pc:sldMasterMk cId="1666807751" sldId="2147484013"/>
            <pc:sldLayoutMk cId="327269677" sldId="2147483660"/>
          </pc:sldLayoutMkLst>
        </pc:sldLayoutChg>
        <pc:sldLayoutChg chg="add">
          <pc:chgData name="Alena Tanaseychuk" userId="S::deu06dv8@amway.com::5c5026f2-acbd-43d2-875f-042e6a259a2e" providerId="AD" clId="Web-{48014150-177F-81AE-51E0-AE046E6C68C0}" dt="2025-05-26T06:41:18.500" v="1"/>
          <pc:sldLayoutMkLst>
            <pc:docMk/>
            <pc:sldMasterMk cId="1666807751" sldId="2147484013"/>
            <pc:sldLayoutMk cId="2454695272" sldId="2147483993"/>
          </pc:sldLayoutMkLst>
        </pc:sldLayoutChg>
        <pc:sldLayoutChg chg="add">
          <pc:chgData name="Alena Tanaseychuk" userId="S::deu06dv8@amway.com::5c5026f2-acbd-43d2-875f-042e6a259a2e" providerId="AD" clId="Web-{48014150-177F-81AE-51E0-AE046E6C68C0}" dt="2025-05-26T06:41:18.500" v="1"/>
          <pc:sldLayoutMkLst>
            <pc:docMk/>
            <pc:sldMasterMk cId="1666807751" sldId="2147484013"/>
            <pc:sldLayoutMk cId="3485151183" sldId="2147484012"/>
          </pc:sldLayoutMkLst>
        </pc:sldLayoutChg>
        <pc:sldLayoutChg chg="add">
          <pc:chgData name="Alena Tanaseychuk" userId="S::deu06dv8@amway.com::5c5026f2-acbd-43d2-875f-042e6a259a2e" providerId="AD" clId="Web-{48014150-177F-81AE-51E0-AE046E6C68C0}" dt="2025-05-26T06:41:18.500" v="1"/>
          <pc:sldLayoutMkLst>
            <pc:docMk/>
            <pc:sldMasterMk cId="1666807751" sldId="2147484013"/>
            <pc:sldLayoutMk cId="82499598" sldId="2147484014"/>
          </pc:sldLayoutMkLst>
        </pc:sldLayoutChg>
        <pc:sldLayoutChg chg="add">
          <pc:chgData name="Alena Tanaseychuk" userId="S::deu06dv8@amway.com::5c5026f2-acbd-43d2-875f-042e6a259a2e" providerId="AD" clId="Web-{48014150-177F-81AE-51E0-AE046E6C68C0}" dt="2025-05-26T06:41:18.500" v="1"/>
          <pc:sldLayoutMkLst>
            <pc:docMk/>
            <pc:sldMasterMk cId="1666807751" sldId="2147484013"/>
            <pc:sldLayoutMk cId="3997584753" sldId="2147484015"/>
          </pc:sldLayoutMkLst>
        </pc:sldLayoutChg>
        <pc:sldLayoutChg chg="add">
          <pc:chgData name="Alena Tanaseychuk" userId="S::deu06dv8@amway.com::5c5026f2-acbd-43d2-875f-042e6a259a2e" providerId="AD" clId="Web-{48014150-177F-81AE-51E0-AE046E6C68C0}" dt="2025-05-26T06:41:18.500" v="1"/>
          <pc:sldLayoutMkLst>
            <pc:docMk/>
            <pc:sldMasterMk cId="1666807751" sldId="2147484013"/>
            <pc:sldLayoutMk cId="3675323807" sldId="2147484016"/>
          </pc:sldLayoutMkLst>
        </pc:sldLayoutChg>
        <pc:sldLayoutChg chg="add">
          <pc:chgData name="Alena Tanaseychuk" userId="S::deu06dv8@amway.com::5c5026f2-acbd-43d2-875f-042e6a259a2e" providerId="AD" clId="Web-{48014150-177F-81AE-51E0-AE046E6C68C0}" dt="2025-05-26T06:41:18.500" v="1"/>
          <pc:sldLayoutMkLst>
            <pc:docMk/>
            <pc:sldMasterMk cId="1666807751" sldId="2147484013"/>
            <pc:sldLayoutMk cId="2044761477" sldId="2147484017"/>
          </pc:sldLayoutMkLst>
        </pc:sldLayoutChg>
        <pc:sldLayoutChg chg="add">
          <pc:chgData name="Alena Tanaseychuk" userId="S::deu06dv8@amway.com::5c5026f2-acbd-43d2-875f-042e6a259a2e" providerId="AD" clId="Web-{48014150-177F-81AE-51E0-AE046E6C68C0}" dt="2025-05-26T06:41:18.500" v="1"/>
          <pc:sldLayoutMkLst>
            <pc:docMk/>
            <pc:sldMasterMk cId="1666807751" sldId="2147484013"/>
            <pc:sldLayoutMk cId="4209469502" sldId="2147484018"/>
          </pc:sldLayoutMkLst>
        </pc:sldLayoutChg>
        <pc:sldLayoutChg chg="add">
          <pc:chgData name="Alena Tanaseychuk" userId="S::deu06dv8@amway.com::5c5026f2-acbd-43d2-875f-042e6a259a2e" providerId="AD" clId="Web-{48014150-177F-81AE-51E0-AE046E6C68C0}" dt="2025-05-26T06:41:18.500" v="1"/>
          <pc:sldLayoutMkLst>
            <pc:docMk/>
            <pc:sldMasterMk cId="1666807751" sldId="2147484013"/>
            <pc:sldLayoutMk cId="1751551522" sldId="2147484019"/>
          </pc:sldLayoutMkLst>
        </pc:sldLayoutChg>
        <pc:sldLayoutChg chg="add">
          <pc:chgData name="Alena Tanaseychuk" userId="S::deu06dv8@amway.com::5c5026f2-acbd-43d2-875f-042e6a259a2e" providerId="AD" clId="Web-{48014150-177F-81AE-51E0-AE046E6C68C0}" dt="2025-05-26T06:41:18.500" v="1"/>
          <pc:sldLayoutMkLst>
            <pc:docMk/>
            <pc:sldMasterMk cId="1666807751" sldId="2147484013"/>
            <pc:sldLayoutMk cId="1024273289" sldId="2147484020"/>
          </pc:sldLayoutMkLst>
        </pc:sldLayoutChg>
        <pc:sldLayoutChg chg="add">
          <pc:chgData name="Alena Tanaseychuk" userId="S::deu06dv8@amway.com::5c5026f2-acbd-43d2-875f-042e6a259a2e" providerId="AD" clId="Web-{48014150-177F-81AE-51E0-AE046E6C68C0}" dt="2025-05-26T06:41:18.500" v="1"/>
          <pc:sldLayoutMkLst>
            <pc:docMk/>
            <pc:sldMasterMk cId="1666807751" sldId="2147484013"/>
            <pc:sldLayoutMk cId="2394552541" sldId="2147484021"/>
          </pc:sldLayoutMkLst>
        </pc:sldLayoutChg>
        <pc:sldLayoutChg chg="add">
          <pc:chgData name="Alena Tanaseychuk" userId="S::deu06dv8@amway.com::5c5026f2-acbd-43d2-875f-042e6a259a2e" providerId="AD" clId="Web-{48014150-177F-81AE-51E0-AE046E6C68C0}" dt="2025-05-26T06:41:18.500" v="1"/>
          <pc:sldLayoutMkLst>
            <pc:docMk/>
            <pc:sldMasterMk cId="1666807751" sldId="2147484013"/>
            <pc:sldLayoutMk cId="1270161837" sldId="2147484022"/>
          </pc:sldLayoutMkLst>
        </pc:sldLayoutChg>
        <pc:sldLayoutChg chg="add">
          <pc:chgData name="Alena Tanaseychuk" userId="S::deu06dv8@amway.com::5c5026f2-acbd-43d2-875f-042e6a259a2e" providerId="AD" clId="Web-{48014150-177F-81AE-51E0-AE046E6C68C0}" dt="2025-05-26T06:41:18.500" v="1"/>
          <pc:sldLayoutMkLst>
            <pc:docMk/>
            <pc:sldMasterMk cId="1666807751" sldId="2147484013"/>
            <pc:sldLayoutMk cId="3683196184" sldId="2147484023"/>
          </pc:sldLayoutMkLst>
        </pc:sldLayoutChg>
        <pc:sldLayoutChg chg="add">
          <pc:chgData name="Alena Tanaseychuk" userId="S::deu06dv8@amway.com::5c5026f2-acbd-43d2-875f-042e6a259a2e" providerId="AD" clId="Web-{48014150-177F-81AE-51E0-AE046E6C68C0}" dt="2025-05-26T06:41:18.500" v="1"/>
          <pc:sldLayoutMkLst>
            <pc:docMk/>
            <pc:sldMasterMk cId="1666807751" sldId="2147484013"/>
            <pc:sldLayoutMk cId="469914161" sldId="2147484024"/>
          </pc:sldLayoutMkLst>
        </pc:sldLayoutChg>
        <pc:sldLayoutChg chg="add">
          <pc:chgData name="Alena Tanaseychuk" userId="S::deu06dv8@amway.com::5c5026f2-acbd-43d2-875f-042e6a259a2e" providerId="AD" clId="Web-{48014150-177F-81AE-51E0-AE046E6C68C0}" dt="2025-05-26T06:41:18.500" v="1"/>
          <pc:sldLayoutMkLst>
            <pc:docMk/>
            <pc:sldMasterMk cId="1666807751" sldId="2147484013"/>
            <pc:sldLayoutMk cId="688281815" sldId="2147484025"/>
          </pc:sldLayoutMkLst>
        </pc:sldLayoutChg>
        <pc:sldLayoutChg chg="add">
          <pc:chgData name="Alena Tanaseychuk" userId="S::deu06dv8@amway.com::5c5026f2-acbd-43d2-875f-042e6a259a2e" providerId="AD" clId="Web-{48014150-177F-81AE-51E0-AE046E6C68C0}" dt="2025-05-26T06:41:18.500" v="1"/>
          <pc:sldLayoutMkLst>
            <pc:docMk/>
            <pc:sldMasterMk cId="1666807751" sldId="2147484013"/>
            <pc:sldLayoutMk cId="315940316" sldId="2147484027"/>
          </pc:sldLayoutMkLst>
        </pc:sldLayoutChg>
        <pc:sldLayoutChg chg="add">
          <pc:chgData name="Alena Tanaseychuk" userId="S::deu06dv8@amway.com::5c5026f2-acbd-43d2-875f-042e6a259a2e" providerId="AD" clId="Web-{48014150-177F-81AE-51E0-AE046E6C68C0}" dt="2025-05-26T06:41:18.500" v="1"/>
          <pc:sldLayoutMkLst>
            <pc:docMk/>
            <pc:sldMasterMk cId="1666807751" sldId="2147484013"/>
            <pc:sldLayoutMk cId="1500029902" sldId="2147484028"/>
          </pc:sldLayoutMkLst>
        </pc:sldLayoutChg>
        <pc:sldLayoutChg chg="add">
          <pc:chgData name="Alena Tanaseychuk" userId="S::deu06dv8@amway.com::5c5026f2-acbd-43d2-875f-042e6a259a2e" providerId="AD" clId="Web-{48014150-177F-81AE-51E0-AE046E6C68C0}" dt="2025-05-26T06:41:18.500" v="1"/>
          <pc:sldLayoutMkLst>
            <pc:docMk/>
            <pc:sldMasterMk cId="1666807751" sldId="2147484013"/>
            <pc:sldLayoutMk cId="3160565593" sldId="2147484029"/>
          </pc:sldLayoutMkLst>
        </pc:sldLayoutChg>
        <pc:sldLayoutChg chg="add">
          <pc:chgData name="Alena Tanaseychuk" userId="S::deu06dv8@amway.com::5c5026f2-acbd-43d2-875f-042e6a259a2e" providerId="AD" clId="Web-{48014150-177F-81AE-51E0-AE046E6C68C0}" dt="2025-05-26T06:41:18.500" v="1"/>
          <pc:sldLayoutMkLst>
            <pc:docMk/>
            <pc:sldMasterMk cId="1666807751" sldId="2147484013"/>
            <pc:sldLayoutMk cId="1570528780" sldId="2147484030"/>
          </pc:sldLayoutMkLst>
        </pc:sldLayoutChg>
        <pc:sldLayoutChg chg="add">
          <pc:chgData name="Alena Tanaseychuk" userId="S::deu06dv8@amway.com::5c5026f2-acbd-43d2-875f-042e6a259a2e" providerId="AD" clId="Web-{48014150-177F-81AE-51E0-AE046E6C68C0}" dt="2025-05-26T06:41:18.500" v="1"/>
          <pc:sldLayoutMkLst>
            <pc:docMk/>
            <pc:sldMasterMk cId="1666807751" sldId="2147484013"/>
            <pc:sldLayoutMk cId="3129998301" sldId="2147484031"/>
          </pc:sldLayoutMkLst>
        </pc:sldLayoutChg>
        <pc:sldLayoutChg chg="add">
          <pc:chgData name="Alena Tanaseychuk" userId="S::deu06dv8@amway.com::5c5026f2-acbd-43d2-875f-042e6a259a2e" providerId="AD" clId="Web-{48014150-177F-81AE-51E0-AE046E6C68C0}" dt="2025-05-26T06:41:18.500" v="1"/>
          <pc:sldLayoutMkLst>
            <pc:docMk/>
            <pc:sldMasterMk cId="1666807751" sldId="2147484013"/>
            <pc:sldLayoutMk cId="4191751476" sldId="2147484032"/>
          </pc:sldLayoutMkLst>
        </pc:sldLayoutChg>
        <pc:sldLayoutChg chg="add">
          <pc:chgData name="Alena Tanaseychuk" userId="S::deu06dv8@amway.com::5c5026f2-acbd-43d2-875f-042e6a259a2e" providerId="AD" clId="Web-{48014150-177F-81AE-51E0-AE046E6C68C0}" dt="2025-05-26T06:41:18.500" v="1"/>
          <pc:sldLayoutMkLst>
            <pc:docMk/>
            <pc:sldMasterMk cId="1666807751" sldId="2147484013"/>
            <pc:sldLayoutMk cId="248453890" sldId="2147484033"/>
          </pc:sldLayoutMkLst>
        </pc:sldLayoutChg>
        <pc:sldLayoutChg chg="add">
          <pc:chgData name="Alena Tanaseychuk" userId="S::deu06dv8@amway.com::5c5026f2-acbd-43d2-875f-042e6a259a2e" providerId="AD" clId="Web-{48014150-177F-81AE-51E0-AE046E6C68C0}" dt="2025-05-26T06:41:18.500" v="1"/>
          <pc:sldLayoutMkLst>
            <pc:docMk/>
            <pc:sldMasterMk cId="1666807751" sldId="2147484013"/>
            <pc:sldLayoutMk cId="1783977713" sldId="2147484034"/>
          </pc:sldLayoutMkLst>
        </pc:sldLayoutChg>
        <pc:sldLayoutChg chg="add">
          <pc:chgData name="Alena Tanaseychuk" userId="S::deu06dv8@amway.com::5c5026f2-acbd-43d2-875f-042e6a259a2e" providerId="AD" clId="Web-{48014150-177F-81AE-51E0-AE046E6C68C0}" dt="2025-05-26T06:41:18.500" v="1"/>
          <pc:sldLayoutMkLst>
            <pc:docMk/>
            <pc:sldMasterMk cId="1666807751" sldId="2147484013"/>
            <pc:sldLayoutMk cId="3923943731" sldId="2147484035"/>
          </pc:sldLayoutMkLst>
        </pc:sldLayoutChg>
        <pc:sldLayoutChg chg="add">
          <pc:chgData name="Alena Tanaseychuk" userId="S::deu06dv8@amway.com::5c5026f2-acbd-43d2-875f-042e6a259a2e" providerId="AD" clId="Web-{48014150-177F-81AE-51E0-AE046E6C68C0}" dt="2025-05-26T06:41:18.500" v="1"/>
          <pc:sldLayoutMkLst>
            <pc:docMk/>
            <pc:sldMasterMk cId="1666807751" sldId="2147484013"/>
            <pc:sldLayoutMk cId="3763324690" sldId="2147484036"/>
          </pc:sldLayoutMkLst>
        </pc:sldLayoutChg>
        <pc:sldLayoutChg chg="add">
          <pc:chgData name="Alena Tanaseychuk" userId="S::deu06dv8@amway.com::5c5026f2-acbd-43d2-875f-042e6a259a2e" providerId="AD" clId="Web-{48014150-177F-81AE-51E0-AE046E6C68C0}" dt="2025-05-26T06:41:18.500" v="1"/>
          <pc:sldLayoutMkLst>
            <pc:docMk/>
            <pc:sldMasterMk cId="1666807751" sldId="2147484013"/>
            <pc:sldLayoutMk cId="2286686912" sldId="2147484037"/>
          </pc:sldLayoutMkLst>
        </pc:sldLayoutChg>
        <pc:sldLayoutChg chg="add">
          <pc:chgData name="Alena Tanaseychuk" userId="S::deu06dv8@amway.com::5c5026f2-acbd-43d2-875f-042e6a259a2e" providerId="AD" clId="Web-{48014150-177F-81AE-51E0-AE046E6C68C0}" dt="2025-05-26T06:41:18.500" v="1"/>
          <pc:sldLayoutMkLst>
            <pc:docMk/>
            <pc:sldMasterMk cId="1666807751" sldId="2147484013"/>
            <pc:sldLayoutMk cId="1315818828" sldId="2147484038"/>
          </pc:sldLayoutMkLst>
        </pc:sldLayoutChg>
        <pc:sldLayoutChg chg="add">
          <pc:chgData name="Alena Tanaseychuk" userId="S::deu06dv8@amway.com::5c5026f2-acbd-43d2-875f-042e6a259a2e" providerId="AD" clId="Web-{48014150-177F-81AE-51E0-AE046E6C68C0}" dt="2025-05-26T06:41:18.500" v="1"/>
          <pc:sldLayoutMkLst>
            <pc:docMk/>
            <pc:sldMasterMk cId="1666807751" sldId="2147484013"/>
            <pc:sldLayoutMk cId="3064558206" sldId="2147484254"/>
          </pc:sldLayoutMkLst>
        </pc:sldLayoutChg>
        <pc:sldLayoutChg chg="add">
          <pc:chgData name="Alena Tanaseychuk" userId="S::deu06dv8@amway.com::5c5026f2-acbd-43d2-875f-042e6a259a2e" providerId="AD" clId="Web-{48014150-177F-81AE-51E0-AE046E6C68C0}" dt="2025-05-26T06:41:18.500" v="1"/>
          <pc:sldLayoutMkLst>
            <pc:docMk/>
            <pc:sldMasterMk cId="1666807751" sldId="2147484013"/>
            <pc:sldLayoutMk cId="946997957" sldId="2147484365"/>
          </pc:sldLayoutMkLst>
        </pc:sldLayoutChg>
        <pc:sldLayoutChg chg="add">
          <pc:chgData name="Alena Tanaseychuk" userId="S::deu06dv8@amway.com::5c5026f2-acbd-43d2-875f-042e6a259a2e" providerId="AD" clId="Web-{48014150-177F-81AE-51E0-AE046E6C68C0}" dt="2025-05-26T06:41:18.500" v="1"/>
          <pc:sldLayoutMkLst>
            <pc:docMk/>
            <pc:sldMasterMk cId="1666807751" sldId="2147484013"/>
            <pc:sldLayoutMk cId="966122429" sldId="2147484380"/>
          </pc:sldLayoutMkLst>
        </pc:sldLayoutChg>
        <pc:sldLayoutChg chg="add">
          <pc:chgData name="Alena Tanaseychuk" userId="S::deu06dv8@amway.com::5c5026f2-acbd-43d2-875f-042e6a259a2e" providerId="AD" clId="Web-{48014150-177F-81AE-51E0-AE046E6C68C0}" dt="2025-05-26T06:41:18.500" v="1"/>
          <pc:sldLayoutMkLst>
            <pc:docMk/>
            <pc:sldMasterMk cId="1666807751" sldId="2147484013"/>
            <pc:sldLayoutMk cId="3010463310" sldId="2147484412"/>
          </pc:sldLayoutMkLst>
        </pc:sldLayoutChg>
        <pc:sldLayoutChg chg="add">
          <pc:chgData name="Alena Tanaseychuk" userId="S::deu06dv8@amway.com::5c5026f2-acbd-43d2-875f-042e6a259a2e" providerId="AD" clId="Web-{48014150-177F-81AE-51E0-AE046E6C68C0}" dt="2025-05-26T06:41:18.500" v="1"/>
          <pc:sldLayoutMkLst>
            <pc:docMk/>
            <pc:sldMasterMk cId="1666807751" sldId="2147484013"/>
            <pc:sldLayoutMk cId="1954020435" sldId="2147484413"/>
          </pc:sldLayoutMkLst>
        </pc:sldLayoutChg>
        <pc:sldLayoutChg chg="add">
          <pc:chgData name="Alena Tanaseychuk" userId="S::deu06dv8@amway.com::5c5026f2-acbd-43d2-875f-042e6a259a2e" providerId="AD" clId="Web-{48014150-177F-81AE-51E0-AE046E6C68C0}" dt="2025-05-26T06:41:18.500" v="1"/>
          <pc:sldLayoutMkLst>
            <pc:docMk/>
            <pc:sldMasterMk cId="1666807751" sldId="2147484013"/>
            <pc:sldLayoutMk cId="1810920473" sldId="2147484414"/>
          </pc:sldLayoutMkLst>
        </pc:sldLayoutChg>
        <pc:sldLayoutChg chg="add">
          <pc:chgData name="Alena Tanaseychuk" userId="S::deu06dv8@amway.com::5c5026f2-acbd-43d2-875f-042e6a259a2e" providerId="AD" clId="Web-{48014150-177F-81AE-51E0-AE046E6C68C0}" dt="2025-05-26T06:41:18.500" v="1"/>
          <pc:sldLayoutMkLst>
            <pc:docMk/>
            <pc:sldMasterMk cId="1666807751" sldId="2147484013"/>
            <pc:sldLayoutMk cId="2219051440" sldId="2147484416"/>
          </pc:sldLayoutMkLst>
        </pc:sldLayoutChg>
        <pc:sldLayoutChg chg="add">
          <pc:chgData name="Alena Tanaseychuk" userId="S::deu06dv8@amway.com::5c5026f2-acbd-43d2-875f-042e6a259a2e" providerId="AD" clId="Web-{48014150-177F-81AE-51E0-AE046E6C68C0}" dt="2025-05-26T06:41:18.500" v="1"/>
          <pc:sldLayoutMkLst>
            <pc:docMk/>
            <pc:sldMasterMk cId="1666807751" sldId="2147484013"/>
            <pc:sldLayoutMk cId="3656656274" sldId="2147484417"/>
          </pc:sldLayoutMkLst>
        </pc:sldLayoutChg>
        <pc:sldLayoutChg chg="add">
          <pc:chgData name="Alena Tanaseychuk" userId="S::deu06dv8@amway.com::5c5026f2-acbd-43d2-875f-042e6a259a2e" providerId="AD" clId="Web-{48014150-177F-81AE-51E0-AE046E6C68C0}" dt="2025-05-26T06:41:18.500" v="1"/>
          <pc:sldLayoutMkLst>
            <pc:docMk/>
            <pc:sldMasterMk cId="1666807751" sldId="2147484013"/>
            <pc:sldLayoutMk cId="515272514" sldId="2147484418"/>
          </pc:sldLayoutMkLst>
        </pc:sldLayoutChg>
        <pc:sldLayoutChg chg="add">
          <pc:chgData name="Alena Tanaseychuk" userId="S::deu06dv8@amway.com::5c5026f2-acbd-43d2-875f-042e6a259a2e" providerId="AD" clId="Web-{48014150-177F-81AE-51E0-AE046E6C68C0}" dt="2025-05-26T06:41:18.500" v="1"/>
          <pc:sldLayoutMkLst>
            <pc:docMk/>
            <pc:sldMasterMk cId="1666807751" sldId="2147484013"/>
            <pc:sldLayoutMk cId="148312714" sldId="2147484478"/>
          </pc:sldLayoutMkLst>
        </pc:sldLayoutChg>
        <pc:sldLayoutChg chg="add">
          <pc:chgData name="Alena Tanaseychuk" userId="S::deu06dv8@amway.com::5c5026f2-acbd-43d2-875f-042e6a259a2e" providerId="AD" clId="Web-{48014150-177F-81AE-51E0-AE046E6C68C0}" dt="2025-05-26T06:41:18.500" v="1"/>
          <pc:sldLayoutMkLst>
            <pc:docMk/>
            <pc:sldMasterMk cId="1666807751" sldId="2147484013"/>
            <pc:sldLayoutMk cId="2949357126" sldId="2147484508"/>
          </pc:sldLayoutMkLst>
        </pc:sldLayoutChg>
        <pc:sldLayoutChg chg="add">
          <pc:chgData name="Alena Tanaseychuk" userId="S::deu06dv8@amway.com::5c5026f2-acbd-43d2-875f-042e6a259a2e" providerId="AD" clId="Web-{48014150-177F-81AE-51E0-AE046E6C68C0}" dt="2025-05-26T06:41:18.500" v="1"/>
          <pc:sldLayoutMkLst>
            <pc:docMk/>
            <pc:sldMasterMk cId="1666807751" sldId="2147484013"/>
            <pc:sldLayoutMk cId="2633066667" sldId="2147484514"/>
          </pc:sldLayoutMkLst>
        </pc:sldLayoutChg>
        <pc:sldLayoutChg chg="add">
          <pc:chgData name="Alena Tanaseychuk" userId="S::deu06dv8@amway.com::5c5026f2-acbd-43d2-875f-042e6a259a2e" providerId="AD" clId="Web-{48014150-177F-81AE-51E0-AE046E6C68C0}" dt="2025-05-26T06:41:18.500" v="1"/>
          <pc:sldLayoutMkLst>
            <pc:docMk/>
            <pc:sldMasterMk cId="1666807751" sldId="2147484013"/>
            <pc:sldLayoutMk cId="752697111" sldId="2147484515"/>
          </pc:sldLayoutMkLst>
        </pc:sldLayoutChg>
        <pc:sldLayoutChg chg="add">
          <pc:chgData name="Alena Tanaseychuk" userId="S::deu06dv8@amway.com::5c5026f2-acbd-43d2-875f-042e6a259a2e" providerId="AD" clId="Web-{48014150-177F-81AE-51E0-AE046E6C68C0}" dt="2025-05-26T06:41:18.500" v="1"/>
          <pc:sldLayoutMkLst>
            <pc:docMk/>
            <pc:sldMasterMk cId="1666807751" sldId="2147484013"/>
            <pc:sldLayoutMk cId="559323396" sldId="2147484516"/>
          </pc:sldLayoutMkLst>
        </pc:sldLayoutChg>
        <pc:sldLayoutChg chg="add">
          <pc:chgData name="Alena Tanaseychuk" userId="S::deu06dv8@amway.com::5c5026f2-acbd-43d2-875f-042e6a259a2e" providerId="AD" clId="Web-{48014150-177F-81AE-51E0-AE046E6C68C0}" dt="2025-05-26T06:41:18.500" v="1"/>
          <pc:sldLayoutMkLst>
            <pc:docMk/>
            <pc:sldMasterMk cId="1666807751" sldId="2147484013"/>
            <pc:sldLayoutMk cId="1469548617" sldId="2147484517"/>
          </pc:sldLayoutMkLst>
        </pc:sldLayoutChg>
        <pc:sldLayoutChg chg="add">
          <pc:chgData name="Alena Tanaseychuk" userId="S::deu06dv8@amway.com::5c5026f2-acbd-43d2-875f-042e6a259a2e" providerId="AD" clId="Web-{48014150-177F-81AE-51E0-AE046E6C68C0}" dt="2025-05-26T06:41:18.500" v="1"/>
          <pc:sldLayoutMkLst>
            <pc:docMk/>
            <pc:sldMasterMk cId="1666807751" sldId="2147484013"/>
            <pc:sldLayoutMk cId="2927928488" sldId="2147484518"/>
          </pc:sldLayoutMkLst>
        </pc:sldLayoutChg>
        <pc:sldLayoutChg chg="add">
          <pc:chgData name="Alena Tanaseychuk" userId="S::deu06dv8@amway.com::5c5026f2-acbd-43d2-875f-042e6a259a2e" providerId="AD" clId="Web-{48014150-177F-81AE-51E0-AE046E6C68C0}" dt="2025-05-26T06:41:18.500" v="1"/>
          <pc:sldLayoutMkLst>
            <pc:docMk/>
            <pc:sldMasterMk cId="1666807751" sldId="2147484013"/>
            <pc:sldLayoutMk cId="1043690063" sldId="2147484519"/>
          </pc:sldLayoutMkLst>
        </pc:sldLayoutChg>
        <pc:sldLayoutChg chg="add">
          <pc:chgData name="Alena Tanaseychuk" userId="S::deu06dv8@amway.com::5c5026f2-acbd-43d2-875f-042e6a259a2e" providerId="AD" clId="Web-{48014150-177F-81AE-51E0-AE046E6C68C0}" dt="2025-05-26T06:41:18.500" v="1"/>
          <pc:sldLayoutMkLst>
            <pc:docMk/>
            <pc:sldMasterMk cId="1666807751" sldId="2147484013"/>
            <pc:sldLayoutMk cId="661415613" sldId="2147484520"/>
          </pc:sldLayoutMkLst>
        </pc:sldLayoutChg>
        <pc:sldLayoutChg chg="add">
          <pc:chgData name="Alena Tanaseychuk" userId="S::deu06dv8@amway.com::5c5026f2-acbd-43d2-875f-042e6a259a2e" providerId="AD" clId="Web-{48014150-177F-81AE-51E0-AE046E6C68C0}" dt="2025-05-26T06:41:18.500" v="1"/>
          <pc:sldLayoutMkLst>
            <pc:docMk/>
            <pc:sldMasterMk cId="1666807751" sldId="2147484013"/>
            <pc:sldLayoutMk cId="787373810" sldId="2147484521"/>
          </pc:sldLayoutMkLst>
        </pc:sldLayoutChg>
        <pc:sldLayoutChg chg="add">
          <pc:chgData name="Alena Tanaseychuk" userId="S::deu06dv8@amway.com::5c5026f2-acbd-43d2-875f-042e6a259a2e" providerId="AD" clId="Web-{48014150-177F-81AE-51E0-AE046E6C68C0}" dt="2025-05-26T06:41:18.500" v="1"/>
          <pc:sldLayoutMkLst>
            <pc:docMk/>
            <pc:sldMasterMk cId="1666807751" sldId="2147484013"/>
            <pc:sldLayoutMk cId="1488974174" sldId="2147484522"/>
          </pc:sldLayoutMkLst>
        </pc:sldLayoutChg>
        <pc:sldLayoutChg chg="add">
          <pc:chgData name="Alena Tanaseychuk" userId="S::deu06dv8@amway.com::5c5026f2-acbd-43d2-875f-042e6a259a2e" providerId="AD" clId="Web-{48014150-177F-81AE-51E0-AE046E6C68C0}" dt="2025-05-26T06:41:18.500" v="1"/>
          <pc:sldLayoutMkLst>
            <pc:docMk/>
            <pc:sldMasterMk cId="1666807751" sldId="2147484013"/>
            <pc:sldLayoutMk cId="236320905" sldId="2147484523"/>
          </pc:sldLayoutMkLst>
        </pc:sldLayoutChg>
        <pc:sldLayoutChg chg="add">
          <pc:chgData name="Alena Tanaseychuk" userId="S::deu06dv8@amway.com::5c5026f2-acbd-43d2-875f-042e6a259a2e" providerId="AD" clId="Web-{48014150-177F-81AE-51E0-AE046E6C68C0}" dt="2025-05-26T06:41:18.500" v="1"/>
          <pc:sldLayoutMkLst>
            <pc:docMk/>
            <pc:sldMasterMk cId="1666807751" sldId="2147484013"/>
            <pc:sldLayoutMk cId="3364731738" sldId="2147484524"/>
          </pc:sldLayoutMkLst>
        </pc:sldLayoutChg>
        <pc:sldLayoutChg chg="add">
          <pc:chgData name="Alena Tanaseychuk" userId="S::deu06dv8@amway.com::5c5026f2-acbd-43d2-875f-042e6a259a2e" providerId="AD" clId="Web-{48014150-177F-81AE-51E0-AE046E6C68C0}" dt="2025-05-26T06:41:18.500" v="1"/>
          <pc:sldLayoutMkLst>
            <pc:docMk/>
            <pc:sldMasterMk cId="1666807751" sldId="2147484013"/>
            <pc:sldLayoutMk cId="3013630909" sldId="2147484525"/>
          </pc:sldLayoutMkLst>
        </pc:sldLayoutChg>
        <pc:sldLayoutChg chg="add">
          <pc:chgData name="Alena Tanaseychuk" userId="S::deu06dv8@amway.com::5c5026f2-acbd-43d2-875f-042e6a259a2e" providerId="AD" clId="Web-{48014150-177F-81AE-51E0-AE046E6C68C0}" dt="2025-05-26T06:41:18.500" v="1"/>
          <pc:sldLayoutMkLst>
            <pc:docMk/>
            <pc:sldMasterMk cId="1666807751" sldId="2147484013"/>
            <pc:sldLayoutMk cId="3219738056" sldId="2147484526"/>
          </pc:sldLayoutMkLst>
        </pc:sldLayoutChg>
        <pc:sldLayoutChg chg="add">
          <pc:chgData name="Alena Tanaseychuk" userId="S::deu06dv8@amway.com::5c5026f2-acbd-43d2-875f-042e6a259a2e" providerId="AD" clId="Web-{48014150-177F-81AE-51E0-AE046E6C68C0}" dt="2025-05-26T06:41:18.500" v="1"/>
          <pc:sldLayoutMkLst>
            <pc:docMk/>
            <pc:sldMasterMk cId="1666807751" sldId="2147484013"/>
            <pc:sldLayoutMk cId="1473636453" sldId="2147484527"/>
          </pc:sldLayoutMkLst>
        </pc:sldLayoutChg>
        <pc:sldLayoutChg chg="add">
          <pc:chgData name="Alena Tanaseychuk" userId="S::deu06dv8@amway.com::5c5026f2-acbd-43d2-875f-042e6a259a2e" providerId="AD" clId="Web-{48014150-177F-81AE-51E0-AE046E6C68C0}" dt="2025-05-26T06:41:18.500" v="1"/>
          <pc:sldLayoutMkLst>
            <pc:docMk/>
            <pc:sldMasterMk cId="1666807751" sldId="2147484013"/>
            <pc:sldLayoutMk cId="4108884025" sldId="2147484528"/>
          </pc:sldLayoutMkLst>
        </pc:sldLayoutChg>
        <pc:sldLayoutChg chg="add">
          <pc:chgData name="Alena Tanaseychuk" userId="S::deu06dv8@amway.com::5c5026f2-acbd-43d2-875f-042e6a259a2e" providerId="AD" clId="Web-{48014150-177F-81AE-51E0-AE046E6C68C0}" dt="2025-05-26T06:41:18.500" v="1"/>
          <pc:sldLayoutMkLst>
            <pc:docMk/>
            <pc:sldMasterMk cId="1666807751" sldId="2147484013"/>
            <pc:sldLayoutMk cId="2113202438" sldId="2147484529"/>
          </pc:sldLayoutMkLst>
        </pc:sldLayoutChg>
        <pc:sldLayoutChg chg="add">
          <pc:chgData name="Alena Tanaseychuk" userId="S::deu06dv8@amway.com::5c5026f2-acbd-43d2-875f-042e6a259a2e" providerId="AD" clId="Web-{48014150-177F-81AE-51E0-AE046E6C68C0}" dt="2025-05-26T06:41:18.500" v="1"/>
          <pc:sldLayoutMkLst>
            <pc:docMk/>
            <pc:sldMasterMk cId="1666807751" sldId="2147484013"/>
            <pc:sldLayoutMk cId="2208579372" sldId="2147484712"/>
          </pc:sldLayoutMkLst>
        </pc:sldLayoutChg>
        <pc:sldLayoutChg chg="add">
          <pc:chgData name="Alena Tanaseychuk" userId="S::deu06dv8@amway.com::5c5026f2-acbd-43d2-875f-042e6a259a2e" providerId="AD" clId="Web-{48014150-177F-81AE-51E0-AE046E6C68C0}" dt="2025-05-26T06:41:18.500" v="1"/>
          <pc:sldLayoutMkLst>
            <pc:docMk/>
            <pc:sldMasterMk cId="1666807751" sldId="2147484013"/>
            <pc:sldLayoutMk cId="3750199002" sldId="2147484744"/>
          </pc:sldLayoutMkLst>
        </pc:sldLayoutChg>
        <pc:sldLayoutChg chg="add">
          <pc:chgData name="Alena Tanaseychuk" userId="S::deu06dv8@amway.com::5c5026f2-acbd-43d2-875f-042e6a259a2e" providerId="AD" clId="Web-{48014150-177F-81AE-51E0-AE046E6C68C0}" dt="2025-05-26T06:41:18.500" v="1"/>
          <pc:sldLayoutMkLst>
            <pc:docMk/>
            <pc:sldMasterMk cId="1666807751" sldId="2147484013"/>
            <pc:sldLayoutMk cId="1029981399" sldId="2147484745"/>
          </pc:sldLayoutMkLst>
        </pc:sldLayoutChg>
        <pc:sldLayoutChg chg="add">
          <pc:chgData name="Alena Tanaseychuk" userId="S::deu06dv8@amway.com::5c5026f2-acbd-43d2-875f-042e6a259a2e" providerId="AD" clId="Web-{48014150-177F-81AE-51E0-AE046E6C68C0}" dt="2025-05-26T06:41:18.500" v="1"/>
          <pc:sldLayoutMkLst>
            <pc:docMk/>
            <pc:sldMasterMk cId="1666807751" sldId="2147484013"/>
            <pc:sldLayoutMk cId="3750199002" sldId="2147484746"/>
          </pc:sldLayoutMkLst>
        </pc:sldLayoutChg>
      </pc:sldMasterChg>
      <pc:sldMasterChg chg="replId modSldLayout">
        <pc:chgData name="Alena Tanaseychuk" userId="S::deu06dv8@amway.com::5c5026f2-acbd-43d2-875f-042e6a259a2e" providerId="AD" clId="Web-{48014150-177F-81AE-51E0-AE046E6C68C0}" dt="2025-05-26T06:41:17.735" v="0"/>
        <pc:sldMasterMkLst>
          <pc:docMk/>
          <pc:sldMasterMk cId="1940166241" sldId="2147484731"/>
        </pc:sldMasterMkLst>
        <pc:sldLayoutChg chg="replId">
          <pc:chgData name="Alena Tanaseychuk" userId="S::deu06dv8@amway.com::5c5026f2-acbd-43d2-875f-042e6a259a2e" providerId="AD" clId="Web-{48014150-177F-81AE-51E0-AE046E6C68C0}" dt="2025-05-26T06:41:17.735" v="0"/>
          <pc:sldLayoutMkLst>
            <pc:docMk/>
            <pc:sldMasterMk cId="1940166241" sldId="2147484731"/>
            <pc:sldLayoutMk cId="413350887" sldId="2147484732"/>
          </pc:sldLayoutMkLst>
        </pc:sldLayoutChg>
        <pc:sldLayoutChg chg="replId">
          <pc:chgData name="Alena Tanaseychuk" userId="S::deu06dv8@amway.com::5c5026f2-acbd-43d2-875f-042e6a259a2e" providerId="AD" clId="Web-{48014150-177F-81AE-51E0-AE046E6C68C0}" dt="2025-05-26T06:41:17.735" v="0"/>
          <pc:sldLayoutMkLst>
            <pc:docMk/>
            <pc:sldMasterMk cId="1940166241" sldId="2147484731"/>
            <pc:sldLayoutMk cId="1621727645" sldId="2147484733"/>
          </pc:sldLayoutMkLst>
        </pc:sldLayoutChg>
        <pc:sldLayoutChg chg="replId">
          <pc:chgData name="Alena Tanaseychuk" userId="S::deu06dv8@amway.com::5c5026f2-acbd-43d2-875f-042e6a259a2e" providerId="AD" clId="Web-{48014150-177F-81AE-51E0-AE046E6C68C0}" dt="2025-05-26T06:41:17.735" v="0"/>
          <pc:sldLayoutMkLst>
            <pc:docMk/>
            <pc:sldMasterMk cId="1940166241" sldId="2147484731"/>
            <pc:sldLayoutMk cId="3067918569" sldId="2147484734"/>
          </pc:sldLayoutMkLst>
        </pc:sldLayoutChg>
      </pc:sldMasterChg>
      <pc:sldMasterChg chg="replId">
        <pc:chgData name="Alena Tanaseychuk" userId="S::deu06dv8@amway.com::5c5026f2-acbd-43d2-875f-042e6a259a2e" providerId="AD" clId="Web-{48014150-177F-81AE-51E0-AE046E6C68C0}" dt="2025-05-26T06:41:18.500" v="1"/>
        <pc:sldMasterMkLst>
          <pc:docMk/>
          <pc:sldMasterMk cId="3982992593" sldId="2147484735"/>
        </pc:sldMasterMkLst>
      </pc:sldMasterChg>
    </pc:docChg>
  </pc:docChgLst>
  <pc:docChgLst>
    <pc:chgData name="Janja Jeric" userId="a486432c-0d96-47e9-929e-df782f0768ad" providerId="ADAL" clId="{EBBB8117-0273-44F4-BD76-E020F7658FC3}"/>
    <pc:docChg chg="undo custSel modSld">
      <pc:chgData name="Janja Jeric" userId="a486432c-0d96-47e9-929e-df782f0768ad" providerId="ADAL" clId="{EBBB8117-0273-44F4-BD76-E020F7658FC3}" dt="2025-07-25T13:38:03.413" v="215" actId="20577"/>
      <pc:docMkLst>
        <pc:docMk/>
      </pc:docMkLst>
      <pc:sldChg chg="modSp mod">
        <pc:chgData name="Janja Jeric" userId="a486432c-0d96-47e9-929e-df782f0768ad" providerId="ADAL" clId="{EBBB8117-0273-44F4-BD76-E020F7658FC3}" dt="2025-07-25T13:38:03.413" v="215" actId="20577"/>
        <pc:sldMkLst>
          <pc:docMk/>
          <pc:sldMk cId="0" sldId="2147483471"/>
        </pc:sldMkLst>
        <pc:spChg chg="mod">
          <ac:chgData name="Janja Jeric" userId="a486432c-0d96-47e9-929e-df782f0768ad" providerId="ADAL" clId="{EBBB8117-0273-44F4-BD76-E020F7658FC3}" dt="2025-07-25T13:28:45.683" v="1" actId="6549"/>
          <ac:spMkLst>
            <pc:docMk/>
            <pc:sldMk cId="0" sldId="2147483471"/>
            <ac:spMk id="3" creationId="{00000000-0000-0000-0000-000000000000}"/>
          </ac:spMkLst>
        </pc:spChg>
        <pc:spChg chg="mod">
          <ac:chgData name="Janja Jeric" userId="a486432c-0d96-47e9-929e-df782f0768ad" providerId="ADAL" clId="{EBBB8117-0273-44F4-BD76-E020F7658FC3}" dt="2025-07-25T13:31:36.132" v="53" actId="6549"/>
          <ac:spMkLst>
            <pc:docMk/>
            <pc:sldMk cId="0" sldId="2147483471"/>
            <ac:spMk id="5" creationId="{00000000-0000-0000-0000-000000000000}"/>
          </ac:spMkLst>
        </pc:spChg>
        <pc:spChg chg="mod">
          <ac:chgData name="Janja Jeric" userId="a486432c-0d96-47e9-929e-df782f0768ad" providerId="ADAL" clId="{EBBB8117-0273-44F4-BD76-E020F7658FC3}" dt="2025-07-25T13:33:40.585" v="137" actId="6549"/>
          <ac:spMkLst>
            <pc:docMk/>
            <pc:sldMk cId="0" sldId="2147483471"/>
            <ac:spMk id="6" creationId="{00000000-0000-0000-0000-000000000000}"/>
          </ac:spMkLst>
        </pc:spChg>
        <pc:spChg chg="mod">
          <ac:chgData name="Janja Jeric" userId="a486432c-0d96-47e9-929e-df782f0768ad" providerId="ADAL" clId="{EBBB8117-0273-44F4-BD76-E020F7658FC3}" dt="2025-07-25T13:34:28.042" v="150" actId="6549"/>
          <ac:spMkLst>
            <pc:docMk/>
            <pc:sldMk cId="0" sldId="2147483471"/>
            <ac:spMk id="7" creationId="{00000000-0000-0000-0000-000000000000}"/>
          </ac:spMkLst>
        </pc:spChg>
        <pc:spChg chg="mod">
          <ac:chgData name="Janja Jeric" userId="a486432c-0d96-47e9-929e-df782f0768ad" providerId="ADAL" clId="{EBBB8117-0273-44F4-BD76-E020F7658FC3}" dt="2025-07-25T13:38:03.413" v="215" actId="20577"/>
          <ac:spMkLst>
            <pc:docMk/>
            <pc:sldMk cId="0" sldId="2147483471"/>
            <ac:spMk id="8" creationId="{00000000-0000-0000-0000-000000000000}"/>
          </ac:spMkLst>
        </pc:spChg>
        <pc:spChg chg="mod">
          <ac:chgData name="Janja Jeric" userId="a486432c-0d96-47e9-929e-df782f0768ad" providerId="ADAL" clId="{EBBB8117-0273-44F4-BD76-E020F7658FC3}" dt="2025-07-25T13:35:15.900" v="173" actId="6549"/>
          <ac:spMkLst>
            <pc:docMk/>
            <pc:sldMk cId="0" sldId="2147483471"/>
            <ac:spMk id="11" creationId="{00000000-0000-0000-0000-000000000000}"/>
          </ac:spMkLst>
        </pc:spChg>
        <pc:spChg chg="mod">
          <ac:chgData name="Janja Jeric" userId="a486432c-0d96-47e9-929e-df782f0768ad" providerId="ADAL" clId="{EBBB8117-0273-44F4-BD76-E020F7658FC3}" dt="2025-07-25T13:35:42.189" v="185" actId="6549"/>
          <ac:spMkLst>
            <pc:docMk/>
            <pc:sldMk cId="0" sldId="2147483471"/>
            <ac:spMk id="12" creationId="{00000000-0000-0000-0000-000000000000}"/>
          </ac:spMkLst>
        </pc:spChg>
        <pc:spChg chg="mod">
          <ac:chgData name="Janja Jeric" userId="a486432c-0d96-47e9-929e-df782f0768ad" providerId="ADAL" clId="{EBBB8117-0273-44F4-BD76-E020F7658FC3}" dt="2025-07-25T13:36:29.205" v="206" actId="20577"/>
          <ac:spMkLst>
            <pc:docMk/>
            <pc:sldMk cId="0" sldId="2147483471"/>
            <ac:spMk id="13" creationId="{00000000-0000-0000-0000-000000000000}"/>
          </ac:spMkLst>
        </pc:spChg>
        <pc:spChg chg="mod">
          <ac:chgData name="Janja Jeric" userId="a486432c-0d96-47e9-929e-df782f0768ad" providerId="ADAL" clId="{EBBB8117-0273-44F4-BD76-E020F7658FC3}" dt="2025-07-25T13:32:16.839" v="70" actId="14100"/>
          <ac:spMkLst>
            <pc:docMk/>
            <pc:sldMk cId="0" sldId="2147483471"/>
            <ac:spMk id="36" creationId="{00000000-0000-0000-0000-000000000000}"/>
          </ac:spMkLst>
        </pc:spChg>
        <pc:spChg chg="mod">
          <ac:chgData name="Janja Jeric" userId="a486432c-0d96-47e9-929e-df782f0768ad" providerId="ADAL" clId="{EBBB8117-0273-44F4-BD76-E020F7658FC3}" dt="2025-07-25T13:33:07.559" v="88" actId="14100"/>
          <ac:spMkLst>
            <pc:docMk/>
            <pc:sldMk cId="0" sldId="2147483471"/>
            <ac:spMk id="37" creationId="{00000000-0000-0000-0000-000000000000}"/>
          </ac:spMkLst>
        </pc:spChg>
        <pc:spChg chg="mod">
          <ac:chgData name="Janja Jeric" userId="a486432c-0d96-47e9-929e-df782f0768ad" providerId="ADAL" clId="{EBBB8117-0273-44F4-BD76-E020F7658FC3}" dt="2025-07-25T13:31:52.951" v="59" actId="6549"/>
          <ac:spMkLst>
            <pc:docMk/>
            <pc:sldMk cId="0" sldId="2147483471"/>
            <ac:spMk id="38" creationId="{00000000-0000-0000-0000-000000000000}"/>
          </ac:spMkLst>
        </pc:spChg>
        <pc:spChg chg="mod">
          <ac:chgData name="Janja Jeric" userId="a486432c-0d96-47e9-929e-df782f0768ad" providerId="ADAL" clId="{EBBB8117-0273-44F4-BD76-E020F7658FC3}" dt="2025-07-25T13:30:13.549" v="20" actId="6549"/>
          <ac:spMkLst>
            <pc:docMk/>
            <pc:sldMk cId="0" sldId="2147483471"/>
            <ac:spMk id="39" creationId="{00000000-0000-0000-0000-000000000000}"/>
          </ac:spMkLst>
        </pc:spChg>
        <pc:spChg chg="mod">
          <ac:chgData name="Janja Jeric" userId="a486432c-0d96-47e9-929e-df782f0768ad" providerId="ADAL" clId="{EBBB8117-0273-44F4-BD76-E020F7658FC3}" dt="2025-07-25T13:30:58.770" v="39" actId="1076"/>
          <ac:spMkLst>
            <pc:docMk/>
            <pc:sldMk cId="0" sldId="2147483471"/>
            <ac:spMk id="76" creationId="{00000000-0000-0000-0000-000000000000}"/>
          </ac:spMkLst>
        </pc:spChg>
        <pc:spChg chg="mod">
          <ac:chgData name="Janja Jeric" userId="a486432c-0d96-47e9-929e-df782f0768ad" providerId="ADAL" clId="{EBBB8117-0273-44F4-BD76-E020F7658FC3}" dt="2025-07-25T13:29:52.403" v="14" actId="14100"/>
          <ac:spMkLst>
            <pc:docMk/>
            <pc:sldMk cId="0" sldId="2147483471"/>
            <ac:spMk id="77" creationId="{00000000-0000-0000-0000-000000000000}"/>
          </ac:spMkLst>
        </pc:spChg>
        <pc:spChg chg="mod">
          <ac:chgData name="Janja Jeric" userId="a486432c-0d96-47e9-929e-df782f0768ad" providerId="ADAL" clId="{EBBB8117-0273-44F4-BD76-E020F7658FC3}" dt="2025-07-25T13:33:55.097" v="144" actId="14100"/>
          <ac:spMkLst>
            <pc:docMk/>
            <pc:sldMk cId="0" sldId="2147483471"/>
            <ac:spMk id="80" creationId="{2BC37E4C-194F-2F61-F741-2C2976192B0D}"/>
          </ac:spMkLst>
        </pc:spChg>
      </pc:sldChg>
    </pc:docChg>
  </pc:docChgLst>
  <pc:docChgLst>
    <pc:chgData name="Ganna Granadzer" userId="S::uau06716@amway.com::57cd629d-7f3f-4023-87ea-a2c092827707" providerId="AD" clId="Web-{144184EC-03C2-A314-2E7C-AB762406C540}"/>
    <pc:docChg chg="modSld">
      <pc:chgData name="Ganna Granadzer" userId="S::uau06716@amway.com::57cd629d-7f3f-4023-87ea-a2c092827707" providerId="AD" clId="Web-{144184EC-03C2-A314-2E7C-AB762406C540}" dt="2025-05-13T07:56:05.630" v="2" actId="20577"/>
      <pc:docMkLst>
        <pc:docMk/>
      </pc:docMkLst>
      <pc:sldChg chg="modSp">
        <pc:chgData name="Ganna Granadzer" userId="S::uau06716@amway.com::57cd629d-7f3f-4023-87ea-a2c092827707" providerId="AD" clId="Web-{144184EC-03C2-A314-2E7C-AB762406C540}" dt="2025-05-13T07:56:05.630" v="2" actId="20577"/>
        <pc:sldMkLst>
          <pc:docMk/>
          <pc:sldMk cId="2274709188" sldId="2147483398"/>
        </pc:sldMkLst>
      </pc:sldChg>
    </pc:docChg>
  </pc:docChgLst>
  <pc:docChgLst>
    <pc:chgData name="Victoria Zalejska" userId="S::plujkp8@amway.com::8e66b00f-7f20-43c9-9751-b01598888fa6" providerId="AD" clId="Web-{5225BB6A-DD31-320C-D8BD-FF0BAC399A3D}"/>
    <pc:docChg chg="addSld delSld modSld">
      <pc:chgData name="Victoria Zalejska" userId="S::plujkp8@amway.com::8e66b00f-7f20-43c9-9751-b01598888fa6" providerId="AD" clId="Web-{5225BB6A-DD31-320C-D8BD-FF0BAC399A3D}" dt="2025-07-17T09:13:44.348" v="18" actId="20577"/>
      <pc:docMkLst>
        <pc:docMk/>
      </pc:docMkLst>
      <pc:sldChg chg="modSp">
        <pc:chgData name="Victoria Zalejska" userId="S::plujkp8@amway.com::8e66b00f-7f20-43c9-9751-b01598888fa6" providerId="AD" clId="Web-{5225BB6A-DD31-320C-D8BD-FF0BAC399A3D}" dt="2025-07-17T09:13:44.348" v="18" actId="20577"/>
        <pc:sldMkLst>
          <pc:docMk/>
          <pc:sldMk cId="771817624" sldId="7994"/>
        </pc:sldMkLst>
        <pc:spChg chg="mod">
          <ac:chgData name="Victoria Zalejska" userId="S::plujkp8@amway.com::8e66b00f-7f20-43c9-9751-b01598888fa6" providerId="AD" clId="Web-{5225BB6A-DD31-320C-D8BD-FF0BAC399A3D}" dt="2025-07-17T09:13:44.348" v="18" actId="20577"/>
          <ac:spMkLst>
            <pc:docMk/>
            <pc:sldMk cId="771817624" sldId="7994"/>
            <ac:spMk id="2" creationId="{10860F0F-4489-06F0-0030-270123719D72}"/>
          </ac:spMkLst>
        </pc:spChg>
      </pc:sldChg>
      <pc:sldChg chg="add del">
        <pc:chgData name="Victoria Zalejska" userId="S::plujkp8@amway.com::8e66b00f-7f20-43c9-9751-b01598888fa6" providerId="AD" clId="Web-{5225BB6A-DD31-320C-D8BD-FF0BAC399A3D}" dt="2025-07-17T09:11:56.814" v="3"/>
        <pc:sldMkLst>
          <pc:docMk/>
          <pc:sldMk cId="1050447709" sldId="2147483473"/>
        </pc:sldMkLst>
      </pc:sldChg>
    </pc:docChg>
  </pc:docChgLst>
  <pc:docChgLst>
    <pc:chgData name="Alena Tanaseychuk" userId="5c5026f2-acbd-43d2-875f-042e6a259a2e" providerId="ADAL" clId="{836FE83F-886C-457E-92C4-9F841C148887}"/>
    <pc:docChg chg="addSld modSld">
      <pc:chgData name="Alena Tanaseychuk" userId="5c5026f2-acbd-43d2-875f-042e6a259a2e" providerId="ADAL" clId="{836FE83F-886C-457E-92C4-9F841C148887}" dt="2025-05-25T20:35:32.832" v="0"/>
      <pc:docMkLst>
        <pc:docMk/>
      </pc:docMkLst>
      <pc:sldChg chg="add">
        <pc:chgData name="Alena Tanaseychuk" userId="5c5026f2-acbd-43d2-875f-042e6a259a2e" providerId="ADAL" clId="{836FE83F-886C-457E-92C4-9F841C148887}" dt="2025-05-25T20:35:32.832" v="0"/>
        <pc:sldMkLst>
          <pc:docMk/>
          <pc:sldMk cId="3574299563" sldId="2147483468"/>
        </pc:sldMkLst>
      </pc:sldChg>
    </pc:docChg>
  </pc:docChgLst>
  <pc:docChgLst>
    <pc:chgData name="Alena Tanaseychuk" userId="S::deu06dv8@amway.com::5c5026f2-acbd-43d2-875f-042e6a259a2e" providerId="AD" clId="Web-{6A2C0454-17EF-62C5-726F-39EBD1E1E0BE}"/>
    <pc:docChg chg="mod">
      <pc:chgData name="Alena Tanaseychuk" userId="S::deu06dv8@amway.com::5c5026f2-acbd-43d2-875f-042e6a259a2e" providerId="AD" clId="Web-{6A2C0454-17EF-62C5-726F-39EBD1E1E0BE}" dt="2025-05-25T20:07:43.350" v="0"/>
      <pc:docMkLst>
        <pc:docMk/>
      </pc:docMkLst>
    </pc:docChg>
  </pc:docChgLst>
  <pc:docChgLst>
    <pc:chgData name="Ganna Granadzer" userId="57cd629d-7f3f-4023-87ea-a2c092827707" providerId="ADAL" clId="{FD81B26E-A0ED-4945-9F33-5B5EB8755730}"/>
    <pc:docChg chg="undo custSel modSld">
      <pc:chgData name="Ganna Granadzer" userId="57cd629d-7f3f-4023-87ea-a2c092827707" providerId="ADAL" clId="{FD81B26E-A0ED-4945-9F33-5B5EB8755730}" dt="2025-05-27T11:58:00.982" v="10" actId="313"/>
      <pc:docMkLst>
        <pc:docMk/>
      </pc:docMkLst>
      <pc:sldChg chg="modSp mod">
        <pc:chgData name="Ganna Granadzer" userId="57cd629d-7f3f-4023-87ea-a2c092827707" providerId="ADAL" clId="{FD81B26E-A0ED-4945-9F33-5B5EB8755730}" dt="2025-05-13T08:04:33.567" v="6" actId="14100"/>
        <pc:sldMkLst>
          <pc:docMk/>
          <pc:sldMk cId="2933296720" sldId="285"/>
        </pc:sldMkLst>
      </pc:sldChg>
      <pc:sldChg chg="addCm modCm">
        <pc:chgData name="Ganna Granadzer" userId="57cd629d-7f3f-4023-87ea-a2c092827707" providerId="ADAL" clId="{FD81B26E-A0ED-4945-9F33-5B5EB8755730}" dt="2025-05-21T07:29:31.389" v="7"/>
        <pc:sldMkLst>
          <pc:docMk/>
          <pc:sldMk cId="2779166814" sldId="338"/>
        </pc:sldMkLst>
        <pc:extLst>
          <p:ext xmlns:p="http://schemas.openxmlformats.org/presentationml/2006/main" uri="{D6D511B9-2390-475A-947B-AFAB55BFBCF1}">
            <pc226:cmChg xmlns:pc226="http://schemas.microsoft.com/office/powerpoint/2022/06/main/command" chg="add">
              <pc226:chgData name="Ganna Granadzer" userId="57cd629d-7f3f-4023-87ea-a2c092827707" providerId="ADAL" clId="{FD81B26E-A0ED-4945-9F33-5B5EB8755730}" dt="2025-05-21T07:29:31.389" v="7"/>
              <pc2:cmMkLst xmlns:pc2="http://schemas.microsoft.com/office/powerpoint/2019/9/main/command">
                <pc:docMk/>
                <pc:sldMk cId="2779166814" sldId="338"/>
                <pc2:cmMk id="{1D16252D-1C5E-4804-9A17-F72D5E7F60F7}"/>
              </pc2:cmMkLst>
              <pc226:cmRplyChg chg="add">
                <pc226:chgData name="Ganna Granadzer" userId="57cd629d-7f3f-4023-87ea-a2c092827707" providerId="ADAL" clId="{FD81B26E-A0ED-4945-9F33-5B5EB8755730}" dt="2025-05-21T07:29:31.389" v="7"/>
                <pc2:cmRplyMkLst xmlns:pc2="http://schemas.microsoft.com/office/powerpoint/2019/9/main/command">
                  <pc:docMk/>
                  <pc:sldMk cId="2779166814" sldId="338"/>
                  <pc2:cmMk id="{1D16252D-1C5E-4804-9A17-F72D5E7F60F7}"/>
                  <pc2:cmRplyMk id="{C186F229-1973-46C0-BE54-833409D52401}"/>
                </pc2:cmRplyMkLst>
              </pc226:cmRplyChg>
            </pc226:cmChg>
          </p:ext>
        </pc:extLst>
      </pc:sldChg>
      <pc:sldChg chg="modSp mod">
        <pc:chgData name="Ganna Granadzer" userId="57cd629d-7f3f-4023-87ea-a2c092827707" providerId="ADAL" clId="{FD81B26E-A0ED-4945-9F33-5B5EB8755730}" dt="2025-05-27T11:58:00.982" v="10" actId="313"/>
        <pc:sldMkLst>
          <pc:docMk/>
          <pc:sldMk cId="3496605294" sldId="2147483395"/>
        </pc:sldMkLst>
      </pc:sldChg>
      <pc:sldChg chg="modSp mod">
        <pc:chgData name="Ganna Granadzer" userId="57cd629d-7f3f-4023-87ea-a2c092827707" providerId="ADAL" clId="{FD81B26E-A0ED-4945-9F33-5B5EB8755730}" dt="2025-05-13T07:58:03.755" v="3" actId="207"/>
        <pc:sldMkLst>
          <pc:docMk/>
          <pc:sldMk cId="2274709188" sldId="2147483398"/>
        </pc:sldMkLst>
      </pc:sldChg>
      <pc:sldChg chg="addCm">
        <pc:chgData name="Ganna Granadzer" userId="57cd629d-7f3f-4023-87ea-a2c092827707" providerId="ADAL" clId="{FD81B26E-A0ED-4945-9F33-5B5EB8755730}" dt="2025-05-21T07:33:08.050" v="9"/>
        <pc:sldMkLst>
          <pc:docMk/>
          <pc:sldMk cId="3281083157" sldId="2147483459"/>
        </pc:sldMkLst>
        <pc:extLst>
          <p:ext xmlns:p="http://schemas.openxmlformats.org/presentationml/2006/main" uri="{D6D511B9-2390-475A-947B-AFAB55BFBCF1}">
            <pc226:cmChg xmlns:pc226="http://schemas.microsoft.com/office/powerpoint/2022/06/main/command" chg="add">
              <pc226:chgData name="Ganna Granadzer" userId="57cd629d-7f3f-4023-87ea-a2c092827707" providerId="ADAL" clId="{FD81B26E-A0ED-4945-9F33-5B5EB8755730}" dt="2025-05-21T07:33:08.050" v="9"/>
              <pc2:cmMkLst xmlns:pc2="http://schemas.microsoft.com/office/powerpoint/2019/9/main/command">
                <pc:docMk/>
                <pc:sldMk cId="3281083157" sldId="2147483459"/>
                <pc2:cmMk id="{77B5192F-660A-4360-93C1-E5018092F358}"/>
              </pc2:cmMkLst>
            </pc226:cmChg>
          </p:ext>
        </pc:extLst>
      </pc:sldChg>
      <pc:sldChg chg="addCm">
        <pc:chgData name="Ganna Granadzer" userId="57cd629d-7f3f-4023-87ea-a2c092827707" providerId="ADAL" clId="{FD81B26E-A0ED-4945-9F33-5B5EB8755730}" dt="2025-05-21T07:30:29.564" v="8"/>
        <pc:sldMkLst>
          <pc:docMk/>
          <pc:sldMk cId="2440906796" sldId="2147483465"/>
        </pc:sldMkLst>
        <pc:extLst>
          <p:ext xmlns:p="http://schemas.openxmlformats.org/presentationml/2006/main" uri="{D6D511B9-2390-475A-947B-AFAB55BFBCF1}">
            <pc226:cmChg xmlns:pc226="http://schemas.microsoft.com/office/powerpoint/2022/06/main/command" chg="add">
              <pc226:chgData name="Ganna Granadzer" userId="57cd629d-7f3f-4023-87ea-a2c092827707" providerId="ADAL" clId="{FD81B26E-A0ED-4945-9F33-5B5EB8755730}" dt="2025-05-21T07:30:29.564" v="8"/>
              <pc2:cmMkLst xmlns:pc2="http://schemas.microsoft.com/office/powerpoint/2019/9/main/command">
                <pc:docMk/>
                <pc:sldMk cId="2440906796" sldId="2147483465"/>
                <pc2:cmMk id="{53639005-FB06-488B-8554-ECC462F80CAC}"/>
              </pc2:cmMkLst>
            </pc226:cmChg>
          </p:ext>
        </pc:extLst>
      </pc:sldChg>
    </pc:docChg>
  </pc:docChgLst>
  <pc:docChgLst>
    <pc:chgData name="Nina Taric" userId="S::deu07k9c@amway.com::89b2fc1c-d1c5-4d98-a420-ee3e008f6752" providerId="AD" clId="Web-{EBA1FAE8-FDDF-19E7-314F-25B4DFD3ABD1}"/>
    <pc:docChg chg="mod">
      <pc:chgData name="Nina Taric" userId="S::deu07k9c@amway.com::89b2fc1c-d1c5-4d98-a420-ee3e008f6752" providerId="AD" clId="Web-{EBA1FAE8-FDDF-19E7-314F-25B4DFD3ABD1}" dt="2025-07-01T06:35:42.850" v="0"/>
      <pc:docMkLst>
        <pc:docMk/>
      </pc:docMkLst>
    </pc:docChg>
  </pc:docChgLst>
  <pc:docChgLst>
    <pc:chgData name="Victoria Zalejska" userId="S::plujkp8@amway.com::8e66b00f-7f20-43c9-9751-b01598888fa6" providerId="AD" clId="Web-{E51663C5-EAAE-9437-9A63-E0B7F12172EF}"/>
    <pc:docChg chg="modSld">
      <pc:chgData name="Victoria Zalejska" userId="S::plujkp8@amway.com::8e66b00f-7f20-43c9-9751-b01598888fa6" providerId="AD" clId="Web-{E51663C5-EAAE-9437-9A63-E0B7F12172EF}" dt="2025-07-22T09:12:13.310" v="86" actId="1076"/>
      <pc:docMkLst>
        <pc:docMk/>
      </pc:docMkLst>
      <pc:sldChg chg="addSp modSp">
        <pc:chgData name="Victoria Zalejska" userId="S::plujkp8@amway.com::8e66b00f-7f20-43c9-9751-b01598888fa6" providerId="AD" clId="Web-{E51663C5-EAAE-9437-9A63-E0B7F12172EF}" dt="2025-07-22T09:12:13.310" v="86" actId="1076"/>
        <pc:sldMkLst>
          <pc:docMk/>
          <pc:sldMk cId="771817624" sldId="7994"/>
        </pc:sldMkLst>
        <pc:spChg chg="mod">
          <ac:chgData name="Victoria Zalejska" userId="S::plujkp8@amway.com::8e66b00f-7f20-43c9-9751-b01598888fa6" providerId="AD" clId="Web-{E51663C5-EAAE-9437-9A63-E0B7F12172EF}" dt="2025-07-22T09:08:10.911" v="60" actId="20577"/>
          <ac:spMkLst>
            <pc:docMk/>
            <pc:sldMk cId="771817624" sldId="7994"/>
            <ac:spMk id="2" creationId="{10860F0F-4489-06F0-0030-270123719D72}"/>
          </ac:spMkLst>
        </pc:spChg>
        <pc:spChg chg="add mod">
          <ac:chgData name="Victoria Zalejska" userId="S::plujkp8@amway.com::8e66b00f-7f20-43c9-9751-b01598888fa6" providerId="AD" clId="Web-{E51663C5-EAAE-9437-9A63-E0B7F12172EF}" dt="2025-07-22T09:12:13.310" v="86" actId="1076"/>
          <ac:spMkLst>
            <pc:docMk/>
            <pc:sldMk cId="771817624" sldId="7994"/>
            <ac:spMk id="3" creationId="{2AC13279-49C3-2C73-0A6F-DC4782C2A3BE}"/>
          </ac:spMkLst>
        </pc:spChg>
        <pc:spChg chg="mod">
          <ac:chgData name="Victoria Zalejska" userId="S::plujkp8@amway.com::8e66b00f-7f20-43c9-9751-b01598888fa6" providerId="AD" clId="Web-{E51663C5-EAAE-9437-9A63-E0B7F12172EF}" dt="2025-07-22T09:03:20.978" v="1" actId="20577"/>
          <ac:spMkLst>
            <pc:docMk/>
            <pc:sldMk cId="771817624" sldId="7994"/>
            <ac:spMk id="14" creationId="{C8D7364B-2B9B-07A8-7815-A5F731C93108}"/>
          </ac:spMkLst>
        </pc:spChg>
        <pc:spChg chg="mod">
          <ac:chgData name="Victoria Zalejska" userId="S::plujkp8@amway.com::8e66b00f-7f20-43c9-9751-b01598888fa6" providerId="AD" clId="Web-{E51663C5-EAAE-9437-9A63-E0B7F12172EF}" dt="2025-07-22T09:11:42.762" v="83" actId="20577"/>
          <ac:spMkLst>
            <pc:docMk/>
            <pc:sldMk cId="771817624" sldId="7994"/>
            <ac:spMk id="15" creationId="{4C0D3B86-00AE-7D3F-1E99-059565EBE696}"/>
          </ac:spMkLst>
        </pc:spChg>
        <pc:spChg chg="mod">
          <ac:chgData name="Victoria Zalejska" userId="S::plujkp8@amway.com::8e66b00f-7f20-43c9-9751-b01598888fa6" providerId="AD" clId="Web-{E51663C5-EAAE-9437-9A63-E0B7F12172EF}" dt="2025-07-22T09:08:07.348" v="58" actId="20577"/>
          <ac:spMkLst>
            <pc:docMk/>
            <pc:sldMk cId="771817624" sldId="7994"/>
            <ac:spMk id="16" creationId="{7A63DA5E-D924-6EC6-B3E6-5B7B9466E91D}"/>
          </ac:spMkLst>
        </pc:spChg>
        <pc:spChg chg="mod">
          <ac:chgData name="Victoria Zalejska" userId="S::plujkp8@amway.com::8e66b00f-7f20-43c9-9751-b01598888fa6" providerId="AD" clId="Web-{E51663C5-EAAE-9437-9A63-E0B7F12172EF}" dt="2025-07-22T09:09:03.600" v="64" actId="20577"/>
          <ac:spMkLst>
            <pc:docMk/>
            <pc:sldMk cId="771817624" sldId="7994"/>
            <ac:spMk id="17" creationId="{8646C47C-9E26-D64B-726A-64B2C9BC13DC}"/>
          </ac:spMkLst>
        </pc:spChg>
        <pc:spChg chg="mod">
          <ac:chgData name="Victoria Zalejska" userId="S::plujkp8@amway.com::8e66b00f-7f20-43c9-9751-b01598888fa6" providerId="AD" clId="Web-{E51663C5-EAAE-9437-9A63-E0B7F12172EF}" dt="2025-07-22T09:11:37.387" v="81" actId="20577"/>
          <ac:spMkLst>
            <pc:docMk/>
            <pc:sldMk cId="771817624" sldId="7994"/>
            <ac:spMk id="18" creationId="{7A4F1ECE-37D7-B5F0-A9C7-AFC2D6E6F6B0}"/>
          </ac:spMkLst>
        </pc:spChg>
        <pc:spChg chg="mod">
          <ac:chgData name="Victoria Zalejska" userId="S::plujkp8@amway.com::8e66b00f-7f20-43c9-9751-b01598888fa6" providerId="AD" clId="Web-{E51663C5-EAAE-9437-9A63-E0B7F12172EF}" dt="2025-07-22T09:08:59.475" v="62" actId="20577"/>
          <ac:spMkLst>
            <pc:docMk/>
            <pc:sldMk cId="771817624" sldId="7994"/>
            <ac:spMk id="19" creationId="{19ADDB4A-832F-E8AF-4857-432EA5AD7E32}"/>
          </ac:spMkLst>
        </pc:spChg>
        <pc:spChg chg="mod">
          <ac:chgData name="Victoria Zalejska" userId="S::plujkp8@amway.com::8e66b00f-7f20-43c9-9751-b01598888fa6" providerId="AD" clId="Web-{E51663C5-EAAE-9437-9A63-E0B7F12172EF}" dt="2025-07-22T09:11:08.355" v="74" actId="20577"/>
          <ac:spMkLst>
            <pc:docMk/>
            <pc:sldMk cId="771817624" sldId="7994"/>
            <ac:spMk id="20" creationId="{8BED3D2D-8A0B-36FF-8BB6-D8819CC3FAAE}"/>
          </ac:spMkLst>
        </pc:spChg>
      </pc:sldChg>
    </pc:docChg>
  </pc:docChgLst>
  <pc:docChgLst>
    <pc:chgData name="Victoria Zalejska" userId="S::plujkp8@amway.com::8e66b00f-7f20-43c9-9751-b01598888fa6" providerId="AD" clId="Web-{6CB2D4E1-E0AC-B6D5-6E73-11B1219CCD93}"/>
    <pc:docChg chg="modSld">
      <pc:chgData name="Victoria Zalejska" userId="S::plujkp8@amway.com::8e66b00f-7f20-43c9-9751-b01598888fa6" providerId="AD" clId="Web-{6CB2D4E1-E0AC-B6D5-6E73-11B1219CCD93}" dt="2025-07-16T09:39:40.821" v="1"/>
      <pc:docMkLst>
        <pc:docMk/>
      </pc:docMkLst>
      <pc:sldChg chg="modSp">
        <pc:chgData name="Victoria Zalejska" userId="S::plujkp8@amway.com::8e66b00f-7f20-43c9-9751-b01598888fa6" providerId="AD" clId="Web-{6CB2D4E1-E0AC-B6D5-6E73-11B1219CCD93}" dt="2025-07-16T09:39:40.821" v="1"/>
        <pc:sldMkLst>
          <pc:docMk/>
          <pc:sldMk cId="1974002214" sldId="2147471786"/>
        </pc:sldMkLst>
        <pc:picChg chg="mod">
          <ac:chgData name="Victoria Zalejska" userId="S::plujkp8@amway.com::8e66b00f-7f20-43c9-9751-b01598888fa6" providerId="AD" clId="Web-{6CB2D4E1-E0AC-B6D5-6E73-11B1219CCD93}" dt="2025-07-16T09:39:40.821" v="1"/>
          <ac:picMkLst>
            <pc:docMk/>
            <pc:sldMk cId="1974002214" sldId="2147471786"/>
            <ac:picMk id="4" creationId="{EF219438-5608-1667-7096-2012284789D4}"/>
          </ac:picMkLst>
        </pc:picChg>
      </pc:sldChg>
    </pc:docChg>
  </pc:docChgLst>
  <pc:docChgLst>
    <pc:chgData name="Victoria Zalejska" userId="S::plujkp8@amway.com::8e66b00f-7f20-43c9-9751-b01598888fa6" providerId="AD" clId="Web-{3B3ABAF3-68BC-F969-CA9F-50F975DCBC03}"/>
    <pc:docChg chg="mod">
      <pc:chgData name="Victoria Zalejska" userId="S::plujkp8@amway.com::8e66b00f-7f20-43c9-9751-b01598888fa6" providerId="AD" clId="Web-{3B3ABAF3-68BC-F969-CA9F-50F975DCBC03}" dt="2025-07-25T10:09:40.890" v="0"/>
      <pc:docMkLst>
        <pc:docMk/>
      </pc:docMkLst>
    </pc:docChg>
  </pc:docChgLst>
  <pc:docChgLst>
    <pc:chgData name="Victoria Zalejska" userId="S::plujkp8@amway.com::8e66b00f-7f20-43c9-9751-b01598888fa6" providerId="AD" clId="Web-{857735FA-A8A3-33C4-BD56-28BB8F3FBF7B}"/>
    <pc:docChg chg="delSld modSld">
      <pc:chgData name="Victoria Zalejska" userId="S::plujkp8@amway.com::8e66b00f-7f20-43c9-9751-b01598888fa6" providerId="AD" clId="Web-{857735FA-A8A3-33C4-BD56-28BB8F3FBF7B}" dt="2025-07-17T09:45:17.677" v="75" actId="1076"/>
      <pc:docMkLst>
        <pc:docMk/>
      </pc:docMkLst>
      <pc:sldChg chg="modSp">
        <pc:chgData name="Victoria Zalejska" userId="S::plujkp8@amway.com::8e66b00f-7f20-43c9-9751-b01598888fa6" providerId="AD" clId="Web-{857735FA-A8A3-33C4-BD56-28BB8F3FBF7B}" dt="2025-07-17T09:44:13.878" v="53" actId="1076"/>
        <pc:sldMkLst>
          <pc:docMk/>
          <pc:sldMk cId="3279626764" sldId="256"/>
        </pc:sldMkLst>
        <pc:spChg chg="mod">
          <ac:chgData name="Victoria Zalejska" userId="S::plujkp8@amway.com::8e66b00f-7f20-43c9-9751-b01598888fa6" providerId="AD" clId="Web-{857735FA-A8A3-33C4-BD56-28BB8F3FBF7B}" dt="2025-07-17T09:44:09.706" v="52" actId="1076"/>
          <ac:spMkLst>
            <pc:docMk/>
            <pc:sldMk cId="3279626764" sldId="256"/>
            <ac:spMk id="10" creationId="{4447936A-EA19-4278-31D2-550FF5A74EE7}"/>
          </ac:spMkLst>
        </pc:spChg>
        <pc:spChg chg="mod">
          <ac:chgData name="Victoria Zalejska" userId="S::plujkp8@amway.com::8e66b00f-7f20-43c9-9751-b01598888fa6" providerId="AD" clId="Web-{857735FA-A8A3-33C4-BD56-28BB8F3FBF7B}" dt="2025-07-17T09:43:59.237" v="50" actId="1076"/>
          <ac:spMkLst>
            <pc:docMk/>
            <pc:sldMk cId="3279626764" sldId="256"/>
            <ac:spMk id="11" creationId="{2B1FF9A1-F314-F17C-18C8-B07F96C75A3D}"/>
          </ac:spMkLst>
        </pc:spChg>
        <pc:spChg chg="mod">
          <ac:chgData name="Victoria Zalejska" userId="S::plujkp8@amway.com::8e66b00f-7f20-43c9-9751-b01598888fa6" providerId="AD" clId="Web-{857735FA-A8A3-33C4-BD56-28BB8F3FBF7B}" dt="2025-07-17T09:44:13.878" v="53" actId="1076"/>
          <ac:spMkLst>
            <pc:docMk/>
            <pc:sldMk cId="3279626764" sldId="256"/>
            <ac:spMk id="17" creationId="{35F763A6-62E2-A078-E21B-A0C2BC5DAD19}"/>
          </ac:spMkLst>
        </pc:spChg>
        <pc:spChg chg="mod">
          <ac:chgData name="Victoria Zalejska" userId="S::plujkp8@amway.com::8e66b00f-7f20-43c9-9751-b01598888fa6" providerId="AD" clId="Web-{857735FA-A8A3-33C4-BD56-28BB8F3FBF7B}" dt="2025-07-17T09:43:55.018" v="49" actId="1076"/>
          <ac:spMkLst>
            <pc:docMk/>
            <pc:sldMk cId="3279626764" sldId="256"/>
            <ac:spMk id="18" creationId="{F16F9B15-006D-D1EC-A869-A69340344133}"/>
          </ac:spMkLst>
        </pc:spChg>
        <pc:picChg chg="mod">
          <ac:chgData name="Victoria Zalejska" userId="S::plujkp8@amway.com::8e66b00f-7f20-43c9-9751-b01598888fa6" providerId="AD" clId="Web-{857735FA-A8A3-33C4-BD56-28BB8F3FBF7B}" dt="2025-07-17T09:44:01.893" v="51" actId="1076"/>
          <ac:picMkLst>
            <pc:docMk/>
            <pc:sldMk cId="3279626764" sldId="256"/>
            <ac:picMk id="41" creationId="{6B239FB6-D694-3654-A923-F4D23996A9A5}"/>
          </ac:picMkLst>
        </pc:picChg>
      </pc:sldChg>
      <pc:sldChg chg="modSp">
        <pc:chgData name="Victoria Zalejska" userId="S::plujkp8@amway.com::8e66b00f-7f20-43c9-9751-b01598888fa6" providerId="AD" clId="Web-{857735FA-A8A3-33C4-BD56-28BB8F3FBF7B}" dt="2025-07-17T09:38:02.132" v="0" actId="1076"/>
        <pc:sldMkLst>
          <pc:docMk/>
          <pc:sldMk cId="880980986" sldId="257"/>
        </pc:sldMkLst>
        <pc:picChg chg="mod">
          <ac:chgData name="Victoria Zalejska" userId="S::plujkp8@amway.com::8e66b00f-7f20-43c9-9751-b01598888fa6" providerId="AD" clId="Web-{857735FA-A8A3-33C4-BD56-28BB8F3FBF7B}" dt="2025-07-17T09:38:02.132" v="0" actId="1076"/>
          <ac:picMkLst>
            <pc:docMk/>
            <pc:sldMk cId="880980986" sldId="257"/>
            <ac:picMk id="13" creationId="{CEE417CB-1068-44A3-CF88-4F62B4CCA3F5}"/>
          </ac:picMkLst>
        </pc:picChg>
      </pc:sldChg>
      <pc:sldChg chg="del">
        <pc:chgData name="Victoria Zalejska" userId="S::plujkp8@amway.com::8e66b00f-7f20-43c9-9751-b01598888fa6" providerId="AD" clId="Web-{857735FA-A8A3-33C4-BD56-28BB8F3FBF7B}" dt="2025-07-17T09:44:28.441" v="56"/>
        <pc:sldMkLst>
          <pc:docMk/>
          <pc:sldMk cId="3452258363" sldId="2147483455"/>
        </pc:sldMkLst>
      </pc:sldChg>
      <pc:sldChg chg="addSp delSp modSp">
        <pc:chgData name="Victoria Zalejska" userId="S::plujkp8@amway.com::8e66b00f-7f20-43c9-9751-b01598888fa6" providerId="AD" clId="Web-{857735FA-A8A3-33C4-BD56-28BB8F3FBF7B}" dt="2025-07-17T09:45:17.677" v="75" actId="1076"/>
        <pc:sldMkLst>
          <pc:docMk/>
          <pc:sldMk cId="2167261030" sldId="2147483461"/>
        </pc:sldMkLst>
        <pc:spChg chg="mod">
          <ac:chgData name="Victoria Zalejska" userId="S::plujkp8@amway.com::8e66b00f-7f20-43c9-9751-b01598888fa6" providerId="AD" clId="Web-{857735FA-A8A3-33C4-BD56-28BB8F3FBF7B}" dt="2025-07-17T09:44:57.911" v="68" actId="1076"/>
          <ac:spMkLst>
            <pc:docMk/>
            <pc:sldMk cId="2167261030" sldId="2147483461"/>
            <ac:spMk id="4" creationId="{34D61B76-E5CA-9743-FCCB-69C437A785C2}"/>
          </ac:spMkLst>
        </pc:spChg>
        <pc:spChg chg="mod">
          <ac:chgData name="Victoria Zalejska" userId="S::plujkp8@amway.com::8e66b00f-7f20-43c9-9751-b01598888fa6" providerId="AD" clId="Web-{857735FA-A8A3-33C4-BD56-28BB8F3FBF7B}" dt="2025-07-17T09:45:05.145" v="71" actId="1076"/>
          <ac:spMkLst>
            <pc:docMk/>
            <pc:sldMk cId="2167261030" sldId="2147483461"/>
            <ac:spMk id="8" creationId="{401243DC-E932-35CE-7A80-A8ABA5E27FC5}"/>
          </ac:spMkLst>
        </pc:spChg>
        <pc:spChg chg="mod">
          <ac:chgData name="Victoria Zalejska" userId="S::plujkp8@amway.com::8e66b00f-7f20-43c9-9751-b01598888fa6" providerId="AD" clId="Web-{857735FA-A8A3-33C4-BD56-28BB8F3FBF7B}" dt="2025-07-17T09:42:51.766" v="35" actId="1076"/>
          <ac:spMkLst>
            <pc:docMk/>
            <pc:sldMk cId="2167261030" sldId="2147483461"/>
            <ac:spMk id="9" creationId="{EF929DE3-03DC-D9D2-DB2F-34379047A20A}"/>
          </ac:spMkLst>
        </pc:spChg>
        <pc:spChg chg="add mod">
          <ac:chgData name="Victoria Zalejska" userId="S::plujkp8@amway.com::8e66b00f-7f20-43c9-9751-b01598888fa6" providerId="AD" clId="Web-{857735FA-A8A3-33C4-BD56-28BB8F3FBF7B}" dt="2025-07-17T09:43:14.814" v="43" actId="1076"/>
          <ac:spMkLst>
            <pc:docMk/>
            <pc:sldMk cId="2167261030" sldId="2147483461"/>
            <ac:spMk id="10" creationId="{EA6BD4B0-D20A-271B-3CA1-5F917C6502F7}"/>
          </ac:spMkLst>
        </pc:spChg>
        <pc:spChg chg="add mod">
          <ac:chgData name="Victoria Zalejska" userId="S::plujkp8@amway.com::8e66b00f-7f20-43c9-9751-b01598888fa6" providerId="AD" clId="Web-{857735FA-A8A3-33C4-BD56-28BB8F3FBF7B}" dt="2025-07-17T09:44:52.817" v="67" actId="1076"/>
          <ac:spMkLst>
            <pc:docMk/>
            <pc:sldMk cId="2167261030" sldId="2147483461"/>
            <ac:spMk id="13" creationId="{51EFCC03-B00F-3304-C16B-8CD3F5DE0352}"/>
          </ac:spMkLst>
        </pc:spChg>
        <pc:spChg chg="mod">
          <ac:chgData name="Victoria Zalejska" userId="S::plujkp8@amway.com::8e66b00f-7f20-43c9-9751-b01598888fa6" providerId="AD" clId="Web-{857735FA-A8A3-33C4-BD56-28BB8F3FBF7B}" dt="2025-07-17T09:43:02.704" v="39" actId="1076"/>
          <ac:spMkLst>
            <pc:docMk/>
            <pc:sldMk cId="2167261030" sldId="2147483461"/>
            <ac:spMk id="14" creationId="{5E8557AC-A490-CD89-EDF8-4EFFDAE41AE4}"/>
          </ac:spMkLst>
        </pc:spChg>
        <pc:spChg chg="add mod">
          <ac:chgData name="Victoria Zalejska" userId="S::plujkp8@amway.com::8e66b00f-7f20-43c9-9751-b01598888fa6" providerId="AD" clId="Web-{857735FA-A8A3-33C4-BD56-28BB8F3FBF7B}" dt="2025-07-17T09:45:08.270" v="72" actId="1076"/>
          <ac:spMkLst>
            <pc:docMk/>
            <pc:sldMk cId="2167261030" sldId="2147483461"/>
            <ac:spMk id="22" creationId="{E2F2AC87-8617-D254-ACA5-81A63B543CE0}"/>
          </ac:spMkLst>
        </pc:spChg>
        <pc:spChg chg="mod">
          <ac:chgData name="Victoria Zalejska" userId="S::plujkp8@amway.com::8e66b00f-7f20-43c9-9751-b01598888fa6" providerId="AD" clId="Web-{857735FA-A8A3-33C4-BD56-28BB8F3FBF7B}" dt="2025-07-17T09:43:05.985" v="40" actId="1076"/>
          <ac:spMkLst>
            <pc:docMk/>
            <pc:sldMk cId="2167261030" sldId="2147483461"/>
            <ac:spMk id="31" creationId="{447AA39D-7ECA-FA5B-B067-E14187C1C724}"/>
          </ac:spMkLst>
        </pc:spChg>
        <pc:spChg chg="mod">
          <ac:chgData name="Victoria Zalejska" userId="S::plujkp8@amway.com::8e66b00f-7f20-43c9-9751-b01598888fa6" providerId="AD" clId="Web-{857735FA-A8A3-33C4-BD56-28BB8F3FBF7B}" dt="2025-07-17T09:43:07.860" v="41" actId="1076"/>
          <ac:spMkLst>
            <pc:docMk/>
            <pc:sldMk cId="2167261030" sldId="2147483461"/>
            <ac:spMk id="32" creationId="{E99114C9-E4AE-5965-756F-6DBE21E50911}"/>
          </ac:spMkLst>
        </pc:spChg>
        <pc:spChg chg="mod">
          <ac:chgData name="Victoria Zalejska" userId="S::plujkp8@amway.com::8e66b00f-7f20-43c9-9751-b01598888fa6" providerId="AD" clId="Web-{857735FA-A8A3-33C4-BD56-28BB8F3FBF7B}" dt="2025-07-17T09:45:13.739" v="74" actId="14100"/>
          <ac:spMkLst>
            <pc:docMk/>
            <pc:sldMk cId="2167261030" sldId="2147483461"/>
            <ac:spMk id="37" creationId="{859094AA-FD58-B5AF-1D4C-8B2229818313}"/>
          </ac:spMkLst>
        </pc:spChg>
        <pc:spChg chg="mod">
          <ac:chgData name="Victoria Zalejska" userId="S::plujkp8@amway.com::8e66b00f-7f20-43c9-9751-b01598888fa6" providerId="AD" clId="Web-{857735FA-A8A3-33C4-BD56-28BB8F3FBF7B}" dt="2025-07-17T09:45:17.677" v="75" actId="1076"/>
          <ac:spMkLst>
            <pc:docMk/>
            <pc:sldMk cId="2167261030" sldId="2147483461"/>
            <ac:spMk id="38" creationId="{745971BE-0BB7-DD36-E839-A3BDF006A869}"/>
          </ac:spMkLst>
        </pc:spChg>
        <pc:spChg chg="mod">
          <ac:chgData name="Victoria Zalejska" userId="S::plujkp8@amway.com::8e66b00f-7f20-43c9-9751-b01598888fa6" providerId="AD" clId="Web-{857735FA-A8A3-33C4-BD56-28BB8F3FBF7B}" dt="2025-07-17T09:42:55.829" v="36" actId="1076"/>
          <ac:spMkLst>
            <pc:docMk/>
            <pc:sldMk cId="2167261030" sldId="2147483461"/>
            <ac:spMk id="48" creationId="{082CC027-7C86-1345-F7A6-C3888B0F2912}"/>
          </ac:spMkLst>
        </pc:spChg>
        <pc:spChg chg="mod">
          <ac:chgData name="Victoria Zalejska" userId="S::plujkp8@amway.com::8e66b00f-7f20-43c9-9751-b01598888fa6" providerId="AD" clId="Web-{857735FA-A8A3-33C4-BD56-28BB8F3FBF7B}" dt="2025-07-17T09:42:55.969" v="37" actId="1076"/>
          <ac:spMkLst>
            <pc:docMk/>
            <pc:sldMk cId="2167261030" sldId="2147483461"/>
            <ac:spMk id="50" creationId="{A20B616E-E7AB-1905-91B1-D070CCACF814}"/>
          </ac:spMkLst>
        </pc:spChg>
        <pc:picChg chg="mod">
          <ac:chgData name="Victoria Zalejska" userId="S::plujkp8@amway.com::8e66b00f-7f20-43c9-9751-b01598888fa6" providerId="AD" clId="Web-{857735FA-A8A3-33C4-BD56-28BB8F3FBF7B}" dt="2025-07-17T09:45:01.754" v="70" actId="1076"/>
          <ac:picMkLst>
            <pc:docMk/>
            <pc:sldMk cId="2167261030" sldId="2147483461"/>
            <ac:picMk id="21" creationId="{81322102-EECF-6456-B711-29520D91FB3B}"/>
          </ac:picMkLst>
        </pc:picChg>
        <pc:picChg chg="mod">
          <ac:chgData name="Victoria Zalejska" userId="S::plujkp8@amway.com::8e66b00f-7f20-43c9-9751-b01598888fa6" providerId="AD" clId="Web-{857735FA-A8A3-33C4-BD56-28BB8F3FBF7B}" dt="2025-07-17T09:45:00.973" v="69" actId="1076"/>
          <ac:picMkLst>
            <pc:docMk/>
            <pc:sldMk cId="2167261030" sldId="2147483461"/>
            <ac:picMk id="25" creationId="{705792F4-A3B1-200A-2AE7-6938CB3DD686}"/>
          </ac:picMkLst>
        </pc:picChg>
        <pc:cxnChg chg="mod">
          <ac:chgData name="Victoria Zalejska" userId="S::plujkp8@amway.com::8e66b00f-7f20-43c9-9751-b01598888fa6" providerId="AD" clId="Web-{857735FA-A8A3-33C4-BD56-28BB8F3FBF7B}" dt="2025-07-17T09:43:10.782" v="42" actId="1076"/>
          <ac:cxnSpMkLst>
            <pc:docMk/>
            <pc:sldMk cId="2167261030" sldId="2147483461"/>
            <ac:cxnSpMk id="23" creationId="{A5B58C61-E754-1CB8-6EC9-86AC5AF87E13}"/>
          </ac:cxnSpMkLst>
        </pc:cxnChg>
        <pc:cxnChg chg="mod">
          <ac:chgData name="Victoria Zalejska" userId="S::plujkp8@amway.com::8e66b00f-7f20-43c9-9751-b01598888fa6" providerId="AD" clId="Web-{857735FA-A8A3-33C4-BD56-28BB8F3FBF7B}" dt="2025-07-17T09:42:50.078" v="34" actId="1076"/>
          <ac:cxnSpMkLst>
            <pc:docMk/>
            <pc:sldMk cId="2167261030" sldId="2147483461"/>
            <ac:cxnSpMk id="24" creationId="{169ACF30-1E39-F661-9153-D523FC68764B}"/>
          </ac:cxnSpMkLst>
        </pc:cxnChg>
        <pc:cxnChg chg="mod">
          <ac:chgData name="Victoria Zalejska" userId="S::plujkp8@amway.com::8e66b00f-7f20-43c9-9751-b01598888fa6" providerId="AD" clId="Web-{857735FA-A8A3-33C4-BD56-28BB8F3FBF7B}" dt="2025-07-17T09:42:26.031" v="26" actId="1076"/>
          <ac:cxnSpMkLst>
            <pc:docMk/>
            <pc:sldMk cId="2167261030" sldId="2147483461"/>
            <ac:cxnSpMk id="33" creationId="{8C6D7A81-9800-6136-40A6-911429CB054A}"/>
          </ac:cxnSpMkLst>
        </pc:cxnChg>
      </pc:sldChg>
      <pc:sldChg chg="addSp modSp">
        <pc:chgData name="Victoria Zalejska" userId="S::plujkp8@amway.com::8e66b00f-7f20-43c9-9751-b01598888fa6" providerId="AD" clId="Web-{857735FA-A8A3-33C4-BD56-28BB8F3FBF7B}" dt="2025-07-17T09:38:42.852" v="7" actId="1076"/>
        <pc:sldMkLst>
          <pc:docMk/>
          <pc:sldMk cId="2440906796" sldId="2147483465"/>
        </pc:sldMkLst>
        <pc:spChg chg="mod">
          <ac:chgData name="Victoria Zalejska" userId="S::plujkp8@amway.com::8e66b00f-7f20-43c9-9751-b01598888fa6" providerId="AD" clId="Web-{857735FA-A8A3-33C4-BD56-28BB8F3FBF7B}" dt="2025-07-17T09:38:42.852" v="7" actId="1076"/>
          <ac:spMkLst>
            <pc:docMk/>
            <pc:sldMk cId="2440906796" sldId="2147483465"/>
            <ac:spMk id="4" creationId="{D9660CC4-3C36-DC14-947D-029EEB4F389E}"/>
          </ac:spMkLst>
        </pc:spChg>
        <pc:spChg chg="add mod">
          <ac:chgData name="Victoria Zalejska" userId="S::plujkp8@amway.com::8e66b00f-7f20-43c9-9751-b01598888fa6" providerId="AD" clId="Web-{857735FA-A8A3-33C4-BD56-28BB8F3FBF7B}" dt="2025-07-17T09:38:37.461" v="5" actId="1076"/>
          <ac:spMkLst>
            <pc:docMk/>
            <pc:sldMk cId="2440906796" sldId="2147483465"/>
            <ac:spMk id="7" creationId="{9B83A9E5-8F41-BB4A-1FF9-3277962EC93D}"/>
          </ac:spMkLst>
        </pc:spChg>
        <pc:spChg chg="mod">
          <ac:chgData name="Victoria Zalejska" userId="S::plujkp8@amway.com::8e66b00f-7f20-43c9-9751-b01598888fa6" providerId="AD" clId="Web-{857735FA-A8A3-33C4-BD56-28BB8F3FBF7B}" dt="2025-07-17T09:38:41.117" v="6" actId="1076"/>
          <ac:spMkLst>
            <pc:docMk/>
            <pc:sldMk cId="2440906796" sldId="2147483465"/>
            <ac:spMk id="8" creationId="{8F39F4ED-4297-2C70-DFA8-2BF90A7E84A7}"/>
          </ac:spMkLst>
        </pc:spChg>
      </pc:sldChg>
    </pc:docChg>
  </pc:docChgLst>
  <pc:docChgLst>
    <pc:chgData name="Kiran Raval" userId="S::aus10602@amway.com::28a03399-a3cd-40bb-8d2e-7e1f554958f7" providerId="AD" clId="Web-{E87A899B-7D37-2304-5368-08B05E45464C}"/>
    <pc:docChg chg="mod modSld">
      <pc:chgData name="Kiran Raval" userId="S::aus10602@amway.com::28a03399-a3cd-40bb-8d2e-7e1f554958f7" providerId="AD" clId="Web-{E87A899B-7D37-2304-5368-08B05E45464C}" dt="2025-07-01T00:56:04.817" v="46" actId="20577"/>
      <pc:docMkLst>
        <pc:docMk/>
      </pc:docMkLst>
      <pc:sldChg chg="modSp">
        <pc:chgData name="Kiran Raval" userId="S::aus10602@amway.com::28a03399-a3cd-40bb-8d2e-7e1f554958f7" providerId="AD" clId="Web-{E87A899B-7D37-2304-5368-08B05E45464C}" dt="2025-07-01T00:35:28.302" v="28" actId="14100"/>
        <pc:sldMkLst>
          <pc:docMk/>
          <pc:sldMk cId="3279626764" sldId="256"/>
        </pc:sldMkLst>
        <pc:spChg chg="mod">
          <ac:chgData name="Kiran Raval" userId="S::aus10602@amway.com::28a03399-a3cd-40bb-8d2e-7e1f554958f7" providerId="AD" clId="Web-{E87A899B-7D37-2304-5368-08B05E45464C}" dt="2025-07-01T00:35:28.302" v="28" actId="14100"/>
          <ac:spMkLst>
            <pc:docMk/>
            <pc:sldMk cId="3279626764" sldId="256"/>
            <ac:spMk id="18" creationId="{F16F9B15-006D-D1EC-A869-A69340344133}"/>
          </ac:spMkLst>
        </pc:spChg>
      </pc:sldChg>
      <pc:sldChg chg="modSp">
        <pc:chgData name="Kiran Raval" userId="S::aus10602@amway.com::28a03399-a3cd-40bb-8d2e-7e1f554958f7" providerId="AD" clId="Web-{E87A899B-7D37-2304-5368-08B05E45464C}" dt="2025-07-01T00:43:04.693" v="34" actId="20577"/>
        <pc:sldMkLst>
          <pc:docMk/>
          <pc:sldMk cId="1374858634" sldId="258"/>
        </pc:sldMkLst>
        <pc:spChg chg="mod">
          <ac:chgData name="Kiran Raval" userId="S::aus10602@amway.com::28a03399-a3cd-40bb-8d2e-7e1f554958f7" providerId="AD" clId="Web-{E87A899B-7D37-2304-5368-08B05E45464C}" dt="2025-07-01T00:43:04.693" v="34" actId="20577"/>
          <ac:spMkLst>
            <pc:docMk/>
            <pc:sldMk cId="1374858634" sldId="258"/>
            <ac:spMk id="45" creationId="{77483BFD-64BD-29B1-365C-DF9AB8596965}"/>
          </ac:spMkLst>
        </pc:spChg>
      </pc:sldChg>
      <pc:sldChg chg="modSp">
        <pc:chgData name="Kiran Raval" userId="S::aus10602@amway.com::28a03399-a3cd-40bb-8d2e-7e1f554958f7" providerId="AD" clId="Web-{E87A899B-7D37-2304-5368-08B05E45464C}" dt="2025-07-01T00:33:21.608" v="27" actId="20577"/>
        <pc:sldMkLst>
          <pc:docMk/>
          <pc:sldMk cId="4074750445" sldId="7980"/>
        </pc:sldMkLst>
        <pc:spChg chg="mod">
          <ac:chgData name="Kiran Raval" userId="S::aus10602@amway.com::28a03399-a3cd-40bb-8d2e-7e1f554958f7" providerId="AD" clId="Web-{E87A899B-7D37-2304-5368-08B05E45464C}" dt="2025-07-01T00:33:21.608" v="27" actId="20577"/>
          <ac:spMkLst>
            <pc:docMk/>
            <pc:sldMk cId="4074750445" sldId="7980"/>
            <ac:spMk id="7" creationId="{1E90005E-7CD9-D28D-CD4A-F03DB2D9F782}"/>
          </ac:spMkLst>
        </pc:spChg>
      </pc:sldChg>
      <pc:sldChg chg="modSp">
        <pc:chgData name="Kiran Raval" userId="S::aus10602@amway.com::28a03399-a3cd-40bb-8d2e-7e1f554958f7" providerId="AD" clId="Web-{E87A899B-7D37-2304-5368-08B05E45464C}" dt="2025-07-01T00:14:58.847" v="4" actId="20577"/>
        <pc:sldMkLst>
          <pc:docMk/>
          <pc:sldMk cId="771817624" sldId="7994"/>
        </pc:sldMkLst>
        <pc:spChg chg="mod">
          <ac:chgData name="Kiran Raval" userId="S::aus10602@amway.com::28a03399-a3cd-40bb-8d2e-7e1f554958f7" providerId="AD" clId="Web-{E87A899B-7D37-2304-5368-08B05E45464C}" dt="2025-07-01T00:14:58.847" v="4" actId="20577"/>
          <ac:spMkLst>
            <pc:docMk/>
            <pc:sldMk cId="771817624" sldId="7994"/>
            <ac:spMk id="4" creationId="{7E342D7B-C0D0-88E0-36BD-5A0F3D40DF63}"/>
          </ac:spMkLst>
        </pc:spChg>
      </pc:sldChg>
      <pc:sldChg chg="modSp">
        <pc:chgData name="Kiran Raval" userId="S::aus10602@amway.com::28a03399-a3cd-40bb-8d2e-7e1f554958f7" providerId="AD" clId="Web-{E87A899B-7D37-2304-5368-08B05E45464C}" dt="2025-07-01T00:22:46.662" v="26" actId="20577"/>
        <pc:sldMkLst>
          <pc:docMk/>
          <pc:sldMk cId="3601677966" sldId="2147483364"/>
        </pc:sldMkLst>
        <pc:spChg chg="mod">
          <ac:chgData name="Kiran Raval" userId="S::aus10602@amway.com::28a03399-a3cd-40bb-8d2e-7e1f554958f7" providerId="AD" clId="Web-{E87A899B-7D37-2304-5368-08B05E45464C}" dt="2025-07-01T00:22:46.662" v="26" actId="20577"/>
          <ac:spMkLst>
            <pc:docMk/>
            <pc:sldMk cId="3601677966" sldId="2147483364"/>
            <ac:spMk id="15" creationId="{A5E0A53C-9598-1BE5-DF3F-707339993E90}"/>
          </ac:spMkLst>
        </pc:spChg>
      </pc:sldChg>
      <pc:sldChg chg="modSp">
        <pc:chgData name="Kiran Raval" userId="S::aus10602@amway.com::28a03399-a3cd-40bb-8d2e-7e1f554958f7" providerId="AD" clId="Web-{E87A899B-7D37-2304-5368-08B05E45464C}" dt="2025-07-01T00:16:59.633" v="5" actId="20577"/>
        <pc:sldMkLst>
          <pc:docMk/>
          <pc:sldMk cId="2274709188" sldId="2147483398"/>
        </pc:sldMkLst>
      </pc:sldChg>
      <pc:sldChg chg="modSp">
        <pc:chgData name="Kiran Raval" userId="S::aus10602@amway.com::28a03399-a3cd-40bb-8d2e-7e1f554958f7" providerId="AD" clId="Web-{E87A899B-7D37-2304-5368-08B05E45464C}" dt="2025-07-01T00:44:18.071" v="45" actId="20577"/>
        <pc:sldMkLst>
          <pc:docMk/>
          <pc:sldMk cId="3452258363" sldId="2147483455"/>
        </pc:sldMkLst>
      </pc:sldChg>
      <pc:sldChg chg="modSp">
        <pc:chgData name="Kiran Raval" userId="S::aus10602@amway.com::28a03399-a3cd-40bb-8d2e-7e1f554958f7" providerId="AD" clId="Web-{E87A899B-7D37-2304-5368-08B05E45464C}" dt="2025-07-01T00:39:23.685" v="32" actId="14100"/>
        <pc:sldMkLst>
          <pc:docMk/>
          <pc:sldMk cId="2167261030" sldId="2147483461"/>
        </pc:sldMkLst>
        <pc:spChg chg="mod">
          <ac:chgData name="Kiran Raval" userId="S::aus10602@amway.com::28a03399-a3cd-40bb-8d2e-7e1f554958f7" providerId="AD" clId="Web-{E87A899B-7D37-2304-5368-08B05E45464C}" dt="2025-07-01T00:39:23.685" v="32" actId="14100"/>
          <ac:spMkLst>
            <pc:docMk/>
            <pc:sldMk cId="2167261030" sldId="2147483461"/>
            <ac:spMk id="37" creationId="{859094AA-FD58-B5AF-1D4C-8B2229818313}"/>
          </ac:spMkLst>
        </pc:spChg>
      </pc:sldChg>
      <pc:sldChg chg="modSp">
        <pc:chgData name="Kiran Raval" userId="S::aus10602@amway.com::28a03399-a3cd-40bb-8d2e-7e1f554958f7" providerId="AD" clId="Web-{E87A899B-7D37-2304-5368-08B05E45464C}" dt="2025-07-01T00:37:00.414" v="30" actId="20577"/>
        <pc:sldMkLst>
          <pc:docMk/>
          <pc:sldMk cId="638485893" sldId="2147483462"/>
        </pc:sldMkLst>
      </pc:sldChg>
      <pc:sldChg chg="modSp">
        <pc:chgData name="Kiran Raval" userId="S::aus10602@amway.com::28a03399-a3cd-40bb-8d2e-7e1f554958f7" providerId="AD" clId="Web-{E87A899B-7D37-2304-5368-08B05E45464C}" dt="2025-06-30T23:58:13.668" v="2" actId="20577"/>
        <pc:sldMkLst>
          <pc:docMk/>
          <pc:sldMk cId="4265069099" sldId="2147483464"/>
        </pc:sldMkLst>
        <pc:spChg chg="mod">
          <ac:chgData name="Kiran Raval" userId="S::aus10602@amway.com::28a03399-a3cd-40bb-8d2e-7e1f554958f7" providerId="AD" clId="Web-{E87A899B-7D37-2304-5368-08B05E45464C}" dt="2025-06-30T23:58:13.668" v="2" actId="20577"/>
          <ac:spMkLst>
            <pc:docMk/>
            <pc:sldMk cId="4265069099" sldId="2147483464"/>
            <ac:spMk id="21" creationId="{E9FC730A-8E3B-257B-2722-C89C6D2AB90F}"/>
          </ac:spMkLst>
        </pc:spChg>
      </pc:sldChg>
      <pc:sldChg chg="modSp">
        <pc:chgData name="Kiran Raval" userId="S::aus10602@amway.com::28a03399-a3cd-40bb-8d2e-7e1f554958f7" providerId="AD" clId="Web-{E87A899B-7D37-2304-5368-08B05E45464C}" dt="2025-07-01T00:18:37.668" v="11" actId="20577"/>
        <pc:sldMkLst>
          <pc:docMk/>
          <pc:sldMk cId="2440906796" sldId="2147483465"/>
        </pc:sldMkLst>
        <pc:spChg chg="mod">
          <ac:chgData name="Kiran Raval" userId="S::aus10602@amway.com::28a03399-a3cd-40bb-8d2e-7e1f554958f7" providerId="AD" clId="Web-{E87A899B-7D37-2304-5368-08B05E45464C}" dt="2025-07-01T00:18:37.668" v="11" actId="20577"/>
          <ac:spMkLst>
            <pc:docMk/>
            <pc:sldMk cId="2440906796" sldId="2147483465"/>
            <ac:spMk id="8" creationId="{8F39F4ED-4297-2C70-DFA8-2BF90A7E84A7}"/>
          </ac:spMkLst>
        </pc:spChg>
      </pc:sldChg>
      <pc:sldChg chg="modSp">
        <pc:chgData name="Kiran Raval" userId="S::aus10602@amway.com::28a03399-a3cd-40bb-8d2e-7e1f554958f7" providerId="AD" clId="Web-{E87A899B-7D37-2304-5368-08B05E45464C}" dt="2025-07-01T00:56:04.817" v="46" actId="20577"/>
        <pc:sldMkLst>
          <pc:docMk/>
          <pc:sldMk cId="1116285239" sldId="2147483469"/>
        </pc:sldMkLst>
        <pc:spChg chg="mod">
          <ac:chgData name="Kiran Raval" userId="S::aus10602@amway.com::28a03399-a3cd-40bb-8d2e-7e1f554958f7" providerId="AD" clId="Web-{E87A899B-7D37-2304-5368-08B05E45464C}" dt="2025-07-01T00:56:04.817" v="46" actId="20577"/>
          <ac:spMkLst>
            <pc:docMk/>
            <pc:sldMk cId="1116285239" sldId="2147483469"/>
            <ac:spMk id="40" creationId="{1E5CAC91-7A98-B41D-4F39-CD325E0D9122}"/>
          </ac:spMkLst>
        </pc:spChg>
      </pc:sldChg>
    </pc:docChg>
  </pc:docChgLst>
  <pc:docChgLst>
    <pc:chgData name="Victoria Zalejska" userId="S::plujkp8@amway.com::8e66b00f-7f20-43c9-9751-b01598888fa6" providerId="AD" clId="Web-{12B13D90-694A-AB0F-71B1-A9C0DF0B0FC3}"/>
    <pc:docChg chg="modSld">
      <pc:chgData name="Victoria Zalejska" userId="S::plujkp8@amway.com::8e66b00f-7f20-43c9-9751-b01598888fa6" providerId="AD" clId="Web-{12B13D90-694A-AB0F-71B1-A9C0DF0B0FC3}" dt="2025-05-15T12:24:57.512" v="0" actId="14100"/>
      <pc:docMkLst>
        <pc:docMk/>
      </pc:docMkLst>
      <pc:sldChg chg="modSp">
        <pc:chgData name="Victoria Zalejska" userId="S::plujkp8@amway.com::8e66b00f-7f20-43c9-9751-b01598888fa6" providerId="AD" clId="Web-{12B13D90-694A-AB0F-71B1-A9C0DF0B0FC3}" dt="2025-05-15T12:24:57.512" v="0" actId="14100"/>
        <pc:sldMkLst>
          <pc:docMk/>
          <pc:sldMk cId="2491568491" sldId="265"/>
        </pc:sldMkLst>
      </pc:sldChg>
    </pc:docChg>
  </pc:docChgLst>
  <pc:docChgLst>
    <pc:chgData name="Annalisa Limodio" userId="e3715458-0c01-4ffb-9e79-5c73d8ce234e" providerId="ADAL" clId="{8D9E7B86-1A43-491B-A20B-9ECAD15E2981}"/>
    <pc:docChg chg="sldOrd">
      <pc:chgData name="Annalisa Limodio" userId="e3715458-0c01-4ffb-9e79-5c73d8ce234e" providerId="ADAL" clId="{8D9E7B86-1A43-491B-A20B-9ECAD15E2981}" dt="2025-07-08T13:21:50.541" v="0" actId="20578"/>
      <pc:docMkLst>
        <pc:docMk/>
      </pc:docMkLst>
      <pc:sldChg chg="ord">
        <pc:chgData name="Annalisa Limodio" userId="e3715458-0c01-4ffb-9e79-5c73d8ce234e" providerId="ADAL" clId="{8D9E7B86-1A43-491B-A20B-9ECAD15E2981}" dt="2025-07-08T13:21:50.541" v="0" actId="20578"/>
        <pc:sldMkLst>
          <pc:docMk/>
          <pc:sldMk cId="0" sldId="7996"/>
        </pc:sldMkLst>
      </pc:sldChg>
    </pc:docChg>
  </pc:docChgLst>
  <pc:docChgLst>
    <pc:chgData name="Amanda Morgott" userId="S::aiuddn5@amway.com::74062de7-61b3-4523-90b6-8a6175daf14e" providerId="AD" clId="Web-{0475B91C-266D-3240-759D-96794A235A7E}"/>
    <pc:docChg chg="mod">
      <pc:chgData name="Amanda Morgott" userId="S::aiuddn5@amway.com::74062de7-61b3-4523-90b6-8a6175daf14e" providerId="AD" clId="Web-{0475B91C-266D-3240-759D-96794A235A7E}" dt="2025-07-11T17:35:56.774" v="0"/>
      <pc:docMkLst>
        <pc:docMk/>
      </pc:docMkLst>
    </pc:docChg>
  </pc:docChgLst>
  <pc:docChgLst>
    <pc:chgData name="Victoria Zalejska" userId="S::plujkp8@amway.com::8e66b00f-7f20-43c9-9751-b01598888fa6" providerId="AD" clId="Web-{753F4ED0-6D7D-B586-0908-E24BAA7C9844}"/>
    <pc:docChg chg="modSld">
      <pc:chgData name="Victoria Zalejska" userId="S::plujkp8@amway.com::8e66b00f-7f20-43c9-9751-b01598888fa6" providerId="AD" clId="Web-{753F4ED0-6D7D-B586-0908-E24BAA7C9844}" dt="2025-07-14T07:41:51.956" v="70" actId="20577"/>
      <pc:docMkLst>
        <pc:docMk/>
      </pc:docMkLst>
      <pc:sldChg chg="addSp modSp">
        <pc:chgData name="Victoria Zalejska" userId="S::plujkp8@amway.com::8e66b00f-7f20-43c9-9751-b01598888fa6" providerId="AD" clId="Web-{753F4ED0-6D7D-B586-0908-E24BAA7C9844}" dt="2025-07-14T07:41:51.956" v="70" actId="20577"/>
        <pc:sldMkLst>
          <pc:docMk/>
          <pc:sldMk cId="445419551" sldId="8012"/>
        </pc:sldMkLst>
        <pc:spChg chg="mod">
          <ac:chgData name="Victoria Zalejska" userId="S::plujkp8@amway.com::8e66b00f-7f20-43c9-9751-b01598888fa6" providerId="AD" clId="Web-{753F4ED0-6D7D-B586-0908-E24BAA7C9844}" dt="2025-07-14T07:40:38.875" v="51" actId="20577"/>
          <ac:spMkLst>
            <pc:docMk/>
            <pc:sldMk cId="445419551" sldId="8012"/>
            <ac:spMk id="6" creationId="{1353AA97-1BAE-F998-6890-062A5EDBBB6A}"/>
          </ac:spMkLst>
        </pc:spChg>
        <pc:spChg chg="add mod">
          <ac:chgData name="Victoria Zalejska" userId="S::plujkp8@amway.com::8e66b00f-7f20-43c9-9751-b01598888fa6" providerId="AD" clId="Web-{753F4ED0-6D7D-B586-0908-E24BAA7C9844}" dt="2025-07-14T07:41:51.956" v="70" actId="20577"/>
          <ac:spMkLst>
            <pc:docMk/>
            <pc:sldMk cId="445419551" sldId="8012"/>
            <ac:spMk id="8" creationId="{D44C523E-527C-C67D-DD08-865A1E5935C7}"/>
          </ac:spMkLst>
        </pc:spChg>
        <pc:spChg chg="mod">
          <ac:chgData name="Victoria Zalejska" userId="S::plujkp8@amway.com::8e66b00f-7f20-43c9-9751-b01598888fa6" providerId="AD" clId="Web-{753F4ED0-6D7D-B586-0908-E24BAA7C9844}" dt="2025-07-14T07:41:42.956" v="66" actId="1076"/>
          <ac:spMkLst>
            <pc:docMk/>
            <pc:sldMk cId="445419551" sldId="8012"/>
            <ac:spMk id="9" creationId="{5928C701-4CB8-F90F-D7C1-4E018CE01679}"/>
          </ac:spMkLst>
        </pc:spChg>
      </pc:sldChg>
      <pc:sldChg chg="addSp delSp modSp">
        <pc:chgData name="Victoria Zalejska" userId="S::plujkp8@amway.com::8e66b00f-7f20-43c9-9751-b01598888fa6" providerId="AD" clId="Web-{753F4ED0-6D7D-B586-0908-E24BAA7C9844}" dt="2025-07-14T07:39:18.591" v="49" actId="1076"/>
        <pc:sldMkLst>
          <pc:docMk/>
          <pc:sldMk cId="4265069099" sldId="2147483464"/>
        </pc:sldMkLst>
        <pc:spChg chg="add mod">
          <ac:chgData name="Victoria Zalejska" userId="S::plujkp8@amway.com::8e66b00f-7f20-43c9-9751-b01598888fa6" providerId="AD" clId="Web-{753F4ED0-6D7D-B586-0908-E24BAA7C9844}" dt="2025-07-14T07:39:09.543" v="47"/>
          <ac:spMkLst>
            <pc:docMk/>
            <pc:sldMk cId="4265069099" sldId="2147483464"/>
            <ac:spMk id="5" creationId="{23238C96-9313-EEEB-86B1-8270E0867AF7}"/>
          </ac:spMkLst>
        </pc:spChg>
        <pc:spChg chg="mod ord">
          <ac:chgData name="Victoria Zalejska" userId="S::plujkp8@amway.com::8e66b00f-7f20-43c9-9751-b01598888fa6" providerId="AD" clId="Web-{753F4ED0-6D7D-B586-0908-E24BAA7C9844}" dt="2025-07-14T07:38:56.449" v="44" actId="20577"/>
          <ac:spMkLst>
            <pc:docMk/>
            <pc:sldMk cId="4265069099" sldId="2147483464"/>
            <ac:spMk id="21" creationId="{E9FC730A-8E3B-257B-2722-C89C6D2AB90F}"/>
          </ac:spMkLst>
        </pc:spChg>
        <pc:picChg chg="mod">
          <ac:chgData name="Victoria Zalejska" userId="S::plujkp8@amway.com::8e66b00f-7f20-43c9-9751-b01598888fa6" providerId="AD" clId="Web-{753F4ED0-6D7D-B586-0908-E24BAA7C9844}" dt="2025-07-14T07:39:18.591" v="49" actId="1076"/>
          <ac:picMkLst>
            <pc:docMk/>
            <pc:sldMk cId="4265069099" sldId="2147483464"/>
            <ac:picMk id="44" creationId="{046CF06C-3C73-A4F0-EF03-4230267FF1CB}"/>
          </ac:picMkLst>
        </pc:picChg>
        <pc:picChg chg="mod">
          <ac:chgData name="Victoria Zalejska" userId="S::plujkp8@amway.com::8e66b00f-7f20-43c9-9751-b01598888fa6" providerId="AD" clId="Web-{753F4ED0-6D7D-B586-0908-E24BAA7C9844}" dt="2025-07-14T07:36:44.726" v="7" actId="1076"/>
          <ac:picMkLst>
            <pc:docMk/>
            <pc:sldMk cId="4265069099" sldId="2147483464"/>
            <ac:picMk id="45" creationId="{01374CFF-95F5-1469-C615-43D40F25CB03}"/>
          </ac:picMkLst>
        </pc:picChg>
      </pc:sldChg>
    </pc:docChg>
  </pc:docChgLst>
  <pc:docChgLst>
    <pc:chgData name="Ganna Granadzer" userId="S::uau06716@amway.com::57cd629d-7f3f-4023-87ea-a2c092827707" providerId="AD" clId="Web-{9396A235-BEA0-6DD2-406B-342FBACD3DF8}"/>
    <pc:docChg chg="mod">
      <pc:chgData name="Ganna Granadzer" userId="S::uau06716@amway.com::57cd629d-7f3f-4023-87ea-a2c092827707" providerId="AD" clId="Web-{9396A235-BEA0-6DD2-406B-342FBACD3DF8}" dt="2025-05-26T06:18:21.909" v="0"/>
      <pc:docMkLst>
        <pc:docMk/>
      </pc:docMkLst>
    </pc:docChg>
  </pc:docChgLst>
  <pc:docChgLst>
    <pc:chgData name="Eva Laszlo" userId="S::huu07dtb@amway.com::b351f020-5fc7-4761-b98b-9ba7e0ac521c" providerId="AD" clId="Web-{AD4D69DB-AFD8-FEF5-63EF-DAC66D9C2D00}"/>
    <pc:docChg chg="modSld">
      <pc:chgData name="Eva Laszlo" userId="S::huu07dtb@amway.com::b351f020-5fc7-4761-b98b-9ba7e0ac521c" providerId="AD" clId="Web-{AD4D69DB-AFD8-FEF5-63EF-DAC66D9C2D00}" dt="2025-06-23T13:04:02.513" v="3" actId="1076"/>
      <pc:docMkLst>
        <pc:docMk/>
      </pc:docMkLst>
      <pc:sldChg chg="modSp">
        <pc:chgData name="Eva Laszlo" userId="S::huu07dtb@amway.com::b351f020-5fc7-4761-b98b-9ba7e0ac521c" providerId="AD" clId="Web-{AD4D69DB-AFD8-FEF5-63EF-DAC66D9C2D00}" dt="2025-06-23T13:04:02.513" v="3" actId="1076"/>
        <pc:sldMkLst>
          <pc:docMk/>
          <pc:sldMk cId="1706793483" sldId="2147483460"/>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11.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AAF3B75-2CA7-4777-8950-F49D2665B0C2}" type="datetimeFigureOut">
              <a:rPr lang="en-US" smtClean="0"/>
              <a:t>8/22/2025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58961E9-0742-432F-9DC8-481E8B475E34}" type="slidenum">
              <a:rPr lang="en-US" smtClean="0"/>
              <a:t>‹#›</a:t>
            </a:fld>
            <a:endParaRPr lang="en-US"/>
          </a:p>
        </p:txBody>
      </p:sp>
    </p:spTree>
    <p:extLst>
      <p:ext uri="{BB962C8B-B14F-4D97-AF65-F5344CB8AC3E}">
        <p14:creationId xmlns:p14="http://schemas.microsoft.com/office/powerpoint/2010/main" val="384323980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039813" y="233363"/>
            <a:ext cx="1571625" cy="884237"/>
          </a:xfrm>
        </p:spPr>
      </p:sp>
      <p:sp>
        <p:nvSpPr>
          <p:cNvPr id="3" name="Notes Placeholder 2"/>
          <p:cNvSpPr>
            <a:spLocks noGrp="1"/>
          </p:cNvSpPr>
          <p:nvPr>
            <p:ph type="body" idx="1"/>
          </p:nvPr>
        </p:nvSpPr>
        <p:spPr>
          <a:xfrm>
            <a:off x="414528" y="1364743"/>
            <a:ext cx="8272272" cy="2700338"/>
          </a:xfrm>
        </p:spPr>
        <p:txBody>
          <a:bodyPr/>
          <a:lstStyle/>
          <a:p>
            <a:endParaRPr lang="en-US">
              <a:solidFill>
                <a:srgbClr val="82868C"/>
              </a:solidFill>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5BE687A-6B07-E947-A3AF-4BD7447D1A58}"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47139149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039813" y="233363"/>
            <a:ext cx="1571625" cy="884237"/>
          </a:xfrm>
        </p:spPr>
      </p:sp>
      <p:sp>
        <p:nvSpPr>
          <p:cNvPr id="3" name="Notes Placeholder 2"/>
          <p:cNvSpPr>
            <a:spLocks noGrp="1"/>
          </p:cNvSpPr>
          <p:nvPr>
            <p:ph type="body" idx="1"/>
          </p:nvPr>
        </p:nvSpPr>
        <p:spPr/>
        <p:txBody>
          <a:bodyPr/>
          <a:lstStyle/>
          <a:p>
            <a:r>
              <a:rPr lang="en-US" sz="1600" b="1"/>
              <a:t>The </a:t>
            </a:r>
            <a:r>
              <a:rPr lang="en-US" sz="1600" b="1" err="1"/>
              <a:t>eSpring</a:t>
            </a:r>
            <a:r>
              <a:rPr lang="en-US" sz="1600" b="1"/>
              <a:t> Water Purifier is a favorite product globally. It’s the world’s number-one-selling brand of home water treatment systems.*</a:t>
            </a:r>
            <a:endParaRPr lang="en-US" sz="1800" b="1">
              <a:solidFill>
                <a:srgbClr val="00B050"/>
              </a:solidFill>
              <a:cs typeface="Calibri"/>
            </a:endParaRPr>
          </a:p>
          <a:p>
            <a:pPr marL="0" lvl="1" defTabSz="914377" fontAlgn="ctr">
              <a:tabLst>
                <a:tab pos="914400" algn="l"/>
              </a:tabLst>
              <a:defRPr/>
            </a:pPr>
            <a:r>
              <a:rPr lang="en-US" sz="1800" b="1"/>
              <a:t>Since </a:t>
            </a:r>
            <a:r>
              <a:rPr lang="en-US" sz="1800" b="1" err="1"/>
              <a:t>eSpring</a:t>
            </a:r>
            <a:r>
              <a:rPr lang="en-US" sz="1800" b="1"/>
              <a:t> launched, a lot has changed in our world and with our customers. It was time for a redesign to optimize performance and convenience. </a:t>
            </a:r>
            <a:endParaRPr lang="en-US" sz="1800" b="1" i="0">
              <a:cs typeface="Calibri"/>
            </a:endParaRPr>
          </a:p>
          <a:p>
            <a:pPr marL="0" marR="0" lvl="1" indent="0" algn="l" defTabSz="914377" rtl="0" eaLnBrk="1" fontAlgn="ctr" latinLnBrk="0" hangingPunct="1">
              <a:buClrTx/>
              <a:buSzTx/>
              <a:buFont typeface="Arial" charset="0"/>
              <a:buNone/>
              <a:tabLst>
                <a:tab pos="914400" algn="l"/>
              </a:tabLst>
              <a:defRPr/>
            </a:pPr>
            <a:r>
              <a:rPr lang="en-US" sz="1800" b="1" i="0"/>
              <a:t>The New </a:t>
            </a:r>
            <a:r>
              <a:rPr lang="en-US" sz="1800" b="1" i="0" err="1"/>
              <a:t>eSpring</a:t>
            </a:r>
            <a:r>
              <a:rPr lang="en-US" sz="1800" b="1" i="0"/>
              <a:t> Water Treatment is Clearly Better… in so many ways!</a:t>
            </a:r>
            <a:endParaRPr lang="en-US" sz="1800" b="1">
              <a:cs typeface="Calibri"/>
            </a:endParaRPr>
          </a:p>
          <a:p>
            <a:pPr marL="0" marR="0" lvl="1" indent="0" fontAlgn="ctr">
              <a:buNone/>
              <a:tabLst>
                <a:tab pos="914400" algn="l"/>
              </a:tabLst>
            </a:pPr>
            <a:endParaRPr lang="en-US" sz="1800" b="1"/>
          </a:p>
          <a:p>
            <a:pPr marL="0" marR="0" lvl="1" indent="0" algn="l" defTabSz="914400" rtl="0" eaLnBrk="1" fontAlgn="ctr" latinLnBrk="0" hangingPunct="1">
              <a:lnSpc>
                <a:spcPct val="100000"/>
              </a:lnSpc>
              <a:spcBef>
                <a:spcPts val="0"/>
              </a:spcBef>
              <a:spcAft>
                <a:spcPts val="0"/>
              </a:spcAft>
              <a:buClrTx/>
              <a:buSzTx/>
              <a:buFontTx/>
              <a:buNone/>
              <a:tabLst>
                <a:tab pos="914400" algn="l"/>
              </a:tabLst>
              <a:defRPr/>
            </a:pPr>
            <a:r>
              <a:rPr lang="en-US" sz="1800" b="1">
                <a:solidFill>
                  <a:srgbClr val="82868C"/>
                </a:solidFill>
                <a:cs typeface="Calibri"/>
              </a:rPr>
              <a:t>*Based on a Verify Markets study of 2021 global sales.</a:t>
            </a:r>
            <a:endParaRPr lang="en-US" sz="1800" b="1">
              <a:solidFill>
                <a:srgbClr val="82868C"/>
              </a:solidFill>
              <a:ea typeface="Calibri"/>
              <a:cs typeface="Calibri"/>
            </a:endParaRPr>
          </a:p>
          <a:p>
            <a:pPr marL="0" marR="0" lvl="1" indent="0" fontAlgn="ctr">
              <a:buNone/>
              <a:tabLst>
                <a:tab pos="914400" algn="l"/>
              </a:tabLst>
            </a:pPr>
            <a:endParaRPr lang="en-US" sz="1800" b="1"/>
          </a:p>
          <a:p>
            <a:endParaRPr lang="en-US" sz="1800" b="1">
              <a:cs typeface="Calibri" panose="020F0502020204030204"/>
            </a:endParaRPr>
          </a:p>
          <a:p>
            <a:pPr marL="0" marR="0" lvl="1" indent="0" fontAlgn="ctr">
              <a:buNone/>
              <a:tabLst>
                <a:tab pos="914400" algn="l"/>
              </a:tabLst>
            </a:pPr>
            <a:endParaRPr lang="en-US" i="1">
              <a:ea typeface="Malgun Gothic" panose="020B0503020000020004" pitchFamily="34" charset="-127"/>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5BE687A-6B07-E947-A3AF-4BD7447D1A58}"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0982454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7AE810D-5123-BC17-59E6-80AD385CE5A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1266D43-0BF8-1B83-EE34-BEC7564305F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9185AEC-6C41-9703-BBEF-4DDA29E926B6}"/>
              </a:ext>
            </a:extLst>
          </p:cNvPr>
          <p:cNvSpPr>
            <a:spLocks noGrp="1"/>
          </p:cNvSpPr>
          <p:nvPr>
            <p:ph type="body" idx="1"/>
          </p:nvPr>
        </p:nvSpPr>
        <p:spPr/>
        <p:txBody>
          <a:bodyPr/>
          <a:lstStyle/>
          <a:p>
            <a:r>
              <a:rPr lang="de-DE" b="1" err="1"/>
              <a:t>Let's</a:t>
            </a:r>
            <a:r>
              <a:rPr lang="de-DE" b="1"/>
              <a:t> </a:t>
            </a:r>
            <a:r>
              <a:rPr lang="de-DE" b="1" err="1"/>
              <a:t>start</a:t>
            </a:r>
            <a:r>
              <a:rPr lang="de-DE" b="1"/>
              <a:t> </a:t>
            </a:r>
            <a:r>
              <a:rPr lang="de-DE" b="1" err="1"/>
              <a:t>with</a:t>
            </a:r>
            <a:r>
              <a:rPr lang="de-DE" b="1"/>
              <a:t> a </a:t>
            </a:r>
            <a:r>
              <a:rPr lang="de-DE" b="1" err="1"/>
              <a:t>few</a:t>
            </a:r>
            <a:r>
              <a:rPr lang="de-DE" b="1"/>
              <a:t> </a:t>
            </a:r>
            <a:r>
              <a:rPr lang="de-DE" b="1" err="1"/>
              <a:t>words</a:t>
            </a:r>
            <a:r>
              <a:rPr lang="de-DE" b="1"/>
              <a:t> </a:t>
            </a:r>
            <a:r>
              <a:rPr lang="de-DE" b="1" err="1"/>
              <a:t>about</a:t>
            </a:r>
            <a:r>
              <a:rPr lang="de-DE" b="1"/>
              <a:t> </a:t>
            </a:r>
            <a:r>
              <a:rPr lang="de-DE" b="1" err="1"/>
              <a:t>eSpring</a:t>
            </a:r>
            <a:r>
              <a:rPr lang="de-DE"/>
              <a:t> </a:t>
            </a:r>
            <a:endParaRPr lang="en-US"/>
          </a:p>
          <a:p>
            <a:pPr marL="285750" indent="-285750">
              <a:buFont typeface="Arial"/>
              <a:buChar char="•"/>
            </a:pPr>
            <a:r>
              <a:rPr lang="de-DE" b="1" err="1"/>
              <a:t>Amway</a:t>
            </a:r>
            <a:r>
              <a:rPr lang="de-DE" b="1"/>
              <a:t> </a:t>
            </a:r>
            <a:r>
              <a:rPr lang="de-DE" b="1" err="1"/>
              <a:t>has</a:t>
            </a:r>
            <a:r>
              <a:rPr lang="de-DE" b="1"/>
              <a:t> </a:t>
            </a:r>
            <a:r>
              <a:rPr lang="de-DE" b="1" err="1"/>
              <a:t>almost</a:t>
            </a:r>
            <a:r>
              <a:rPr lang="de-DE" b="1"/>
              <a:t> 40 </a:t>
            </a:r>
            <a:r>
              <a:rPr lang="de-DE" b="1" err="1"/>
              <a:t>years</a:t>
            </a:r>
            <a:r>
              <a:rPr lang="de-DE" b="1"/>
              <a:t> </a:t>
            </a:r>
            <a:r>
              <a:rPr lang="de-DE" b="1" err="1"/>
              <a:t>of</a:t>
            </a:r>
            <a:r>
              <a:rPr lang="de-DE" b="1"/>
              <a:t> </a:t>
            </a:r>
            <a:r>
              <a:rPr lang="de-DE" b="1" err="1"/>
              <a:t>experience</a:t>
            </a:r>
            <a:r>
              <a:rPr lang="de-DE" b="1"/>
              <a:t> </a:t>
            </a:r>
            <a:r>
              <a:rPr lang="de-DE" b="1" err="1"/>
              <a:t>designing</a:t>
            </a:r>
            <a:r>
              <a:rPr lang="de-DE" b="1"/>
              <a:t> and </a:t>
            </a:r>
            <a:r>
              <a:rPr lang="de-DE" b="1" err="1"/>
              <a:t>selling</a:t>
            </a:r>
            <a:r>
              <a:rPr lang="de-DE" b="1"/>
              <a:t> </a:t>
            </a:r>
            <a:r>
              <a:rPr lang="de-DE" b="1" err="1"/>
              <a:t>point-of-use</a:t>
            </a:r>
            <a:r>
              <a:rPr lang="de-DE" b="1"/>
              <a:t> </a:t>
            </a:r>
            <a:r>
              <a:rPr lang="de-DE" b="1" err="1"/>
              <a:t>home</a:t>
            </a:r>
            <a:r>
              <a:rPr lang="de-DE" b="1"/>
              <a:t> </a:t>
            </a:r>
            <a:r>
              <a:rPr lang="de-DE" b="1" err="1"/>
              <a:t>water</a:t>
            </a:r>
            <a:r>
              <a:rPr lang="de-DE" b="1"/>
              <a:t> </a:t>
            </a:r>
            <a:r>
              <a:rPr lang="de-DE" b="1" err="1"/>
              <a:t>treatment</a:t>
            </a:r>
            <a:r>
              <a:rPr lang="de-DE" b="1"/>
              <a:t> </a:t>
            </a:r>
            <a:r>
              <a:rPr lang="de-DE" b="1" err="1"/>
              <a:t>systems</a:t>
            </a:r>
            <a:r>
              <a:rPr lang="de-DE" b="1"/>
              <a:t>. In </a:t>
            </a:r>
            <a:r>
              <a:rPr lang="de-DE" b="1" err="1"/>
              <a:t>fact</a:t>
            </a:r>
            <a:r>
              <a:rPr lang="de-DE" b="1"/>
              <a:t>, </a:t>
            </a:r>
            <a:r>
              <a:rPr lang="de-DE" b="1" err="1"/>
              <a:t>Amway</a:t>
            </a:r>
            <a:r>
              <a:rPr lang="de-DE" b="1"/>
              <a:t> </a:t>
            </a:r>
            <a:r>
              <a:rPr lang="de-DE" b="1" err="1"/>
              <a:t>introduced</a:t>
            </a:r>
            <a:r>
              <a:rPr lang="de-DE" b="1"/>
              <a:t> </a:t>
            </a:r>
            <a:r>
              <a:rPr lang="de-DE" b="1" err="1"/>
              <a:t>the</a:t>
            </a:r>
            <a:r>
              <a:rPr lang="de-DE" b="1"/>
              <a:t> </a:t>
            </a:r>
            <a:r>
              <a:rPr lang="de-DE" b="1" err="1"/>
              <a:t>first</a:t>
            </a:r>
            <a:r>
              <a:rPr lang="de-DE" b="1"/>
              <a:t> </a:t>
            </a:r>
            <a:r>
              <a:rPr lang="de-DE" b="1" err="1"/>
              <a:t>kitchen</a:t>
            </a:r>
            <a:r>
              <a:rPr lang="de-DE" b="1"/>
              <a:t> </a:t>
            </a:r>
            <a:r>
              <a:rPr lang="de-DE" b="1" err="1"/>
              <a:t>water</a:t>
            </a:r>
            <a:r>
              <a:rPr lang="de-DE" b="1"/>
              <a:t> </a:t>
            </a:r>
            <a:r>
              <a:rPr lang="de-DE" b="1" err="1"/>
              <a:t>treatment</a:t>
            </a:r>
            <a:r>
              <a:rPr lang="de-DE" b="1"/>
              <a:t> </a:t>
            </a:r>
            <a:r>
              <a:rPr lang="de-DE" b="1" err="1"/>
              <a:t>system</a:t>
            </a:r>
            <a:r>
              <a:rPr lang="de-DE" b="1"/>
              <a:t>, </a:t>
            </a:r>
            <a:r>
              <a:rPr lang="de-DE" b="1" err="1"/>
              <a:t>which</a:t>
            </a:r>
            <a:r>
              <a:rPr lang="de-DE" b="1"/>
              <a:t> </a:t>
            </a:r>
            <a:r>
              <a:rPr lang="de-DE" b="1" err="1"/>
              <a:t>used</a:t>
            </a:r>
            <a:r>
              <a:rPr lang="de-DE" b="1"/>
              <a:t> a </a:t>
            </a:r>
            <a:r>
              <a:rPr lang="de-DE" b="1" err="1"/>
              <a:t>carbon</a:t>
            </a:r>
            <a:r>
              <a:rPr lang="de-DE" b="1"/>
              <a:t> block </a:t>
            </a:r>
            <a:r>
              <a:rPr lang="de-DE" b="1" err="1"/>
              <a:t>filter</a:t>
            </a:r>
            <a:r>
              <a:rPr lang="de-DE" b="1"/>
              <a:t>, </a:t>
            </a:r>
            <a:r>
              <a:rPr lang="de-DE" b="1" err="1"/>
              <a:t>ultraviolet</a:t>
            </a:r>
            <a:r>
              <a:rPr lang="de-DE" b="1"/>
              <a:t> light, and electronic </a:t>
            </a:r>
            <a:r>
              <a:rPr lang="de-DE" b="1" err="1"/>
              <a:t>monitoring</a:t>
            </a:r>
            <a:r>
              <a:rPr lang="de-DE" b="1"/>
              <a:t> </a:t>
            </a:r>
            <a:r>
              <a:rPr lang="de-DE" b="1" err="1"/>
              <a:t>technology</a:t>
            </a:r>
            <a:r>
              <a:rPr lang="de-DE" b="1"/>
              <a:t> </a:t>
            </a:r>
            <a:r>
              <a:rPr lang="de-DE" b="1" err="1"/>
              <a:t>combined</a:t>
            </a:r>
            <a:r>
              <a:rPr lang="de-DE" b="1"/>
              <a:t> in a </a:t>
            </a:r>
            <a:r>
              <a:rPr lang="de-DE" b="1" err="1"/>
              <a:t>single</a:t>
            </a:r>
            <a:r>
              <a:rPr lang="de-DE" b="1"/>
              <a:t> </a:t>
            </a:r>
            <a:r>
              <a:rPr lang="de-DE" b="1" err="1"/>
              <a:t>unit</a:t>
            </a:r>
            <a:r>
              <a:rPr lang="de-DE" b="1"/>
              <a:t>. </a:t>
            </a:r>
            <a:r>
              <a:rPr lang="de-DE" b="1" err="1"/>
              <a:t>We</a:t>
            </a:r>
            <a:r>
              <a:rPr lang="de-DE" b="1"/>
              <a:t> </a:t>
            </a:r>
            <a:r>
              <a:rPr lang="de-DE" b="1" err="1"/>
              <a:t>have</a:t>
            </a:r>
            <a:r>
              <a:rPr lang="de-DE" b="1"/>
              <a:t> a </a:t>
            </a:r>
            <a:r>
              <a:rPr lang="de-DE" b="1" err="1"/>
              <a:t>long</a:t>
            </a:r>
            <a:r>
              <a:rPr lang="de-DE" b="1"/>
              <a:t> </a:t>
            </a:r>
            <a:r>
              <a:rPr lang="de-DE" b="1" err="1"/>
              <a:t>history</a:t>
            </a:r>
            <a:r>
              <a:rPr lang="de-DE" b="1"/>
              <a:t> </a:t>
            </a:r>
            <a:r>
              <a:rPr lang="de-DE" b="1" err="1"/>
              <a:t>of</a:t>
            </a:r>
            <a:r>
              <a:rPr lang="de-DE" b="1"/>
              <a:t> top-level </a:t>
            </a:r>
            <a:r>
              <a:rPr lang="de-DE" b="1" err="1"/>
              <a:t>performance</a:t>
            </a:r>
            <a:r>
              <a:rPr lang="de-DE" b="1"/>
              <a:t>, </a:t>
            </a:r>
            <a:r>
              <a:rPr lang="de-DE" b="1" err="1"/>
              <a:t>solutions</a:t>
            </a:r>
            <a:r>
              <a:rPr lang="de-DE" b="1"/>
              <a:t>, </a:t>
            </a:r>
            <a:r>
              <a:rPr lang="de-DE" b="1" err="1"/>
              <a:t>technology</a:t>
            </a:r>
            <a:r>
              <a:rPr lang="de-DE" b="1"/>
              <a:t>, and </a:t>
            </a:r>
            <a:r>
              <a:rPr lang="de-DE" b="1" err="1"/>
              <a:t>third</a:t>
            </a:r>
            <a:r>
              <a:rPr lang="de-DE" b="1"/>
              <a:t>-party </a:t>
            </a:r>
            <a:r>
              <a:rPr lang="de-DE" b="1" err="1"/>
              <a:t>certification</a:t>
            </a:r>
            <a:r>
              <a:rPr lang="de-DE" b="1"/>
              <a:t>.</a:t>
            </a:r>
            <a:r>
              <a:rPr lang="de-DE"/>
              <a:t> </a:t>
            </a:r>
            <a:endParaRPr lang="en-US"/>
          </a:p>
          <a:p>
            <a:pPr marL="285750" indent="-285750">
              <a:buFont typeface="Arial"/>
              <a:buChar char="•"/>
            </a:pPr>
            <a:r>
              <a:rPr lang="de-DE" b="1" err="1"/>
              <a:t>It</a:t>
            </a:r>
            <a:r>
              <a:rPr lang="de-DE" b="1"/>
              <a:t> </a:t>
            </a:r>
            <a:r>
              <a:rPr lang="de-DE" b="1" err="1"/>
              <a:t>is</a:t>
            </a:r>
            <a:r>
              <a:rPr lang="de-DE" b="1"/>
              <a:t> a people-</a:t>
            </a:r>
            <a:r>
              <a:rPr lang="de-DE" b="1" err="1"/>
              <a:t>centred</a:t>
            </a:r>
            <a:r>
              <a:rPr lang="de-DE" b="1"/>
              <a:t> </a:t>
            </a:r>
            <a:r>
              <a:rPr lang="de-DE" b="1" err="1"/>
              <a:t>solution</a:t>
            </a:r>
            <a:r>
              <a:rPr lang="de-DE" b="1"/>
              <a:t>. Customers </a:t>
            </a:r>
            <a:r>
              <a:rPr lang="de-DE" b="1" err="1"/>
              <a:t>worldwide</a:t>
            </a:r>
            <a:r>
              <a:rPr lang="de-DE" b="1"/>
              <a:t> </a:t>
            </a:r>
            <a:r>
              <a:rPr lang="de-DE" b="1" err="1"/>
              <a:t>love</a:t>
            </a:r>
            <a:r>
              <a:rPr lang="de-DE" b="1"/>
              <a:t> </a:t>
            </a:r>
            <a:r>
              <a:rPr lang="de-DE" b="1" err="1"/>
              <a:t>eSpring</a:t>
            </a:r>
            <a:r>
              <a:rPr lang="de-DE" b="1"/>
              <a:t> </a:t>
            </a:r>
            <a:r>
              <a:rPr lang="de-DE" b="1" err="1"/>
              <a:t>because</a:t>
            </a:r>
            <a:r>
              <a:rPr lang="de-DE" b="1"/>
              <a:t> </a:t>
            </a:r>
            <a:r>
              <a:rPr lang="de-DE" b="1" err="1"/>
              <a:t>it</a:t>
            </a:r>
            <a:r>
              <a:rPr lang="de-DE" b="1"/>
              <a:t> </a:t>
            </a:r>
            <a:r>
              <a:rPr lang="de-DE" b="1" err="1"/>
              <a:t>gives</a:t>
            </a:r>
            <a:r>
              <a:rPr lang="de-DE" b="1"/>
              <a:t> </a:t>
            </a:r>
            <a:r>
              <a:rPr lang="de-DE" b="1" err="1"/>
              <a:t>them</a:t>
            </a:r>
            <a:r>
              <a:rPr lang="de-DE" b="1"/>
              <a:t> clean, safe, </a:t>
            </a:r>
            <a:r>
              <a:rPr lang="de-DE" b="1" err="1"/>
              <a:t>great-tasting</a:t>
            </a:r>
            <a:r>
              <a:rPr lang="de-DE" b="1"/>
              <a:t> </a:t>
            </a:r>
            <a:r>
              <a:rPr lang="de-DE" b="1" err="1"/>
              <a:t>water</a:t>
            </a:r>
            <a:r>
              <a:rPr lang="de-DE" b="1"/>
              <a:t> – and </a:t>
            </a:r>
            <a:r>
              <a:rPr lang="de-DE" b="1" err="1"/>
              <a:t>the</a:t>
            </a:r>
            <a:r>
              <a:rPr lang="de-DE" b="1"/>
              <a:t> </a:t>
            </a:r>
            <a:r>
              <a:rPr lang="de-DE" b="1" err="1"/>
              <a:t>peace</a:t>
            </a:r>
            <a:r>
              <a:rPr lang="de-DE" b="1"/>
              <a:t> </a:t>
            </a:r>
            <a:r>
              <a:rPr lang="de-DE" b="1" err="1"/>
              <a:t>of</a:t>
            </a:r>
            <a:r>
              <a:rPr lang="de-DE" b="1"/>
              <a:t> </a:t>
            </a:r>
            <a:r>
              <a:rPr lang="de-DE" b="1" err="1"/>
              <a:t>mind</a:t>
            </a:r>
            <a:r>
              <a:rPr lang="de-DE" b="1"/>
              <a:t> </a:t>
            </a:r>
            <a:r>
              <a:rPr lang="de-DE" b="1" err="1"/>
              <a:t>that</a:t>
            </a:r>
            <a:r>
              <a:rPr lang="de-DE" b="1"/>
              <a:t> </a:t>
            </a:r>
            <a:r>
              <a:rPr lang="de-DE" b="1" err="1"/>
              <a:t>goes</a:t>
            </a:r>
            <a:r>
              <a:rPr lang="de-DE" b="1"/>
              <a:t> </a:t>
            </a:r>
            <a:r>
              <a:rPr lang="de-DE" b="1" err="1"/>
              <a:t>along</a:t>
            </a:r>
            <a:r>
              <a:rPr lang="de-DE" b="1"/>
              <a:t> </a:t>
            </a:r>
            <a:r>
              <a:rPr lang="de-DE" b="1" err="1"/>
              <a:t>with</a:t>
            </a:r>
            <a:r>
              <a:rPr lang="de-DE" b="1"/>
              <a:t> </a:t>
            </a:r>
            <a:r>
              <a:rPr lang="de-DE" b="1" err="1"/>
              <a:t>that</a:t>
            </a:r>
            <a:r>
              <a:rPr lang="de-DE" b="1"/>
              <a:t>. </a:t>
            </a:r>
            <a:r>
              <a:rPr lang="de-DE"/>
              <a:t> </a:t>
            </a:r>
            <a:endParaRPr lang="en-US"/>
          </a:p>
          <a:p>
            <a:pPr marL="285750" indent="-285750">
              <a:buFont typeface="Arial"/>
              <a:buChar char="•"/>
            </a:pPr>
            <a:r>
              <a:rPr lang="de-DE" b="1"/>
              <a:t>As </a:t>
            </a:r>
            <a:r>
              <a:rPr lang="de-DE" b="1" err="1"/>
              <a:t>of</a:t>
            </a:r>
            <a:r>
              <a:rPr lang="de-DE" b="1"/>
              <a:t> 2021, </a:t>
            </a:r>
            <a:r>
              <a:rPr lang="de-DE" b="1" err="1"/>
              <a:t>Amway</a:t>
            </a:r>
            <a:r>
              <a:rPr lang="de-DE" b="1"/>
              <a:t> Business </a:t>
            </a:r>
            <a:r>
              <a:rPr lang="de-DE" b="1" err="1"/>
              <a:t>Owners</a:t>
            </a:r>
            <a:r>
              <a:rPr lang="de-DE" b="1"/>
              <a:t> </a:t>
            </a:r>
            <a:r>
              <a:rPr lang="de-DE" b="1" err="1"/>
              <a:t>have</a:t>
            </a:r>
            <a:r>
              <a:rPr lang="de-DE" b="1"/>
              <a:t> </a:t>
            </a:r>
            <a:r>
              <a:rPr lang="de-DE" b="1" err="1"/>
              <a:t>sold</a:t>
            </a:r>
            <a:r>
              <a:rPr lang="de-DE" b="1"/>
              <a:t> </a:t>
            </a:r>
            <a:r>
              <a:rPr lang="de-DE" b="1" err="1"/>
              <a:t>over</a:t>
            </a:r>
            <a:r>
              <a:rPr lang="de-DE" b="1"/>
              <a:t> 10 </a:t>
            </a:r>
            <a:r>
              <a:rPr lang="de-DE" b="1" err="1"/>
              <a:t>million</a:t>
            </a:r>
            <a:r>
              <a:rPr lang="de-DE" b="1"/>
              <a:t> </a:t>
            </a:r>
            <a:r>
              <a:rPr lang="de-DE" b="1" err="1"/>
              <a:t>water</a:t>
            </a:r>
            <a:r>
              <a:rPr lang="de-DE" b="1"/>
              <a:t> </a:t>
            </a:r>
            <a:r>
              <a:rPr lang="de-DE" b="1" err="1"/>
              <a:t>treatment</a:t>
            </a:r>
            <a:r>
              <a:rPr lang="de-DE" b="1"/>
              <a:t> </a:t>
            </a:r>
            <a:r>
              <a:rPr lang="de-DE" b="1" err="1"/>
              <a:t>units</a:t>
            </a:r>
            <a:r>
              <a:rPr lang="de-DE" b="1"/>
              <a:t> in 48 countries and territories.*</a:t>
            </a:r>
            <a:endParaRPr lang="de-DE"/>
          </a:p>
          <a:p>
            <a:pPr marL="285750" indent="-285750">
              <a:buFont typeface="Arial"/>
              <a:buChar char="•"/>
            </a:pPr>
            <a:endParaRPr lang="de-DE" b="1"/>
          </a:p>
          <a:p>
            <a:r>
              <a:rPr lang="en-US" b="1"/>
              <a:t>*Based on a Verify Markets study of 2021 global sales.</a:t>
            </a:r>
            <a:endParaRPr lang="de-DE"/>
          </a:p>
        </p:txBody>
      </p:sp>
      <p:sp>
        <p:nvSpPr>
          <p:cNvPr id="4" name="Slide Number Placeholder 3">
            <a:extLst>
              <a:ext uri="{FF2B5EF4-FFF2-40B4-BE49-F238E27FC236}">
                <a16:creationId xmlns:a16="http://schemas.microsoft.com/office/drawing/2014/main" id="{FE00F14D-C5E2-70E5-CF88-A88A66D89C19}"/>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695B9EF-8BB8-4D46-B68E-965E204E3D2F}"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51069025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039813" y="233363"/>
            <a:ext cx="1571625" cy="884237"/>
          </a:xfrm>
        </p:spPr>
      </p:sp>
      <p:sp>
        <p:nvSpPr>
          <p:cNvPr id="3" name="Notes Placeholder 2"/>
          <p:cNvSpPr>
            <a:spLocks noGrp="1"/>
          </p:cNvSpPr>
          <p:nvPr>
            <p:ph type="body" idx="1"/>
          </p:nvPr>
        </p:nvSpPr>
        <p:spPr/>
        <p:txBody>
          <a:bodyPr/>
          <a:lstStyle/>
          <a:p>
            <a:pPr lvl="1">
              <a:spcBef>
                <a:spcPts val="0"/>
              </a:spcBef>
              <a:buNone/>
              <a:tabLst>
                <a:tab pos="914400" algn="l"/>
              </a:tabLst>
            </a:pPr>
            <a:r>
              <a:rPr lang="en-US"/>
              <a:t>H</a:t>
            </a:r>
            <a:r>
              <a:rPr lang="en-US" b="1"/>
              <a:t>ow much do we currently generate with </a:t>
            </a:r>
            <a:r>
              <a:rPr lang="en-US" b="1" err="1"/>
              <a:t>eSpring</a:t>
            </a:r>
            <a:r>
              <a:rPr lang="en-US" b="1"/>
              <a:t>? 31m USD – less than 1 % </a:t>
            </a:r>
            <a:endParaRPr lang="en-US">
              <a:ea typeface="Calibri"/>
              <a:cs typeface="Calibri"/>
            </a:endParaRPr>
          </a:p>
          <a:p>
            <a:pPr lvl="1">
              <a:tabLst>
                <a:tab pos="914400" algn="l"/>
              </a:tabLst>
            </a:pPr>
            <a:r>
              <a:rPr lang="en-US" b="1"/>
              <a:t>We have huge potential in this market to sell, grow and earn.</a:t>
            </a:r>
            <a:endParaRPr lang="en-US"/>
          </a:p>
          <a:p>
            <a:pPr lvl="1">
              <a:tabLst>
                <a:tab pos="914400" algn="l"/>
              </a:tabLst>
            </a:pPr>
            <a:r>
              <a:rPr lang="en-US" b="1"/>
              <a:t>To really maximize this opportunity, we created an all-new </a:t>
            </a:r>
            <a:r>
              <a:rPr lang="en-US" b="1" err="1"/>
              <a:t>eSpring</a:t>
            </a:r>
            <a:r>
              <a:rPr lang="en-US" b="1"/>
              <a:t>. </a:t>
            </a:r>
            <a:endParaRPr lang="en-US"/>
          </a:p>
          <a:p>
            <a:pPr marL="0" marR="0" lvl="1" indent="0">
              <a:lnSpc>
                <a:spcPct val="107000"/>
              </a:lnSpc>
              <a:spcBef>
                <a:spcPts val="0"/>
              </a:spcBef>
              <a:buNone/>
              <a:tabLst>
                <a:tab pos="914400" algn="l"/>
              </a:tabLst>
            </a:pPr>
            <a:endParaRPr lang="en-US" sz="4000" b="1">
              <a:solidFill>
                <a:srgbClr val="000000"/>
              </a:solidFill>
              <a:ea typeface="Malgun Gothic"/>
              <a:cs typeface="Calibri"/>
            </a:endParaRPr>
          </a:p>
          <a:p>
            <a:pPr marL="0" marR="0" lvl="1" indent="0" algn="l" defTabSz="914400" rtl="0" eaLnBrk="1" fontAlgn="ctr" latinLnBrk="0" hangingPunct="1">
              <a:lnSpc>
                <a:spcPct val="107000"/>
              </a:lnSpc>
              <a:spcBef>
                <a:spcPts val="0"/>
              </a:spcBef>
              <a:spcAft>
                <a:spcPts val="1000"/>
              </a:spcAft>
              <a:buClrTx/>
              <a:buSzTx/>
              <a:buFontTx/>
              <a:buNone/>
              <a:tabLst>
                <a:tab pos="914400" algn="l"/>
              </a:tabLst>
              <a:defRPr/>
            </a:pPr>
            <a:r>
              <a:rPr lang="en-US" sz="4000" b="1">
                <a:solidFill>
                  <a:srgbClr val="82868C"/>
                </a:solidFill>
                <a:ea typeface="Malgun Gothic"/>
                <a:cs typeface="Calibri"/>
              </a:rPr>
              <a:t>Source: 2023 </a:t>
            </a:r>
            <a:r>
              <a:rPr lang="en-US" sz="4000" b="1" err="1">
                <a:solidFill>
                  <a:srgbClr val="82868C"/>
                </a:solidFill>
                <a:ea typeface="Malgun Gothic"/>
                <a:cs typeface="Calibri"/>
              </a:rPr>
              <a:t>MarkNtel</a:t>
            </a:r>
            <a:r>
              <a:rPr lang="en-US" sz="4000" b="1">
                <a:solidFill>
                  <a:srgbClr val="82868C"/>
                </a:solidFill>
                <a:ea typeface="Malgun Gothic"/>
                <a:cs typeface="Calibri"/>
              </a:rPr>
              <a:t> Advisors Report</a:t>
            </a:r>
          </a:p>
          <a:p>
            <a:pPr marL="0" marR="0" lvl="1" indent="0" fontAlgn="ctr">
              <a:lnSpc>
                <a:spcPct val="107000"/>
              </a:lnSpc>
              <a:spcBef>
                <a:spcPts val="0"/>
              </a:spcBef>
              <a:spcAft>
                <a:spcPts val="1000"/>
              </a:spcAft>
              <a:buNone/>
              <a:tabLst>
                <a:tab pos="914400" algn="l"/>
              </a:tabLst>
            </a:pPr>
            <a:endParaRPr lang="en-US" sz="4000" b="1">
              <a:solidFill>
                <a:srgbClr val="0000FF"/>
              </a:solidFill>
            </a:endParaRPr>
          </a:p>
          <a:p>
            <a:endParaRPr lang="en-US" sz="320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5BE687A-6B07-E947-A3AF-4BD7447D1A58}"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74504698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039813" y="233363"/>
            <a:ext cx="1571625" cy="884237"/>
          </a:xfrm>
        </p:spPr>
      </p:sp>
      <p:sp>
        <p:nvSpPr>
          <p:cNvPr id="3" name="Notes Placeholder 2"/>
          <p:cNvSpPr>
            <a:spLocks noGrp="1"/>
          </p:cNvSpPr>
          <p:nvPr>
            <p:ph type="body" idx="1"/>
          </p:nvPr>
        </p:nvSpPr>
        <p:spPr>
          <a:xfrm>
            <a:off x="427569" y="1443039"/>
            <a:ext cx="8310033" cy="2976401"/>
          </a:xfrm>
        </p:spPr>
        <p:txBody>
          <a:bodyPr/>
          <a:lstStyle/>
          <a:p>
            <a:r>
              <a:rPr lang="en-US" b="1"/>
              <a:t>Water is the foundation of life. Humans are made up of 70% water!</a:t>
            </a:r>
            <a:endParaRPr lang="en-US"/>
          </a:p>
          <a:p>
            <a:r>
              <a:rPr lang="en-US" b="1"/>
              <a:t>Clean, safe water is integral to supporting a healthy life. That's why the need for clean water impacts our family and home, our community… and the planet. </a:t>
            </a:r>
            <a:r>
              <a:rPr lang="en-US"/>
              <a:t> </a:t>
            </a:r>
            <a:endParaRPr lang="en-US">
              <a:ea typeface="Calibri"/>
              <a:cs typeface="Calibri"/>
            </a:endParaRPr>
          </a:p>
          <a:p>
            <a:r>
              <a:rPr lang="en-US"/>
              <a:t> </a:t>
            </a:r>
            <a:endParaRPr lang="en-US">
              <a:ea typeface="Calibri"/>
              <a:cs typeface="Calibri"/>
            </a:endParaRPr>
          </a:p>
          <a:p>
            <a:r>
              <a:rPr lang="en-US" b="1"/>
              <a:t>Dr. Sam Rehnborg, President of the Nutrilite Health Institute and son of the Nutrilite supplement brand founder Carl Rehnborg, says, “Water does more than sustain life. It can actually improve our health, fitness and even our appearance.”</a:t>
            </a:r>
            <a:r>
              <a:rPr lang="en-US"/>
              <a:t> </a:t>
            </a:r>
            <a:endParaRPr lang="en-US">
              <a:ea typeface="Calibri"/>
              <a:cs typeface="Calibri"/>
            </a:endParaRPr>
          </a:p>
          <a:p>
            <a:r>
              <a:rPr lang="en-US"/>
              <a:t> </a:t>
            </a:r>
            <a:endParaRPr lang="en-US">
              <a:ea typeface="Calibri"/>
              <a:cs typeface="Calibri"/>
            </a:endParaRPr>
          </a:p>
          <a:p>
            <a:r>
              <a:rPr lang="en-US" b="1"/>
              <a:t>Your customers want this! They are looking for ways to make their water the highest quality. They want peace of mind that their water is clean and safe – every time they use it. </a:t>
            </a:r>
            <a:endParaRPr lang="en-US"/>
          </a:p>
          <a:p>
            <a:endParaRPr lang="en-US" sz="1100">
              <a:ea typeface="Malgun Gothic" panose="020B0503020000020004" pitchFamily="34" charset="-127"/>
              <a:cs typeface="Calibri" panose="020F0502020204030204" pitchFamily="34" charset="0"/>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5BE687A-6B07-E947-A3AF-4BD7447D1A58}"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2067077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039813" y="233363"/>
            <a:ext cx="1571625" cy="884237"/>
          </a:xfrm>
        </p:spPr>
      </p:sp>
      <p:sp>
        <p:nvSpPr>
          <p:cNvPr id="3" name="Notes Placeholder 2"/>
          <p:cNvSpPr>
            <a:spLocks noGrp="1"/>
          </p:cNvSpPr>
          <p:nvPr>
            <p:ph type="body" idx="1"/>
          </p:nvPr>
        </p:nvSpPr>
        <p:spPr/>
        <p:txBody>
          <a:bodyPr/>
          <a:lstStyle/>
          <a:p>
            <a:r>
              <a:rPr lang="en-US" sz="1100" b="1">
                <a:solidFill>
                  <a:srgbClr val="000000"/>
                </a:solidFill>
                <a:cs typeface="Calibri" panose="020F0502020204030204"/>
              </a:rPr>
              <a:t>How do our bodies use water? It’s essential for our survival! Water is </a:t>
            </a:r>
            <a:r>
              <a:rPr lang="en-US" sz="1100" b="1"/>
              <a:t>responsible for regulating temperature, blood pressure, flushing toxins and distributing essential minerals, vitamins, and proteins through the body.</a:t>
            </a:r>
          </a:p>
          <a:p>
            <a:endParaRPr lang="en-US" sz="1100" b="1">
              <a:ea typeface="Calibri"/>
              <a:cs typeface="Calibri"/>
            </a:endParaRPr>
          </a:p>
          <a:p>
            <a:r>
              <a:rPr lang="en-US" sz="1100" b="1">
                <a:ea typeface="Calibri"/>
                <a:cs typeface="Calibri"/>
              </a:rPr>
              <a:t>Nearly every part of our bodies need water. </a:t>
            </a:r>
          </a:p>
          <a:p>
            <a:endParaRPr lang="en-US" sz="1100" b="1">
              <a:cs typeface="Calibri"/>
            </a:endParaRPr>
          </a:p>
          <a:p>
            <a:endParaRPr lang="en-US" b="1">
              <a:solidFill>
                <a:srgbClr val="00B050"/>
              </a:solidFill>
              <a:ea typeface="Calibri" panose="020F0502020204030204"/>
              <a:cs typeface="Calibri"/>
            </a:endParaRPr>
          </a:p>
          <a:p>
            <a:endParaRPr lang="en-US">
              <a:solidFill>
                <a:srgbClr val="00B050"/>
              </a:solidFill>
              <a:cs typeface="Calibri" panose="020F0502020204030204"/>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5BE687A-6B07-E947-A3AF-4BD7447D1A58}"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13915357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039813" y="233363"/>
            <a:ext cx="1571625" cy="884237"/>
          </a:xfrm>
        </p:spPr>
      </p:sp>
      <p:sp>
        <p:nvSpPr>
          <p:cNvPr id="3" name="Notes Placeholder 2"/>
          <p:cNvSpPr>
            <a:spLocks noGrp="1"/>
          </p:cNvSpPr>
          <p:nvPr>
            <p:ph type="body" idx="1"/>
          </p:nvPr>
        </p:nvSpPr>
        <p:spPr/>
        <p:txBody>
          <a:bodyPr/>
          <a:lstStyle/>
          <a:p>
            <a:r>
              <a:rPr lang="en-US" b="1"/>
              <a:t>You can't see, taste or smell most contaminants – especially those that can affect our health. And just because your water looks, tastes and smells fine, it doesn't mean it's clean.  </a:t>
            </a:r>
            <a:r>
              <a:rPr lang="en-US"/>
              <a:t> </a:t>
            </a:r>
          </a:p>
          <a:p>
            <a:r>
              <a:rPr lang="en-US"/>
              <a:t> </a:t>
            </a:r>
            <a:r>
              <a:rPr lang="en-US" b="1"/>
              <a:t>Common contaminants reported globally in drinking water include Lead, Pesticides, PFOA, PFOS, Microplastics, and Pharmaceuticals. </a:t>
            </a:r>
            <a:r>
              <a:rPr lang="en-US"/>
              <a:t> </a:t>
            </a:r>
            <a:endParaRPr lang="en-US">
              <a:ea typeface="Calibri"/>
              <a:cs typeface="Calibri"/>
            </a:endParaRPr>
          </a:p>
          <a:p>
            <a:r>
              <a:rPr lang="en-US" b="1"/>
              <a:t>The New </a:t>
            </a:r>
            <a:r>
              <a:rPr lang="en-US" b="1" err="1"/>
              <a:t>eSpring</a:t>
            </a:r>
            <a:r>
              <a:rPr lang="en-US" b="1"/>
              <a:t> Water Treatment can effectively reduce all of these. </a:t>
            </a:r>
            <a:r>
              <a:rPr lang="en-US"/>
              <a:t> </a:t>
            </a:r>
          </a:p>
          <a:p>
            <a:r>
              <a:rPr lang="en-US" b="1"/>
              <a:t>It is a barrier to protect you and your family from any unknown incidents of drinking water contamination (chemical or microbial) and to reduce any trace level contaminants in potable drinking water.  </a:t>
            </a:r>
            <a:r>
              <a:rPr lang="en-US"/>
              <a:t> </a:t>
            </a:r>
            <a:endParaRPr lang="en-US">
              <a:ea typeface="Calibri"/>
              <a:cs typeface="Calibri"/>
            </a:endParaRPr>
          </a:p>
          <a:p>
            <a:r>
              <a:rPr lang="en-US"/>
              <a:t> </a:t>
            </a:r>
            <a:endParaRPr lang="en-US">
              <a:ea typeface="Calibri"/>
              <a:cs typeface="Calibri"/>
            </a:endParaRPr>
          </a:p>
          <a:p>
            <a:r>
              <a:rPr lang="en-US" b="1"/>
              <a:t>Of course, the New </a:t>
            </a:r>
            <a:r>
              <a:rPr lang="en-US" b="1" err="1"/>
              <a:t>eSpring</a:t>
            </a:r>
            <a:r>
              <a:rPr lang="en-US" b="1"/>
              <a:t> is designed and intended only for potable water, or water deemed safe for human consumption by local health authorities. </a:t>
            </a:r>
            <a:endParaRPr lang="en-US"/>
          </a:p>
          <a:p>
            <a:endParaRPr lang="en-US" sz="1200" b="1">
              <a:ea typeface="Calibri"/>
              <a:cs typeface="Calibri"/>
            </a:endParaRPr>
          </a:p>
          <a:p>
            <a:pPr marL="171450" indent="-171450">
              <a:buFont typeface="Arial"/>
              <a:buChar char="•"/>
            </a:pPr>
            <a:endParaRPr lang="en-US" sz="1200" b="1">
              <a:ea typeface="Times New Roman" panose="02020603050405020304" pitchFamily="18" charset="0"/>
              <a:cs typeface="Calibri"/>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5BE687A-6B07-E947-A3AF-4BD7447D1A58}"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78012782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182D94E-C021-C978-85F7-837BA48DFCC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BBA9834-C349-4692-30B1-3E41A31F6A6F}"/>
              </a:ext>
            </a:extLst>
          </p:cNvPr>
          <p:cNvSpPr>
            <a:spLocks noGrp="1" noRot="1" noChangeAspect="1"/>
          </p:cNvSpPr>
          <p:nvPr>
            <p:ph type="sldImg"/>
          </p:nvPr>
        </p:nvSpPr>
        <p:spPr>
          <a:xfrm>
            <a:off x="1039813" y="233363"/>
            <a:ext cx="1571625" cy="884237"/>
          </a:xfrm>
        </p:spPr>
      </p:sp>
      <p:sp>
        <p:nvSpPr>
          <p:cNvPr id="3" name="Notes Placeholder 2">
            <a:extLst>
              <a:ext uri="{FF2B5EF4-FFF2-40B4-BE49-F238E27FC236}">
                <a16:creationId xmlns:a16="http://schemas.microsoft.com/office/drawing/2014/main" id="{AD4596ED-2620-334D-676F-4F45783107DA}"/>
              </a:ext>
            </a:extLst>
          </p:cNvPr>
          <p:cNvSpPr>
            <a:spLocks noGrp="1"/>
          </p:cNvSpPr>
          <p:nvPr>
            <p:ph type="body" idx="1"/>
          </p:nvPr>
        </p:nvSpPr>
        <p:spPr/>
        <p:txBody>
          <a:bodyPr/>
          <a:lstStyle/>
          <a:p>
            <a:r>
              <a:rPr lang="en-US"/>
              <a:t>Most people have municipally supplied drinking water (also called city or tap water). These municipalities typically do a good job at treating water and reducing harmful contaminants. </a:t>
            </a:r>
          </a:p>
          <a:p>
            <a:r>
              <a:rPr lang="en-US"/>
              <a:t>However, after the water is treated, it is pumped through </a:t>
            </a:r>
            <a:r>
              <a:rPr lang="en-US" b="1"/>
              <a:t>miles of underground pipes and connections</a:t>
            </a:r>
            <a:r>
              <a:rPr lang="en-US"/>
              <a:t> that may be several </a:t>
            </a:r>
            <a:r>
              <a:rPr lang="en-US" b="1"/>
              <a:t>years old and/or poorly maintained</a:t>
            </a:r>
            <a:r>
              <a:rPr lang="en-US"/>
              <a:t>, where it can pick up </a:t>
            </a:r>
            <a:r>
              <a:rPr lang="en-US" b="1"/>
              <a:t>new contaminants and microorganisms</a:t>
            </a:r>
            <a:r>
              <a:rPr lang="en-US"/>
              <a:t>. </a:t>
            </a:r>
          </a:p>
          <a:p>
            <a:r>
              <a:rPr lang="en-US"/>
              <a:t>In addition, municipal facilities add </a:t>
            </a:r>
            <a:r>
              <a:rPr lang="en-US" b="1"/>
              <a:t>chlorine </a:t>
            </a:r>
            <a:r>
              <a:rPr lang="en-US"/>
              <a:t>to prevent </a:t>
            </a:r>
            <a:r>
              <a:rPr lang="en-US" err="1"/>
              <a:t>microgrowth</a:t>
            </a:r>
            <a:r>
              <a:rPr lang="en-US"/>
              <a:t>. Chlorine is safe, but it can affect how water tastes and smells. It can also react with organic materials in the water and </a:t>
            </a:r>
            <a:r>
              <a:rPr lang="en-US" b="1"/>
              <a:t>form disinfection byproducts</a:t>
            </a:r>
            <a:r>
              <a:rPr lang="en-US"/>
              <a:t>, which are not good. </a:t>
            </a:r>
            <a:br>
              <a:rPr lang="en-US">
                <a:cs typeface="+mn-lt"/>
              </a:rPr>
            </a:br>
            <a:r>
              <a:rPr lang="en-US"/>
              <a:t>Many other people use </a:t>
            </a:r>
            <a:r>
              <a:rPr lang="en-US" b="1"/>
              <a:t>water from a well which is not pretreated </a:t>
            </a:r>
            <a:r>
              <a:rPr lang="en-US"/>
              <a:t>or checked daily. So, it can contain unknown contaminants and microorganisms that have entered the water table. </a:t>
            </a:r>
            <a:br>
              <a:rPr lang="en-US">
                <a:cs typeface="+mn-lt"/>
              </a:rPr>
            </a:br>
            <a:r>
              <a:rPr lang="en-US"/>
              <a:t>Even the pipes in your home can be a source of contamination! This is why you want an </a:t>
            </a:r>
            <a:r>
              <a:rPr lang="en-US" b="1"/>
              <a:t>in-home water treatment system as a final barrier</a:t>
            </a:r>
            <a:r>
              <a:rPr lang="en-US"/>
              <a:t> – before the water goes into your glass.</a:t>
            </a:r>
            <a:endParaRPr lang="en-US">
              <a:ea typeface="Calibri"/>
              <a:cs typeface="Calibri"/>
            </a:endParaRPr>
          </a:p>
          <a:p>
            <a:endParaRPr lang="en-US" sz="1100">
              <a:cs typeface="Calibri"/>
            </a:endParaRPr>
          </a:p>
          <a:p>
            <a:endParaRPr lang="en-US">
              <a:solidFill>
                <a:srgbClr val="00B050"/>
              </a:solidFill>
              <a:cs typeface="Calibri"/>
            </a:endParaRPr>
          </a:p>
        </p:txBody>
      </p:sp>
      <p:sp>
        <p:nvSpPr>
          <p:cNvPr id="4" name="Slide Number Placeholder 3">
            <a:extLst>
              <a:ext uri="{FF2B5EF4-FFF2-40B4-BE49-F238E27FC236}">
                <a16:creationId xmlns:a16="http://schemas.microsoft.com/office/drawing/2014/main" id="{477489DF-19A3-3E83-9C0B-E9E6C02D20CB}"/>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5BE687A-6B07-E947-A3AF-4BD7447D1A58}"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9994446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0594" name="Slide Image Placeholder 1">
            <a:extLst>
              <a:ext uri="{FF2B5EF4-FFF2-40B4-BE49-F238E27FC236}">
                <a16:creationId xmlns:a16="http://schemas.microsoft.com/office/drawing/2014/main" id="{96CD3992-5D2C-6C89-67E5-5D0E87E03E67}"/>
              </a:ext>
            </a:extLst>
          </p:cNvPr>
          <p:cNvSpPr>
            <a:spLocks noGrp="1" noRot="1" noChangeAspect="1" noChangeArrowheads="1" noTextEdit="1"/>
          </p:cNvSpPr>
          <p:nvPr>
            <p:ph type="sldImg"/>
          </p:nvPr>
        </p:nvSpPr>
        <p:spPr bwMode="auto">
          <a:xfrm>
            <a:off x="1039813" y="233363"/>
            <a:ext cx="1571625" cy="884237"/>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10595" name="Notes Placeholder 2">
            <a:extLst>
              <a:ext uri="{FF2B5EF4-FFF2-40B4-BE49-F238E27FC236}">
                <a16:creationId xmlns:a16="http://schemas.microsoft.com/office/drawing/2014/main" id="{D397A4C4-64BF-B0A8-1957-A44B72925EA1}"/>
              </a:ext>
            </a:extLst>
          </p:cNvPr>
          <p:cNvSpPr>
            <a:spLocks noGrp="1" noChangeArrowheads="1"/>
          </p:cNvSpPr>
          <p:nvPr>
            <p:ph type="body" idx="1"/>
          </p:nvPr>
        </p:nvSpPr>
        <p:spPr bwMode="auto"/>
        <p:txBody>
          <a:bodyPr wrap="square" numCol="1" anchor="t" anchorCtr="0" compatLnSpc="1">
            <a:prstTxWarp prst="textNoShape">
              <a:avLst/>
            </a:prstTxWarp>
          </a:bodyPr>
          <a:lstStyle/>
          <a:p>
            <a:pPr>
              <a:defRPr/>
            </a:pPr>
            <a:endParaRPr lang="en-US" altLang="en-US" sz="1050">
              <a:ea typeface="Calibri"/>
              <a:cs typeface="Calibri"/>
            </a:endParaRPr>
          </a:p>
        </p:txBody>
      </p:sp>
      <p:sp>
        <p:nvSpPr>
          <p:cNvPr id="110596" name="Slide Number Placeholder 3">
            <a:extLst>
              <a:ext uri="{FF2B5EF4-FFF2-40B4-BE49-F238E27FC236}">
                <a16:creationId xmlns:a16="http://schemas.microsoft.com/office/drawing/2014/main" id="{1607E018-08AF-BEE5-26BB-88A488A95A71}"/>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588" indent="-293688">
              <a:defRPr>
                <a:solidFill>
                  <a:schemeClr val="tx1"/>
                </a:solidFill>
                <a:latin typeface="Arial" panose="020B0604020202020204" pitchFamily="34" charset="0"/>
                <a:cs typeface="Arial" panose="020B0604020202020204" pitchFamily="34" charset="0"/>
              </a:defRPr>
            </a:lvl2pPr>
            <a:lvl3pPr marL="1176338" indent="-234950">
              <a:defRPr>
                <a:solidFill>
                  <a:schemeClr val="tx1"/>
                </a:solidFill>
                <a:latin typeface="Arial" panose="020B0604020202020204" pitchFamily="34" charset="0"/>
                <a:cs typeface="Arial" panose="020B0604020202020204" pitchFamily="34" charset="0"/>
              </a:defRPr>
            </a:lvl3pPr>
            <a:lvl4pPr marL="1646238" indent="-234950">
              <a:defRPr>
                <a:solidFill>
                  <a:schemeClr val="tx1"/>
                </a:solidFill>
                <a:latin typeface="Arial" panose="020B0604020202020204" pitchFamily="34" charset="0"/>
                <a:cs typeface="Arial" panose="020B0604020202020204" pitchFamily="34" charset="0"/>
              </a:defRPr>
            </a:lvl4pPr>
            <a:lvl5pPr marL="2116138" indent="-234950">
              <a:defRPr>
                <a:solidFill>
                  <a:schemeClr val="tx1"/>
                </a:solidFill>
                <a:latin typeface="Arial" panose="020B0604020202020204" pitchFamily="34" charset="0"/>
                <a:cs typeface="Arial" panose="020B0604020202020204" pitchFamily="34" charset="0"/>
              </a:defRPr>
            </a:lvl5pPr>
            <a:lvl6pPr marL="2573338" indent="-23495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30538" indent="-23495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87738" indent="-23495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944938" indent="-23495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ECD3A08E-6C8D-47CC-ABB3-D743BBB14A61}" type="slidenum">
              <a:rPr kumimoji="0" lang="pl-PL" altLang="en-US" sz="1200" b="0" i="0" u="none" strike="noStrike" kern="1200" cap="none" spc="0" normalizeH="0" baseline="0" noProof="0">
                <a:ln>
                  <a:noFill/>
                </a:ln>
                <a:solidFill>
                  <a:prstClr val="black"/>
                </a:solidFill>
                <a:effectLst/>
                <a:uLnTx/>
                <a:uFillTx/>
                <a:latin typeface="Calibri" panose="020F0502020204030204" pitchFamily="34" charset="0"/>
                <a:ea typeface="+mn-ea"/>
                <a:cs typeface="Arial" panose="020B0604020202020204" pitchFamily="34" charset="0"/>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pl-PL" altLang="en-US" sz="1200" b="0" i="0" u="none" strike="noStrike" kern="1200" cap="none" spc="0" normalizeH="0" baseline="0" noProof="0">
              <a:ln>
                <a:noFill/>
              </a:ln>
              <a:solidFill>
                <a:prstClr val="black"/>
              </a:solidFill>
              <a:effectLst/>
              <a:uLnTx/>
              <a:uFillTx/>
              <a:latin typeface="Calibri" panose="020F0502020204030204" pitchFamily="34" charset="0"/>
              <a:ea typeface="+mn-ea"/>
              <a:cs typeface="Arial" panose="020B0604020202020204" pitchFamily="34" charset="0"/>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solidFill>
                  <a:prstClr val="black"/>
                </a:solidFill>
              </a:rPr>
              <a:t>Amway is the 1st company to have a water treatment system with UCV/c LED technology certified by NSF standards  </a:t>
            </a:r>
            <a:r>
              <a:rPr kumimoji="0" lang="en-US" b="0" i="0" u="none" strike="noStrike" kern="1200" cap="none" spc="0" normalizeH="0" baseline="0" noProof="0">
                <a:ln>
                  <a:noFill/>
                </a:ln>
                <a:solidFill>
                  <a:prstClr val="black"/>
                </a:solidFill>
                <a:effectLst/>
                <a:uLnTx/>
                <a:uFillTx/>
              </a:rPr>
              <a:t>42, 53, 55 and </a:t>
            </a:r>
            <a:r>
              <a:rPr lang="en-US">
                <a:solidFill>
                  <a:prstClr val="black"/>
                </a:solidFill>
              </a:rPr>
              <a:t>401 for class B </a:t>
            </a:r>
            <a:r>
              <a:rPr kumimoji="0" lang="en-US" b="0" i="0" u="none" strike="noStrike" kern="1200" cap="none" spc="0" normalizeH="0" baseline="0" noProof="0">
                <a:ln>
                  <a:noFill/>
                </a:ln>
                <a:solidFill>
                  <a:prstClr val="black"/>
                </a:solidFill>
                <a:effectLst/>
                <a:uLnTx/>
                <a:uFillTx/>
              </a:rPr>
              <a:t>microbial </a:t>
            </a:r>
            <a:r>
              <a:rPr lang="en-US">
                <a:solidFill>
                  <a:prstClr val="black"/>
                </a:solidFill>
              </a:rPr>
              <a:t>reduction</a:t>
            </a:r>
            <a:r>
              <a:rPr kumimoji="0" lang="en-US" b="0" i="0" u="none" strike="noStrike" kern="1200" cap="none" spc="0" normalizeH="0" baseline="0" noProof="0">
                <a:ln>
                  <a:noFill/>
                </a:ln>
                <a:solidFill>
                  <a:prstClr val="black"/>
                </a:solidFill>
                <a:effectLst/>
                <a:uLnTx/>
                <a:uFillTx/>
              </a:rPr>
              <a:t> </a:t>
            </a:r>
            <a:endParaRPr lang="en-US">
              <a:solidFill>
                <a:prstClr val="black"/>
              </a:solidFill>
            </a:endParaRPr>
          </a:p>
          <a:p>
            <a:r>
              <a:rPr lang="en-US">
                <a:solidFill>
                  <a:prstClr val="black"/>
                </a:solidFill>
              </a:rPr>
              <a:t>Amway</a:t>
            </a:r>
            <a:r>
              <a:rPr kumimoji="0" lang="en-US" b="0" i="0" u="none" strike="noStrike" kern="1200" cap="none" spc="0" normalizeH="0" baseline="0" noProof="0">
                <a:ln>
                  <a:noFill/>
                </a:ln>
                <a:solidFill>
                  <a:prstClr val="black"/>
                </a:solidFill>
                <a:effectLst/>
                <a:uLnTx/>
                <a:uFillTx/>
              </a:rPr>
              <a:t> earned the </a:t>
            </a:r>
            <a:r>
              <a:rPr lang="en-US">
                <a:solidFill>
                  <a:prstClr val="black"/>
                </a:solidFill>
              </a:rPr>
              <a:t>Water Quality Association </a:t>
            </a:r>
            <a:r>
              <a:rPr kumimoji="0" lang="en-US" b="0" i="0" u="none" strike="noStrike" kern="1200" cap="none" spc="0" normalizeH="0" baseline="0" noProof="0">
                <a:ln>
                  <a:noFill/>
                </a:ln>
                <a:solidFill>
                  <a:prstClr val="black"/>
                </a:solidFill>
                <a:effectLst/>
                <a:uLnTx/>
                <a:uFillTx/>
              </a:rPr>
              <a:t>gold seal</a:t>
            </a:r>
            <a:r>
              <a:rPr lang="en-US">
                <a:solidFill>
                  <a:prstClr val="black"/>
                </a:solidFill>
              </a:rPr>
              <a:t>.</a:t>
            </a:r>
            <a:r>
              <a:rPr kumimoji="0" lang="en-US" b="0" i="0" u="none" strike="noStrike" kern="1200" cap="none" spc="0" normalizeH="0" baseline="0" noProof="0">
                <a:ln>
                  <a:noFill/>
                </a:ln>
                <a:solidFill>
                  <a:prstClr val="black"/>
                </a:solidFill>
                <a:effectLst/>
                <a:uLnTx/>
                <a:uFillTx/>
              </a:rPr>
              <a:t> </a:t>
            </a:r>
            <a:endParaRPr lang="en-US">
              <a:solidFill>
                <a:prstClr val="black"/>
              </a:solidFill>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EC660EF-D95B-694F-8ED9-CE2E4095A52D}"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93134816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039813" y="233363"/>
            <a:ext cx="1571625" cy="884237"/>
          </a:xfrm>
        </p:spPr>
      </p:sp>
      <p:sp>
        <p:nvSpPr>
          <p:cNvPr id="3" name="Notes Placeholder 2"/>
          <p:cNvSpPr>
            <a:spLocks noGrp="1"/>
          </p:cNvSpPr>
          <p:nvPr>
            <p:ph type="body" idx="1"/>
          </p:nvPr>
        </p:nvSpPr>
        <p:spPr/>
        <p:txBody>
          <a:bodyPr/>
          <a:lstStyle/>
          <a:p>
            <a:r>
              <a:rPr lang="en-US" dirty="0"/>
              <a:t> </a:t>
            </a:r>
          </a:p>
          <a:p>
            <a:r>
              <a:rPr lang="en-US" dirty="0"/>
              <a:t>Each layer has a specific job to do – and all three work best together! </a:t>
            </a:r>
            <a:endParaRPr lang="en-US" dirty="0">
              <a:ea typeface="Calibri"/>
              <a:cs typeface="Calibri"/>
            </a:endParaRPr>
          </a:p>
          <a:p>
            <a:pPr marL="285750" indent="-285750">
              <a:buFont typeface="Arial"/>
              <a:buChar char="•"/>
            </a:pPr>
            <a:r>
              <a:rPr lang="en-US" dirty="0"/>
              <a:t>The </a:t>
            </a:r>
            <a:r>
              <a:rPr lang="en-US" b="1" dirty="0"/>
              <a:t>Pre-filter</a:t>
            </a:r>
            <a:r>
              <a:rPr lang="en-US" dirty="0"/>
              <a:t> captures large particles, such as sediment, scale precipitate, dirt and sand. </a:t>
            </a:r>
            <a:r>
              <a:rPr lang="en-US" b="1" dirty="0"/>
              <a:t>In areas where the drinking water is especially challenging, this pre-filter can be replaced, if needed, to extend the life of the e3 Carbon Filter.</a:t>
            </a:r>
            <a:r>
              <a:rPr lang="en-US" dirty="0"/>
              <a:t> </a:t>
            </a:r>
            <a:endParaRPr lang="en-US" dirty="0">
              <a:ea typeface="Calibri"/>
              <a:cs typeface="Calibri"/>
            </a:endParaRPr>
          </a:p>
          <a:p>
            <a:pPr marL="285750" indent="-285750">
              <a:buFont typeface="Arial"/>
              <a:buChar char="•"/>
            </a:pPr>
            <a:r>
              <a:rPr lang="en-US" dirty="0"/>
              <a:t>Next is the </a:t>
            </a:r>
            <a:r>
              <a:rPr lang="en-US" b="1" dirty="0"/>
              <a:t>Defense Guard</a:t>
            </a:r>
            <a:r>
              <a:rPr lang="en-US" dirty="0"/>
              <a:t>, with multi-ply protection that captures fine particles, such as micro-plastics, asbestos, and waterborne pathogens (cysts), and improves water clarity. </a:t>
            </a:r>
            <a:endParaRPr lang="en-US" dirty="0">
              <a:ea typeface="Calibri"/>
              <a:cs typeface="Calibri"/>
            </a:endParaRPr>
          </a:p>
          <a:p>
            <a:pPr marL="285750" indent="-285750">
              <a:buFont typeface="Arial"/>
              <a:buChar char="•"/>
            </a:pPr>
            <a:r>
              <a:rPr lang="en-US" dirty="0"/>
              <a:t>And finally, the heart of the e3 Carbon Filter: the </a:t>
            </a:r>
            <a:r>
              <a:rPr lang="en-US" b="1" dirty="0"/>
              <a:t>Carbon Block</a:t>
            </a:r>
            <a:r>
              <a:rPr lang="en-US" dirty="0"/>
              <a:t> - made of high-quality coconut-shell-based activated carbon. It effectively reduces pharmaceuticals, lead, mercury, VOCs, PFOA and PFOS, pesticides, herbicides, and more. </a:t>
            </a:r>
            <a:endParaRPr lang="en-US" dirty="0">
              <a:ea typeface="Calibri"/>
              <a:cs typeface="Calibri"/>
            </a:endParaRPr>
          </a:p>
          <a:p>
            <a:endParaRPr lang="en-US" sz="1100" dirty="0">
              <a:solidFill>
                <a:srgbClr val="000000"/>
              </a:solidFill>
              <a:ea typeface="Calibri"/>
              <a:cs typeface="Calibri"/>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5BE687A-6B07-E947-A3AF-4BD7447D1A58}"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37494580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Image Placeholder 1">
            <a:extLst>
              <a:ext uri="{FF2B5EF4-FFF2-40B4-BE49-F238E27FC236}">
                <a16:creationId xmlns:a16="http://schemas.microsoft.com/office/drawing/2014/main" id="{8F0BF5B7-2B67-557B-D87C-D05626A81469}"/>
              </a:ext>
            </a:extLst>
          </p:cNvPr>
          <p:cNvSpPr>
            <a:spLocks noGrp="1" noRot="1" noChangeAspect="1" noTextEdit="1"/>
          </p:cNvSpPr>
          <p:nvPr>
            <p:ph type="sldImg"/>
          </p:nvPr>
        </p:nvSpPr>
        <p:spPr bwMode="auto">
          <a:xfrm>
            <a:off x="1039813" y="233363"/>
            <a:ext cx="1571625" cy="884237"/>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8915" name="Notes Placeholder 2">
            <a:extLst>
              <a:ext uri="{FF2B5EF4-FFF2-40B4-BE49-F238E27FC236}">
                <a16:creationId xmlns:a16="http://schemas.microsoft.com/office/drawing/2014/main" id="{6F0032D0-F35F-BE37-89C8-40E89F214026}"/>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US"/>
              <a:t>The Pre-filter is the first layer of the treatment process. It is pleated to increase its surface area so that it can work harder for longer for you.</a:t>
            </a:r>
            <a:r>
              <a:rPr lang="en-US" altLang="zh-CN">
                <a:ea typeface="等线"/>
              </a:rPr>
              <a:t>  </a:t>
            </a:r>
          </a:p>
          <a:p>
            <a:r>
              <a:rPr lang="en-US"/>
              <a:t>It is</a:t>
            </a:r>
            <a:r>
              <a:rPr lang="en-US" altLang="zh-CN">
                <a:ea typeface="等线"/>
              </a:rPr>
              <a:t> </a:t>
            </a:r>
            <a:r>
              <a:rPr lang="en-US"/>
              <a:t>made</a:t>
            </a:r>
            <a:r>
              <a:rPr lang="en-US" altLang="zh-CN">
                <a:ea typeface="等线"/>
              </a:rPr>
              <a:t> </a:t>
            </a:r>
            <a:r>
              <a:rPr lang="en-US"/>
              <a:t>up</a:t>
            </a:r>
            <a:r>
              <a:rPr lang="en-US" altLang="zh-CN">
                <a:ea typeface="等线"/>
              </a:rPr>
              <a:t> </a:t>
            </a:r>
            <a:r>
              <a:rPr lang="en-US"/>
              <a:t>of</a:t>
            </a:r>
            <a:r>
              <a:rPr lang="en-US" altLang="zh-CN">
                <a:ea typeface="等线"/>
              </a:rPr>
              <a:t> </a:t>
            </a:r>
            <a:r>
              <a:rPr lang="en-US"/>
              <a:t>tiny overlapping</a:t>
            </a:r>
            <a:r>
              <a:rPr lang="en-US" altLang="zh-CN">
                <a:ea typeface="等线"/>
              </a:rPr>
              <a:t> </a:t>
            </a:r>
            <a:r>
              <a:rPr lang="en-US"/>
              <a:t>strands</a:t>
            </a:r>
            <a:r>
              <a:rPr lang="en-US" altLang="zh-CN">
                <a:ea typeface="等线"/>
              </a:rPr>
              <a:t> </a:t>
            </a:r>
            <a:r>
              <a:rPr lang="en-US"/>
              <a:t>and uses size exclusion to</a:t>
            </a:r>
            <a:r>
              <a:rPr lang="en-US" altLang="zh-CN">
                <a:ea typeface="等线"/>
              </a:rPr>
              <a:t> </a:t>
            </a:r>
            <a:r>
              <a:rPr lang="en-US" b="1"/>
              <a:t>capture</a:t>
            </a:r>
            <a:r>
              <a:rPr lang="en-US" altLang="zh-CN" b="1">
                <a:ea typeface="等线"/>
              </a:rPr>
              <a:t> </a:t>
            </a:r>
            <a:r>
              <a:rPr lang="en-US" b="1"/>
              <a:t>dirt,</a:t>
            </a:r>
            <a:r>
              <a:rPr lang="en-US" altLang="zh-CN" b="1">
                <a:ea typeface="等线"/>
              </a:rPr>
              <a:t> </a:t>
            </a:r>
            <a:r>
              <a:rPr lang="en-US" b="1"/>
              <a:t>scale</a:t>
            </a:r>
            <a:r>
              <a:rPr lang="en-US" altLang="zh-CN" b="1">
                <a:ea typeface="等线"/>
              </a:rPr>
              <a:t> </a:t>
            </a:r>
            <a:r>
              <a:rPr lang="en-US" b="1"/>
              <a:t>precipitate,</a:t>
            </a:r>
            <a:r>
              <a:rPr lang="en-US" altLang="zh-CN" b="1">
                <a:ea typeface="等线"/>
              </a:rPr>
              <a:t> </a:t>
            </a:r>
            <a:r>
              <a:rPr lang="en-US" b="1"/>
              <a:t>sediment,</a:t>
            </a:r>
            <a:r>
              <a:rPr lang="en-US" altLang="zh-CN" b="1">
                <a:ea typeface="等线"/>
              </a:rPr>
              <a:t> </a:t>
            </a:r>
            <a:r>
              <a:rPr lang="en-US" b="1"/>
              <a:t>sand,</a:t>
            </a:r>
            <a:r>
              <a:rPr lang="en-US" altLang="zh-CN" b="1">
                <a:ea typeface="等线"/>
              </a:rPr>
              <a:t> </a:t>
            </a:r>
            <a:r>
              <a:rPr lang="en-US" b="1"/>
              <a:t>and</a:t>
            </a:r>
            <a:r>
              <a:rPr lang="en-US" altLang="zh-CN" b="1">
                <a:ea typeface="等线"/>
              </a:rPr>
              <a:t> </a:t>
            </a:r>
            <a:r>
              <a:rPr lang="en-US" b="1"/>
              <a:t>larger gritty particles </a:t>
            </a:r>
            <a:r>
              <a:rPr lang="en-US"/>
              <a:t>without</a:t>
            </a:r>
            <a:r>
              <a:rPr lang="en-US" altLang="zh-CN">
                <a:ea typeface="等线"/>
              </a:rPr>
              <a:t> </a:t>
            </a:r>
            <a:r>
              <a:rPr lang="en-US"/>
              <a:t>slowing</a:t>
            </a:r>
            <a:r>
              <a:rPr lang="en-US" altLang="zh-CN">
                <a:ea typeface="等线"/>
              </a:rPr>
              <a:t> </a:t>
            </a:r>
            <a:r>
              <a:rPr lang="en-US"/>
              <a:t>the</a:t>
            </a:r>
            <a:r>
              <a:rPr lang="en-US" altLang="zh-CN">
                <a:ea typeface="等线"/>
              </a:rPr>
              <a:t> </a:t>
            </a:r>
            <a:r>
              <a:rPr lang="en-US"/>
              <a:t>flow rate.</a:t>
            </a:r>
            <a:endParaRPr lang="zh-CN"/>
          </a:p>
          <a:p>
            <a:r>
              <a:rPr lang="en-US"/>
              <a:t>Another benefit of the New </a:t>
            </a:r>
            <a:r>
              <a:rPr lang="en-US" err="1"/>
              <a:t>eSpring</a:t>
            </a:r>
            <a:r>
              <a:rPr lang="en-US"/>
              <a:t>: </a:t>
            </a:r>
            <a:r>
              <a:rPr lang="en-US" b="1"/>
              <a:t>The pre-filter is already assembled for every new e3 carbon filter.</a:t>
            </a:r>
            <a:r>
              <a:rPr lang="en-US"/>
              <a:t> No need to buy it separately and attach it yourself. Just another</a:t>
            </a:r>
            <a:r>
              <a:rPr lang="en-US" altLang="zh-CN">
                <a:ea typeface="等线"/>
              </a:rPr>
              <a:t> </a:t>
            </a:r>
            <a:r>
              <a:rPr lang="en-US"/>
              <a:t>way</a:t>
            </a:r>
            <a:r>
              <a:rPr lang="en-US" altLang="zh-CN">
                <a:ea typeface="等线"/>
              </a:rPr>
              <a:t> </a:t>
            </a:r>
            <a:r>
              <a:rPr lang="en-US"/>
              <a:t>the</a:t>
            </a:r>
            <a:r>
              <a:rPr lang="en-US" altLang="zh-CN">
                <a:ea typeface="等线"/>
              </a:rPr>
              <a:t> </a:t>
            </a:r>
            <a:r>
              <a:rPr lang="en-US"/>
              <a:t>New </a:t>
            </a:r>
            <a:r>
              <a:rPr lang="en-US" err="1"/>
              <a:t>eSpring</a:t>
            </a:r>
            <a:r>
              <a:rPr lang="en-US"/>
              <a:t> is Clearly Better!  </a:t>
            </a:r>
            <a:endParaRPr lang="en-US">
              <a:ea typeface="Calibri"/>
              <a:cs typeface="Calibri"/>
            </a:endParaRPr>
          </a:p>
          <a:p>
            <a:endParaRPr lang="zh-CN" altLang="en-US" sz="1100">
              <a:ea typeface="等线"/>
              <a:cs typeface="Calibri"/>
            </a:endParaRPr>
          </a:p>
          <a:p>
            <a:endParaRPr lang="en-US" altLang="zh-CN" sz="1100">
              <a:solidFill>
                <a:srgbClr val="000000"/>
              </a:solidFill>
              <a:latin typeface="Calibri"/>
              <a:ea typeface="等线"/>
              <a:cs typeface="Calibri"/>
            </a:endParaRPr>
          </a:p>
        </p:txBody>
      </p:sp>
      <p:sp>
        <p:nvSpPr>
          <p:cNvPr id="38916" name="Slide Number Placeholder 3">
            <a:extLst>
              <a:ext uri="{FF2B5EF4-FFF2-40B4-BE49-F238E27FC236}">
                <a16:creationId xmlns:a16="http://schemas.microsoft.com/office/drawing/2014/main" id="{C3D81C15-ADF3-2BAB-7286-DBEB5C350CCC}"/>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ea typeface="MS PGothic" panose="020B0600070205080204" pitchFamily="34" charset="-128"/>
              </a:defRPr>
            </a:lvl1pPr>
            <a:lvl2pPr marL="742950" indent="-285750" eaLnBrk="0" hangingPunct="0">
              <a:defRPr>
                <a:solidFill>
                  <a:schemeClr val="tx1"/>
                </a:solidFill>
                <a:latin typeface="Arial" panose="020B0604020202020204" pitchFamily="34" charset="0"/>
                <a:ea typeface="MS PGothic" panose="020B0600070205080204" pitchFamily="34" charset="-128"/>
              </a:defRPr>
            </a:lvl2pPr>
            <a:lvl3pPr marL="1143000" indent="-228600" eaLnBrk="0" hangingPunct="0">
              <a:defRPr>
                <a:solidFill>
                  <a:schemeClr val="tx1"/>
                </a:solidFill>
                <a:latin typeface="Arial" panose="020B0604020202020204" pitchFamily="34" charset="0"/>
                <a:ea typeface="MS PGothic" panose="020B0600070205080204" pitchFamily="34" charset="-128"/>
              </a:defRPr>
            </a:lvl3pPr>
            <a:lvl4pPr marL="1600200" indent="-228600" eaLnBrk="0" hangingPunct="0">
              <a:defRPr>
                <a:solidFill>
                  <a:schemeClr val="tx1"/>
                </a:solidFill>
                <a:latin typeface="Arial" panose="020B0604020202020204" pitchFamily="34" charset="0"/>
                <a:ea typeface="MS PGothic" panose="020B0600070205080204" pitchFamily="34" charset="-128"/>
              </a:defRPr>
            </a:lvl4pPr>
            <a:lvl5pPr marL="2057400" indent="-228600" eaLnBrk="0" hangingPunct="0">
              <a:defRPr>
                <a:solidFill>
                  <a:schemeClr val="tx1"/>
                </a:solidFill>
                <a:latin typeface="Arial" panose="020B0604020202020204" pitchFamily="34" charset="0"/>
                <a:ea typeface="MS PGothic" panose="020B0600070205080204" pitchFamily="34" charset="-128"/>
              </a:defRPr>
            </a:lvl5pPr>
            <a:lvl6pPr marL="2514600" indent="-228600" defTabSz="4572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defTabSz="4572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defTabSz="4572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defTabSz="4572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33037337-E4B5-5C49-ADFD-F09B95B87DC9}" type="slidenum">
              <a:rPr kumimoji="0" lang="en-US" altLang="zh-CN" sz="1200" b="0" i="0" u="none" strike="noStrike" kern="1200" cap="none" spc="0" normalizeH="0" baseline="0" noProof="0">
                <a:ln>
                  <a:noFill/>
                </a:ln>
                <a:solidFill>
                  <a:prstClr val="black"/>
                </a:solidFill>
                <a:effectLst/>
                <a:uLnTx/>
                <a:uFillTx/>
                <a:latin typeface="Arial" panose="020B0604020202020204" pitchFamily="34" charset="0"/>
                <a:ea typeface="MS PGothic"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12</a:t>
            </a:fld>
            <a:endParaRPr kumimoji="0" lang="en-US" altLang="zh-CN" sz="1200" b="0" i="0" u="none" strike="noStrike" kern="1200" cap="none" spc="0" normalizeH="0" baseline="0" noProof="0">
              <a:ln>
                <a:noFill/>
              </a:ln>
              <a:solidFill>
                <a:prstClr val="black"/>
              </a:solidFill>
              <a:effectLst/>
              <a:uLnTx/>
              <a:uFillTx/>
              <a:latin typeface="Arial" panose="020B0604020202020204" pitchFamily="34" charset="0"/>
              <a:ea typeface="MS PGothic" panose="020B0600070205080204" pitchFamily="34" charset="-128"/>
              <a:cs typeface="+mn-cs"/>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039813" y="233363"/>
            <a:ext cx="1571625" cy="884237"/>
          </a:xfrm>
        </p:spPr>
      </p:sp>
      <p:sp>
        <p:nvSpPr>
          <p:cNvPr id="3" name="Notes Placeholder 2"/>
          <p:cNvSpPr>
            <a:spLocks noGrp="1"/>
          </p:cNvSpPr>
          <p:nvPr>
            <p:ph type="body" idx="1"/>
          </p:nvPr>
        </p:nvSpPr>
        <p:spPr/>
        <p:txBody>
          <a:bodyPr/>
          <a:lstStyle/>
          <a:p>
            <a:pPr>
              <a:defRPr/>
            </a:pPr>
            <a:r>
              <a:rPr lang="en-US" altLang="zh-TW" sz="1100">
                <a:ea typeface="新細明體"/>
                <a:cs typeface="Calibri"/>
              </a:rPr>
              <a:t>After the Pre-filter has done its best to capture the large particles, the Defense Guard comes in - to effectively reduce fine particles like silt, asbestos, microplastics and waterborne pathogens, and clarify the water. </a:t>
            </a:r>
          </a:p>
          <a:p>
            <a:pPr>
              <a:defRPr/>
            </a:pPr>
            <a:r>
              <a:rPr lang="en-US" altLang="zh-TW" sz="1100">
                <a:ea typeface="新細明體"/>
                <a:cs typeface="Calibri"/>
              </a:rPr>
              <a:t>The Defense Guard is a delicate membrane delicate, but it is mighty. In fact, it is responsible for a few of our new claims on the New </a:t>
            </a:r>
            <a:r>
              <a:rPr lang="en-US" altLang="zh-TW" sz="1100" err="1">
                <a:ea typeface="新細明體"/>
                <a:cs typeface="Calibri"/>
              </a:rPr>
              <a:t>eSpring</a:t>
            </a:r>
            <a:r>
              <a:rPr lang="en-US" altLang="zh-TW" sz="1100">
                <a:ea typeface="新細明體"/>
                <a:cs typeface="Calibri"/>
              </a:rPr>
              <a:t> - including microplastics and mechanical cyst reduction. </a:t>
            </a:r>
          </a:p>
          <a:p>
            <a:pPr>
              <a:defRPr/>
            </a:pPr>
            <a:r>
              <a:rPr lang="en-US"/>
              <a:t>Instead of inactivating the cysts, the Defense Guard physically captures them – removing them entirely from the water. </a:t>
            </a:r>
          </a:p>
          <a:p>
            <a:pPr>
              <a:defRPr/>
            </a:pPr>
            <a:endParaRPr lang="en-US" altLang="zh-TW" sz="1100">
              <a:ea typeface="新細明體"/>
              <a:cs typeface="Calibri"/>
            </a:endParaRPr>
          </a:p>
          <a:p>
            <a:pPr>
              <a:defRPr/>
            </a:pPr>
            <a:endParaRPr lang="en-US" altLang="zh-TW" sz="1100">
              <a:ea typeface="新細明體"/>
              <a:cs typeface="Calibri"/>
            </a:endParaRPr>
          </a:p>
          <a:p>
            <a:pPr>
              <a:defRPr/>
            </a:pPr>
            <a:endParaRPr lang="en-US" altLang="zh-TW">
              <a:solidFill>
                <a:srgbClr val="00B050"/>
              </a:solidFill>
              <a:ea typeface="新細明體"/>
              <a:cs typeface="Calibri"/>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5BE687A-6B07-E947-A3AF-4BD7447D1A58}"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4104610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Slide Image Placeholder 1">
            <a:extLst>
              <a:ext uri="{FF2B5EF4-FFF2-40B4-BE49-F238E27FC236}">
                <a16:creationId xmlns:a16="http://schemas.microsoft.com/office/drawing/2014/main" id="{77C91C57-ED6A-C1D9-B445-DC514B0006AB}"/>
              </a:ext>
            </a:extLst>
          </p:cNvPr>
          <p:cNvSpPr>
            <a:spLocks noGrp="1" noRot="1" noChangeAspect="1" noTextEdit="1"/>
          </p:cNvSpPr>
          <p:nvPr>
            <p:ph type="sldImg"/>
          </p:nvPr>
        </p:nvSpPr>
        <p:spPr bwMode="auto">
          <a:xfrm>
            <a:off x="1039813" y="233363"/>
            <a:ext cx="1571625" cy="884237"/>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1987" name="Notes Placeholder 2">
            <a:extLst>
              <a:ext uri="{FF2B5EF4-FFF2-40B4-BE49-F238E27FC236}">
                <a16:creationId xmlns:a16="http://schemas.microsoft.com/office/drawing/2014/main" id="{6CC8C388-01BA-1B1F-3C54-B45EDDEF854A}"/>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US"/>
              <a:t>The final layer and the heart of the e3 Carbon Filter is the Carbon Block. </a:t>
            </a:r>
          </a:p>
          <a:p>
            <a:r>
              <a:rPr lang="en-US"/>
              <a:t>The Carbon Block is made up of activated carbon powder, a dash of a special ingredient, and a polymer binder to hold it all together. </a:t>
            </a:r>
            <a:endParaRPr lang="en-US">
              <a:ea typeface="Calibri"/>
              <a:cs typeface="Calibri"/>
            </a:endParaRPr>
          </a:p>
          <a:p>
            <a:r>
              <a:rPr lang="en-US"/>
              <a:t> </a:t>
            </a:r>
            <a:endParaRPr lang="en-US">
              <a:ea typeface="Calibri"/>
              <a:cs typeface="Calibri"/>
            </a:endParaRPr>
          </a:p>
          <a:p>
            <a:r>
              <a:rPr lang="en-US"/>
              <a:t>The Carbon Block functions with </a:t>
            </a:r>
            <a:r>
              <a:rPr lang="en-US" err="1"/>
              <a:t>ADsorption</a:t>
            </a:r>
            <a:r>
              <a:rPr lang="en-US"/>
              <a:t>, </a:t>
            </a:r>
            <a:r>
              <a:rPr lang="en-US" err="1"/>
              <a:t>ABsorption</a:t>
            </a:r>
            <a:r>
              <a:rPr lang="en-US"/>
              <a:t>, chemisorption, and size exclusion - to reduce over 170 contaminants that could be in your drinking water.  </a:t>
            </a:r>
            <a:endParaRPr lang="en-US">
              <a:ea typeface="Calibri"/>
              <a:cs typeface="Calibri"/>
            </a:endParaRPr>
          </a:p>
          <a:p>
            <a:r>
              <a:rPr lang="en-US"/>
              <a:t> </a:t>
            </a:r>
            <a:endParaRPr lang="en-US">
              <a:ea typeface="Calibri"/>
              <a:cs typeface="Calibri"/>
            </a:endParaRPr>
          </a:p>
          <a:p>
            <a:r>
              <a:rPr lang="en-US"/>
              <a:t>Before we get into contaminants and how they are reduced, let's discuss how activated carbon is made. </a:t>
            </a:r>
            <a:endParaRPr lang="en-US">
              <a:ea typeface="Calibri"/>
              <a:cs typeface="Calibri"/>
            </a:endParaRPr>
          </a:p>
          <a:p>
            <a:endParaRPr lang="en-US" altLang="zh-TW" u="sng">
              <a:ea typeface="新細明體"/>
              <a:cs typeface="Calibri"/>
            </a:endParaRPr>
          </a:p>
        </p:txBody>
      </p:sp>
      <p:sp>
        <p:nvSpPr>
          <p:cNvPr id="41988" name="Slide Number Placeholder 3">
            <a:extLst>
              <a:ext uri="{FF2B5EF4-FFF2-40B4-BE49-F238E27FC236}">
                <a16:creationId xmlns:a16="http://schemas.microsoft.com/office/drawing/2014/main" id="{07E2A42C-75D6-8FB2-02B2-5B0850F6338D}"/>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ea typeface="MS PGothic" panose="020B0600070205080204" pitchFamily="34" charset="-128"/>
              </a:defRPr>
            </a:lvl1pPr>
            <a:lvl2pPr marL="742950" indent="-285750" eaLnBrk="0" hangingPunct="0">
              <a:defRPr>
                <a:solidFill>
                  <a:schemeClr val="tx1"/>
                </a:solidFill>
                <a:latin typeface="Arial" panose="020B0604020202020204" pitchFamily="34" charset="0"/>
                <a:ea typeface="MS PGothic" panose="020B0600070205080204" pitchFamily="34" charset="-128"/>
              </a:defRPr>
            </a:lvl2pPr>
            <a:lvl3pPr marL="1143000" indent="-228600" eaLnBrk="0" hangingPunct="0">
              <a:defRPr>
                <a:solidFill>
                  <a:schemeClr val="tx1"/>
                </a:solidFill>
                <a:latin typeface="Arial" panose="020B0604020202020204" pitchFamily="34" charset="0"/>
                <a:ea typeface="MS PGothic" panose="020B0600070205080204" pitchFamily="34" charset="-128"/>
              </a:defRPr>
            </a:lvl3pPr>
            <a:lvl4pPr marL="1600200" indent="-228600" eaLnBrk="0" hangingPunct="0">
              <a:defRPr>
                <a:solidFill>
                  <a:schemeClr val="tx1"/>
                </a:solidFill>
                <a:latin typeface="Arial" panose="020B0604020202020204" pitchFamily="34" charset="0"/>
                <a:ea typeface="MS PGothic" panose="020B0600070205080204" pitchFamily="34" charset="-128"/>
              </a:defRPr>
            </a:lvl4pPr>
            <a:lvl5pPr marL="2057400" indent="-228600" eaLnBrk="0" hangingPunct="0">
              <a:defRPr>
                <a:solidFill>
                  <a:schemeClr val="tx1"/>
                </a:solidFill>
                <a:latin typeface="Arial" panose="020B0604020202020204" pitchFamily="34" charset="0"/>
                <a:ea typeface="MS PGothic" panose="020B0600070205080204" pitchFamily="34" charset="-128"/>
              </a:defRPr>
            </a:lvl5pPr>
            <a:lvl6pPr marL="2514600" indent="-228600" defTabSz="4572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defTabSz="4572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defTabSz="4572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defTabSz="4572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2C43F137-1ADB-994C-9303-1FA318D5DC31}" type="slidenum">
              <a:rPr kumimoji="0" lang="en-US" altLang="zh-CN" sz="1200" b="0" i="0" u="none" strike="noStrike" kern="1200" cap="none" spc="0" normalizeH="0" baseline="0" noProof="0">
                <a:ln>
                  <a:noFill/>
                </a:ln>
                <a:solidFill>
                  <a:prstClr val="black"/>
                </a:solidFill>
                <a:effectLst/>
                <a:uLnTx/>
                <a:uFillTx/>
                <a:latin typeface="Arial" panose="020B0604020202020204" pitchFamily="34" charset="0"/>
                <a:ea typeface="MS PGothic"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14</a:t>
            </a:fld>
            <a:endParaRPr kumimoji="0" lang="en-US" altLang="zh-CN" sz="1200" b="0" i="0" u="none" strike="noStrike" kern="1200" cap="none" spc="0" normalizeH="0" baseline="0" noProof="0">
              <a:ln>
                <a:noFill/>
              </a:ln>
              <a:solidFill>
                <a:prstClr val="black"/>
              </a:solidFill>
              <a:effectLst/>
              <a:uLnTx/>
              <a:uFillTx/>
              <a:latin typeface="Arial" panose="020B0604020202020204" pitchFamily="34" charset="0"/>
              <a:ea typeface="MS PGothic" panose="020B0600070205080204" pitchFamily="34" charset="-128"/>
              <a:cs typeface="+mn-cs"/>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4210" name="Symbol zastępczy obrazu slajdu 1">
            <a:extLst>
              <a:ext uri="{FF2B5EF4-FFF2-40B4-BE49-F238E27FC236}">
                <a16:creationId xmlns:a16="http://schemas.microsoft.com/office/drawing/2014/main" id="{FC36D0A7-8277-60EE-8EE3-97ACF13E95BA}"/>
              </a:ext>
            </a:extLst>
          </p:cNvPr>
          <p:cNvSpPr>
            <a:spLocks noGrp="1" noRot="1" noChangeAspect="1" noTextEdit="1"/>
          </p:cNvSpPr>
          <p:nvPr>
            <p:ph type="sldImg"/>
          </p:nvPr>
        </p:nvSpPr>
        <p:spPr bwMode="auto">
          <a:xfrm>
            <a:off x="1039813" y="233363"/>
            <a:ext cx="1571625" cy="884237"/>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94211" name="Symbol zastępczy notatek 2">
            <a:extLst>
              <a:ext uri="{FF2B5EF4-FFF2-40B4-BE49-F238E27FC236}">
                <a16:creationId xmlns:a16="http://schemas.microsoft.com/office/drawing/2014/main" id="{D581B612-AA58-5F44-3E52-DC7230BADC39}"/>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US"/>
              <a:t>We chose coconut-based carbon because:</a:t>
            </a:r>
            <a:br>
              <a:rPr lang="en-US">
                <a:cs typeface="+mn-lt"/>
              </a:rPr>
            </a:br>
            <a:r>
              <a:rPr lang="en-US"/>
              <a:t>- It is very clean (it's food grade and also used in the medical field)</a:t>
            </a:r>
            <a:br>
              <a:rPr lang="en-US">
                <a:ea typeface="Calibri"/>
                <a:cs typeface="+mn-lt"/>
              </a:rPr>
            </a:br>
            <a:r>
              <a:rPr lang="en-US"/>
              <a:t>- Its durability gives us great pore structure</a:t>
            </a:r>
            <a:br>
              <a:rPr lang="en-US">
                <a:cs typeface="+mn-lt"/>
              </a:rPr>
            </a:br>
            <a:r>
              <a:rPr lang="en-US"/>
              <a:t>- It's environmentally friendly. </a:t>
            </a:r>
          </a:p>
          <a:p>
            <a:r>
              <a:rPr lang="en-US"/>
              <a:t> </a:t>
            </a:r>
            <a:endParaRPr lang="en-US">
              <a:ea typeface="Calibri"/>
              <a:cs typeface="Calibri"/>
            </a:endParaRPr>
          </a:p>
          <a:p>
            <a:r>
              <a:rPr lang="en-US"/>
              <a:t>Coconut shells are burned in a low-oxygen environment to create "char." Then, the char is activated, using steam, and becomes </a:t>
            </a:r>
            <a:r>
              <a:rPr lang="en-US" b="1"/>
              <a:t>activated carbon</a:t>
            </a:r>
            <a:r>
              <a:rPr lang="en-US"/>
              <a:t>. </a:t>
            </a:r>
            <a:endParaRPr lang="en-US">
              <a:ea typeface="Calibri"/>
              <a:cs typeface="Calibri"/>
            </a:endParaRPr>
          </a:p>
          <a:p>
            <a:r>
              <a:rPr lang="en-US"/>
              <a:t> </a:t>
            </a:r>
            <a:endParaRPr lang="en-US">
              <a:ea typeface="Calibri" panose="020F0502020204030204"/>
              <a:cs typeface="Calibri" panose="020F0502020204030204"/>
            </a:endParaRPr>
          </a:p>
          <a:p>
            <a:r>
              <a:rPr lang="en-US"/>
              <a:t>The activation process creates several different-sized pores in the carbon surface. After the activation process, the activated carbon is crushed and ground into the desired particle size. This carbon powder is then combined with a special ingredient and a polymer binder and pressed to form our trade-secret </a:t>
            </a:r>
            <a:r>
              <a:rPr lang="en-US" b="1"/>
              <a:t>carbon block</a:t>
            </a:r>
            <a:r>
              <a:rPr lang="en-US"/>
              <a:t>. </a:t>
            </a:r>
            <a:endParaRPr lang="en-US">
              <a:ea typeface="Calibri"/>
              <a:cs typeface="Calibri"/>
            </a:endParaRPr>
          </a:p>
          <a:p>
            <a:r>
              <a:rPr lang="en-US"/>
              <a:t> </a:t>
            </a:r>
            <a:endParaRPr lang="en-US">
              <a:ea typeface="Calibri" panose="020F0502020204030204"/>
              <a:cs typeface="Calibri" panose="020F0502020204030204"/>
            </a:endParaRPr>
          </a:p>
          <a:p>
            <a:r>
              <a:rPr lang="en-US"/>
              <a:t> </a:t>
            </a:r>
            <a:endParaRPr lang="en-US">
              <a:ea typeface="Calibri" panose="020F0502020204030204"/>
              <a:cs typeface="Calibri" panose="020F0502020204030204"/>
            </a:endParaRPr>
          </a:p>
          <a:p>
            <a:r>
              <a:rPr lang="en-US"/>
              <a:t> </a:t>
            </a:r>
            <a:endParaRPr lang="en-US">
              <a:ea typeface="Calibri" panose="020F0502020204030204"/>
              <a:cs typeface="Calibri" panose="020F0502020204030204"/>
            </a:endParaRPr>
          </a:p>
          <a:p>
            <a:endParaRPr lang="en-US"/>
          </a:p>
          <a:p>
            <a:endParaRPr lang="en-US"/>
          </a:p>
          <a:p>
            <a:endParaRPr lang="en-US"/>
          </a:p>
          <a:p>
            <a:endParaRPr lang="en-US"/>
          </a:p>
          <a:p>
            <a:endParaRPr lang="en-US" altLang="en-US" sz="1000">
              <a:cs typeface="Calibri"/>
            </a:endParaRPr>
          </a:p>
        </p:txBody>
      </p:sp>
      <p:sp>
        <p:nvSpPr>
          <p:cNvPr id="94212" name="Symbol zastępczy numeru slajdu 3">
            <a:extLst>
              <a:ext uri="{FF2B5EF4-FFF2-40B4-BE49-F238E27FC236}">
                <a16:creationId xmlns:a16="http://schemas.microsoft.com/office/drawing/2014/main" id="{9F0C7539-BA70-492C-0A6D-6EF89CBF24C9}"/>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588" indent="-293688">
              <a:defRPr>
                <a:solidFill>
                  <a:schemeClr val="tx1"/>
                </a:solidFill>
                <a:latin typeface="Arial" panose="020B0604020202020204" pitchFamily="34" charset="0"/>
                <a:cs typeface="Arial" panose="020B0604020202020204" pitchFamily="34" charset="0"/>
              </a:defRPr>
            </a:lvl2pPr>
            <a:lvl3pPr marL="1176338" indent="-234950">
              <a:defRPr>
                <a:solidFill>
                  <a:schemeClr val="tx1"/>
                </a:solidFill>
                <a:latin typeface="Arial" panose="020B0604020202020204" pitchFamily="34" charset="0"/>
                <a:cs typeface="Arial" panose="020B0604020202020204" pitchFamily="34" charset="0"/>
              </a:defRPr>
            </a:lvl3pPr>
            <a:lvl4pPr marL="1646238" indent="-234950">
              <a:defRPr>
                <a:solidFill>
                  <a:schemeClr val="tx1"/>
                </a:solidFill>
                <a:latin typeface="Arial" panose="020B0604020202020204" pitchFamily="34" charset="0"/>
                <a:cs typeface="Arial" panose="020B0604020202020204" pitchFamily="34" charset="0"/>
              </a:defRPr>
            </a:lvl4pPr>
            <a:lvl5pPr marL="2116138" indent="-234950">
              <a:defRPr>
                <a:solidFill>
                  <a:schemeClr val="tx1"/>
                </a:solidFill>
                <a:latin typeface="Arial" panose="020B0604020202020204" pitchFamily="34" charset="0"/>
                <a:cs typeface="Arial" panose="020B0604020202020204" pitchFamily="34" charset="0"/>
              </a:defRPr>
            </a:lvl5pPr>
            <a:lvl6pPr marL="2573338" indent="-23495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30538" indent="-23495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87738" indent="-23495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944938" indent="-23495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D8DD60CA-7AF4-4752-B546-D9205CAA02F7}" type="slidenum">
              <a:rPr kumimoji="0" lang="pl-PL" altLang="en-US" sz="1200" b="0" i="0" u="none" strike="noStrike" kern="1200" cap="none" spc="0" normalizeH="0" baseline="0" noProof="0">
                <a:ln>
                  <a:noFill/>
                </a:ln>
                <a:solidFill>
                  <a:prstClr val="black"/>
                </a:solidFill>
                <a:effectLst/>
                <a:uLnTx/>
                <a:uFillTx/>
                <a:latin typeface="Calibri" panose="020F0502020204030204" pitchFamily="34" charset="0"/>
                <a:ea typeface="+mn-ea"/>
                <a:cs typeface="Arial" panose="020B0604020202020204" pitchFamily="34" charset="0"/>
              </a:rPr>
              <a:pPr marL="0" marR="0" lvl="0" indent="0" algn="r" defTabSz="914400" rtl="0" eaLnBrk="1" fontAlgn="auto" latinLnBrk="0" hangingPunct="1">
                <a:lnSpc>
                  <a:spcPct val="100000"/>
                </a:lnSpc>
                <a:spcBef>
                  <a:spcPts val="0"/>
                </a:spcBef>
                <a:spcAft>
                  <a:spcPts val="0"/>
                </a:spcAft>
                <a:buClrTx/>
                <a:buSzTx/>
                <a:buFontTx/>
                <a:buNone/>
                <a:tabLst/>
                <a:defRPr/>
              </a:pPr>
              <a:t>15</a:t>
            </a:fld>
            <a:endParaRPr kumimoji="0" lang="pl-PL" altLang="en-US" sz="1200" b="0" i="0" u="none" strike="noStrike" kern="1200" cap="none" spc="0" normalizeH="0" baseline="0" noProof="0">
              <a:ln>
                <a:noFill/>
              </a:ln>
              <a:solidFill>
                <a:prstClr val="black"/>
              </a:solidFill>
              <a:effectLst/>
              <a:uLnTx/>
              <a:uFillTx/>
              <a:latin typeface="Calibri" panose="020F0502020204030204" pitchFamily="34" charset="0"/>
              <a:ea typeface="+mn-ea"/>
              <a:cs typeface="Arial" panose="020B0604020202020204" pitchFamily="34" charset="0"/>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a:t>DEMO Part can be here</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97622F7-D7D5-477C-A23C-8CC5A1CD1AD8}"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22960076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039813" y="233363"/>
            <a:ext cx="1571625" cy="884237"/>
          </a:xfrm>
        </p:spPr>
      </p:sp>
      <p:sp>
        <p:nvSpPr>
          <p:cNvPr id="3" name="Notes Placeholder 2"/>
          <p:cNvSpPr>
            <a:spLocks noGrp="1"/>
          </p:cNvSpPr>
          <p:nvPr>
            <p:ph type="body" idx="1"/>
          </p:nvPr>
        </p:nvSpPr>
        <p:spPr/>
        <p:txBody>
          <a:bodyPr/>
          <a:lstStyle/>
          <a:p>
            <a:pPr>
              <a:spcBef>
                <a:spcPts val="0"/>
              </a:spcBef>
              <a:defRPr/>
            </a:pPr>
            <a:endParaRPr lang="en-US" altLang="en-US" sz="120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5BE687A-6B07-E947-A3AF-4BD7447D1A58}"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3356669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039813" y="233363"/>
            <a:ext cx="1571625" cy="884237"/>
          </a:xfrm>
        </p:spPr>
      </p:sp>
      <p:sp>
        <p:nvSpPr>
          <p:cNvPr id="3" name="Notes Placeholder 2"/>
          <p:cNvSpPr>
            <a:spLocks noGrp="1"/>
          </p:cNvSpPr>
          <p:nvPr>
            <p:ph type="body" idx="1"/>
          </p:nvPr>
        </p:nvSpPr>
        <p:spPr>
          <a:xfrm>
            <a:off x="427569" y="1385889"/>
            <a:ext cx="8259233" cy="3336737"/>
          </a:xfrm>
        </p:spPr>
        <p:txBody>
          <a:bodyPr/>
          <a:lstStyle/>
          <a:p>
            <a:pPr>
              <a:defRPr/>
            </a:pPr>
            <a:r>
              <a:rPr lang="en-US" b="0">
                <a:ea typeface="Calibri" panose="020F0502020204030204"/>
                <a:cs typeface="Calibri"/>
              </a:rPr>
              <a:t>After the </a:t>
            </a:r>
            <a:r>
              <a:rPr lang="en-US"/>
              <a:t>e3 Carbon Filter has treated the water, it goes on to the UV-C LED treatment stage. </a:t>
            </a:r>
          </a:p>
          <a:p>
            <a:pPr>
              <a:defRPr/>
            </a:pPr>
            <a:r>
              <a:rPr lang="en-US" b="1"/>
              <a:t>LEDs that operate in the UV spectrum are cutting edge</a:t>
            </a:r>
            <a:r>
              <a:rPr lang="en-US" b="0"/>
              <a:t>.</a:t>
            </a:r>
            <a:r>
              <a:rPr lang="en-US"/>
              <a:t> </a:t>
            </a:r>
            <a:endParaRPr lang="en-US">
              <a:ea typeface="Calibri"/>
              <a:cs typeface="Calibri"/>
            </a:endParaRPr>
          </a:p>
          <a:p>
            <a:pPr>
              <a:defRPr/>
            </a:pPr>
            <a:r>
              <a:rPr lang="en-US"/>
              <a:t>Unlike UV lamps that radiate UV light in all directions, UV LEDs radiate in only one direction. So, to effectively treat water, UV light has to fill the entire UV chamber. </a:t>
            </a:r>
            <a:endParaRPr lang="en-US">
              <a:ea typeface="Calibri" panose="020F0502020204030204"/>
              <a:cs typeface="Calibri" panose="020F0502020204030204"/>
            </a:endParaRPr>
          </a:p>
          <a:p>
            <a:pPr>
              <a:defRPr/>
            </a:pPr>
            <a:r>
              <a:rPr lang="en-US"/>
              <a:t>Our </a:t>
            </a:r>
            <a:r>
              <a:rPr lang="en-US" err="1"/>
              <a:t>eSpring</a:t>
            </a:r>
            <a:r>
              <a:rPr lang="en-US"/>
              <a:t> scientists solved this challenge creatively, using highly reflective material, strategic placement of the LEDs, and targeted flow profiles.  </a:t>
            </a:r>
            <a:endParaRPr lang="en-US">
              <a:ea typeface="Calibri"/>
              <a:cs typeface="Calibri"/>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5BE687A-6B07-E947-A3AF-4BD7447D1A58}"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18</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8922507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039813" y="233363"/>
            <a:ext cx="1571625" cy="884237"/>
          </a:xfrm>
        </p:spPr>
      </p:sp>
      <p:sp>
        <p:nvSpPr>
          <p:cNvPr id="3" name="Notes Placeholder 2"/>
          <p:cNvSpPr>
            <a:spLocks noGrp="1"/>
          </p:cNvSpPr>
          <p:nvPr>
            <p:ph type="body" idx="1"/>
          </p:nvPr>
        </p:nvSpPr>
        <p:spPr/>
        <p:txBody>
          <a:bodyPr/>
          <a:lstStyle/>
          <a:p>
            <a:pPr>
              <a:defRPr/>
            </a:pPr>
            <a:r>
              <a:rPr lang="en-US" sz="1100" dirty="0">
                <a:cs typeface="Calibri"/>
              </a:rPr>
              <a:t>Next, let’s watch a video to see the UV-C LED technology in action! </a:t>
            </a:r>
            <a:endParaRPr lang="en-US" dirty="0"/>
          </a:p>
          <a:p>
            <a:pPr lvl="1">
              <a:defRPr/>
            </a:pPr>
            <a:endParaRPr lang="en-US" dirty="0">
              <a:cs typeface="Calibri" panose="020F0502020204030204"/>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5BE687A-6B07-E947-A3AF-4BD7447D1A58}"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19</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59795602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Slide Image Placeholder 1">
            <a:extLst>
              <a:ext uri="{FF2B5EF4-FFF2-40B4-BE49-F238E27FC236}">
                <a16:creationId xmlns:a16="http://schemas.microsoft.com/office/drawing/2014/main" id="{30696501-A4B9-D5DC-FEE9-FD23A9DE6E29}"/>
              </a:ext>
            </a:extLst>
          </p:cNvPr>
          <p:cNvSpPr>
            <a:spLocks noGrp="1" noRot="1" noChangeAspect="1" noTextEdit="1"/>
          </p:cNvSpPr>
          <p:nvPr>
            <p:ph type="sldImg"/>
          </p:nvPr>
        </p:nvSpPr>
        <p:spPr bwMode="auto">
          <a:xfrm>
            <a:off x="1039813" y="233363"/>
            <a:ext cx="1571625" cy="884237"/>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0179" name="Notes Placeholder 2">
            <a:extLst>
              <a:ext uri="{FF2B5EF4-FFF2-40B4-BE49-F238E27FC236}">
                <a16:creationId xmlns:a16="http://schemas.microsoft.com/office/drawing/2014/main" id="{2266D87E-8D3C-6892-891A-B38AF4CF1235}"/>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US" sz="1100">
                <a:latin typeface="Calibri"/>
                <a:ea typeface="Times New Roman" panose="02020603050405020304" pitchFamily="18" charset="0"/>
                <a:cs typeface="Calibri"/>
              </a:rPr>
              <a:t>The UV spectrum is split into 4 sections: A, B, C, and Vacuum. </a:t>
            </a:r>
            <a:endParaRPr lang="en-US" sz="1100">
              <a:latin typeface="Times New Roman" panose="02020603050405020304" pitchFamily="18" charset="0"/>
              <a:ea typeface="Times New Roman" panose="02020603050405020304" pitchFamily="18" charset="0"/>
              <a:cs typeface="Calibri" panose="020F0502020204030204" pitchFamily="34" charset="0"/>
            </a:endParaRPr>
          </a:p>
          <a:p>
            <a:pPr marL="290830" indent="-290830">
              <a:buFont typeface="Arial" panose="020B0604020202020204" pitchFamily="34" charset="0"/>
              <a:buChar char="•"/>
            </a:pPr>
            <a:r>
              <a:rPr lang="en-US"/>
              <a:t>UV-A is most common in sunlight; it is the longest and closest to visible light, yet humans cannot see it</a:t>
            </a:r>
            <a:endParaRPr lang="en-US" sz="1100">
              <a:latin typeface="Times New Roman"/>
              <a:ea typeface="Times New Roman" panose="02020603050405020304" pitchFamily="18" charset="0"/>
              <a:cs typeface="Times New Roman"/>
            </a:endParaRPr>
          </a:p>
          <a:p>
            <a:pPr marL="290830" indent="-290830">
              <a:buFont typeface="Arial" panose="020B0604020202020204" pitchFamily="34" charset="0"/>
              <a:buChar char="•"/>
            </a:pPr>
            <a:r>
              <a:rPr lang="en-US"/>
              <a:t>UV-B is damaging to the skin and causes sunburn.  </a:t>
            </a:r>
            <a:endParaRPr lang="en-US" sz="1100">
              <a:latin typeface="Times New Roman"/>
              <a:ea typeface="Times New Roman" panose="02020603050405020304" pitchFamily="18" charset="0"/>
              <a:cs typeface="Times New Roman"/>
            </a:endParaRPr>
          </a:p>
          <a:p>
            <a:pPr marL="290830" indent="-290830">
              <a:buFont typeface="Arial" panose="020B0604020202020204" pitchFamily="34" charset="0"/>
              <a:buChar char="•"/>
            </a:pPr>
            <a:r>
              <a:rPr lang="en-US" sz="1100">
                <a:latin typeface="Calibri"/>
                <a:ea typeface="Times New Roman" panose="02020603050405020304" pitchFamily="18" charset="0"/>
                <a:cs typeface="Calibri"/>
              </a:rPr>
              <a:t>UV-C is the shortest UV wave, and it's the wavelength used in water treatment to destroy microorganisms.  </a:t>
            </a:r>
            <a:endParaRPr lang="en-US" sz="1100">
              <a:latin typeface="Times New Roman"/>
              <a:ea typeface="Calibri" panose="020F0502020204030204" pitchFamily="34" charset="0"/>
              <a:cs typeface="Times New Roman"/>
            </a:endParaRPr>
          </a:p>
          <a:p>
            <a:pPr marL="756920" lvl="1" indent="-290830">
              <a:buFont typeface="Courier New" panose="02070309020205020404" pitchFamily="49" charset="0"/>
              <a:buChar char="o"/>
            </a:pPr>
            <a:r>
              <a:rPr lang="en-GB">
                <a:latin typeface="Calibri"/>
                <a:ea typeface="Times New Roman" panose="02020603050405020304" pitchFamily="18" charset="0"/>
                <a:cs typeface="Calibri"/>
              </a:rPr>
              <a:t>The current </a:t>
            </a:r>
            <a:r>
              <a:rPr lang="en-GB" err="1">
                <a:latin typeface="Calibri"/>
                <a:ea typeface="Times New Roman" panose="02020603050405020304" pitchFamily="18" charset="0"/>
                <a:cs typeface="Calibri"/>
              </a:rPr>
              <a:t>eSpring</a:t>
            </a:r>
            <a:r>
              <a:rPr lang="en-GB">
                <a:latin typeface="Calibri"/>
                <a:ea typeface="Times New Roman" panose="02020603050405020304" pitchFamily="18" charset="0"/>
                <a:cs typeface="Calibri"/>
              </a:rPr>
              <a:t> UV Lamp uses a wavelength of 254 nm. </a:t>
            </a:r>
            <a:endParaRPr lang="en-GB">
              <a:latin typeface="Calibri" panose="020F0502020204030204" pitchFamily="34" charset="0"/>
              <a:ea typeface="Times New Roman" panose="02020603050405020304" pitchFamily="18" charset="0"/>
              <a:cs typeface="Calibri"/>
            </a:endParaRPr>
          </a:p>
          <a:p>
            <a:pPr marL="756920" lvl="1" indent="-290830">
              <a:buFont typeface="Courier New" panose="02070309020205020404" pitchFamily="49" charset="0"/>
              <a:buChar char="o"/>
            </a:pPr>
            <a:r>
              <a:rPr lang="en-GB">
                <a:latin typeface="Calibri"/>
                <a:ea typeface="Times New Roman" panose="02020603050405020304" pitchFamily="18" charset="0"/>
                <a:cs typeface="Calibri"/>
              </a:rPr>
              <a:t>The New </a:t>
            </a:r>
            <a:r>
              <a:rPr lang="en-GB" err="1">
                <a:latin typeface="Calibri"/>
                <a:ea typeface="Times New Roman" panose="02020603050405020304" pitchFamily="18" charset="0"/>
                <a:cs typeface="Calibri"/>
              </a:rPr>
              <a:t>eSpring</a:t>
            </a:r>
            <a:r>
              <a:rPr lang="en-GB">
                <a:latin typeface="Calibri"/>
                <a:ea typeface="Times New Roman" panose="02020603050405020304" pitchFamily="18" charset="0"/>
                <a:cs typeface="Calibri"/>
              </a:rPr>
              <a:t> uses LEDs with an average wavelength of 267 nm. The most ideal wavelength is 265 nm. </a:t>
            </a:r>
            <a:endParaRPr lang="en-GB">
              <a:latin typeface="Calibri" panose="020F0502020204030204" pitchFamily="34" charset="0"/>
              <a:ea typeface="Times New Roman" panose="02020603050405020304" pitchFamily="18" charset="0"/>
              <a:cs typeface="Calibri"/>
            </a:endParaRPr>
          </a:p>
          <a:p>
            <a:pPr marL="757066" lvl="1" indent="-291179">
              <a:buFont typeface="Courier New" panose="02070309020205020404" pitchFamily="49" charset="0"/>
              <a:buChar char="o"/>
            </a:pPr>
            <a:endParaRPr lang="en-GB" sz="1100">
              <a:latin typeface="Calibri" panose="020F0502020204030204" pitchFamily="34" charset="0"/>
              <a:ea typeface="Times New Roman" panose="02020603050405020304" pitchFamily="18" charset="0"/>
            </a:endParaRPr>
          </a:p>
          <a:p>
            <a:pPr>
              <a:spcBef>
                <a:spcPts val="500"/>
              </a:spcBef>
              <a:spcAft>
                <a:spcPts val="500"/>
              </a:spcAft>
            </a:pPr>
            <a:endParaRPr lang="zh-CN" altLang="en-US">
              <a:ea typeface="等线"/>
              <a:cs typeface="Calibri"/>
            </a:endParaRPr>
          </a:p>
        </p:txBody>
      </p:sp>
      <p:sp>
        <p:nvSpPr>
          <p:cNvPr id="50180" name="Slide Number Placeholder 3">
            <a:extLst>
              <a:ext uri="{FF2B5EF4-FFF2-40B4-BE49-F238E27FC236}">
                <a16:creationId xmlns:a16="http://schemas.microsoft.com/office/drawing/2014/main" id="{D73D7435-64C6-256F-3781-48E8843901F6}"/>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ea typeface="MS PGothic" panose="020B0600070205080204" pitchFamily="34" charset="-128"/>
              </a:defRPr>
            </a:lvl1pPr>
            <a:lvl2pPr marL="742950" indent="-285750" eaLnBrk="0" hangingPunct="0">
              <a:defRPr>
                <a:solidFill>
                  <a:schemeClr val="tx1"/>
                </a:solidFill>
                <a:latin typeface="Arial" panose="020B0604020202020204" pitchFamily="34" charset="0"/>
                <a:ea typeface="MS PGothic" panose="020B0600070205080204" pitchFamily="34" charset="-128"/>
              </a:defRPr>
            </a:lvl2pPr>
            <a:lvl3pPr marL="1143000" indent="-228600" eaLnBrk="0" hangingPunct="0">
              <a:defRPr>
                <a:solidFill>
                  <a:schemeClr val="tx1"/>
                </a:solidFill>
                <a:latin typeface="Arial" panose="020B0604020202020204" pitchFamily="34" charset="0"/>
                <a:ea typeface="MS PGothic" panose="020B0600070205080204" pitchFamily="34" charset="-128"/>
              </a:defRPr>
            </a:lvl3pPr>
            <a:lvl4pPr marL="1600200" indent="-228600" eaLnBrk="0" hangingPunct="0">
              <a:defRPr>
                <a:solidFill>
                  <a:schemeClr val="tx1"/>
                </a:solidFill>
                <a:latin typeface="Arial" panose="020B0604020202020204" pitchFamily="34" charset="0"/>
                <a:ea typeface="MS PGothic" panose="020B0600070205080204" pitchFamily="34" charset="-128"/>
              </a:defRPr>
            </a:lvl4pPr>
            <a:lvl5pPr marL="2057400" indent="-228600" eaLnBrk="0" hangingPunct="0">
              <a:defRPr>
                <a:solidFill>
                  <a:schemeClr val="tx1"/>
                </a:solidFill>
                <a:latin typeface="Arial" panose="020B0604020202020204" pitchFamily="34" charset="0"/>
                <a:ea typeface="MS PGothic" panose="020B0600070205080204" pitchFamily="34" charset="-128"/>
              </a:defRPr>
            </a:lvl5pPr>
            <a:lvl6pPr marL="2514600" indent="-228600" defTabSz="4572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defTabSz="4572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defTabSz="4572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defTabSz="4572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0E6578ED-6E87-0A4E-8399-72D1F9263E81}" type="slidenum">
              <a:rPr kumimoji="0" lang="en-US" altLang="zh-CN" sz="1200" b="0" i="0" u="none" strike="noStrike" kern="1200" cap="none" spc="0" normalizeH="0" baseline="0" noProof="0">
                <a:ln>
                  <a:noFill/>
                </a:ln>
                <a:solidFill>
                  <a:prstClr val="black"/>
                </a:solidFill>
                <a:effectLst/>
                <a:uLnTx/>
                <a:uFillTx/>
                <a:latin typeface="Arial" panose="020B0604020202020204" pitchFamily="34" charset="0"/>
                <a:ea typeface="MS PGothic"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20</a:t>
            </a:fld>
            <a:endParaRPr kumimoji="0" lang="en-US" altLang="zh-CN" sz="1200" b="0" i="0" u="none" strike="noStrike" kern="1200" cap="none" spc="0" normalizeH="0" baseline="0" noProof="0">
              <a:ln>
                <a:noFill/>
              </a:ln>
              <a:solidFill>
                <a:prstClr val="black"/>
              </a:solidFill>
              <a:effectLst/>
              <a:uLnTx/>
              <a:uFillTx/>
              <a:latin typeface="Arial" panose="020B0604020202020204" pitchFamily="34" charset="0"/>
              <a:ea typeface="MS PGothic" panose="020B0600070205080204" pitchFamily="34" charset="-128"/>
              <a:cs typeface="+mn-cs"/>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Slide Image Placeholder 1">
            <a:extLst>
              <a:ext uri="{FF2B5EF4-FFF2-40B4-BE49-F238E27FC236}">
                <a16:creationId xmlns:a16="http://schemas.microsoft.com/office/drawing/2014/main" id="{30696501-A4B9-D5DC-FEE9-FD23A9DE6E29}"/>
              </a:ext>
            </a:extLst>
          </p:cNvPr>
          <p:cNvSpPr>
            <a:spLocks noGrp="1" noRot="1" noChangeAspect="1" noTextEdit="1"/>
          </p:cNvSpPr>
          <p:nvPr>
            <p:ph type="sldImg"/>
          </p:nvPr>
        </p:nvSpPr>
        <p:spPr bwMode="auto">
          <a:xfrm>
            <a:off x="1039813" y="233363"/>
            <a:ext cx="1571625" cy="884237"/>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0179" name="Notes Placeholder 2">
            <a:extLst>
              <a:ext uri="{FF2B5EF4-FFF2-40B4-BE49-F238E27FC236}">
                <a16:creationId xmlns:a16="http://schemas.microsoft.com/office/drawing/2014/main" id="{2266D87E-8D3C-6892-891A-B38AF4CF1235}"/>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zh-CN">
              <a:ea typeface="Calibri"/>
              <a:cs typeface="Calibri"/>
            </a:endParaRPr>
          </a:p>
        </p:txBody>
      </p:sp>
      <p:sp>
        <p:nvSpPr>
          <p:cNvPr id="50180" name="Slide Number Placeholder 3">
            <a:extLst>
              <a:ext uri="{FF2B5EF4-FFF2-40B4-BE49-F238E27FC236}">
                <a16:creationId xmlns:a16="http://schemas.microsoft.com/office/drawing/2014/main" id="{D73D7435-64C6-256F-3781-48E8843901F6}"/>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ea typeface="MS PGothic" panose="020B0600070205080204" pitchFamily="34" charset="-128"/>
              </a:defRPr>
            </a:lvl1pPr>
            <a:lvl2pPr marL="742950" indent="-285750" eaLnBrk="0" hangingPunct="0">
              <a:defRPr>
                <a:solidFill>
                  <a:schemeClr val="tx1"/>
                </a:solidFill>
                <a:latin typeface="Arial" panose="020B0604020202020204" pitchFamily="34" charset="0"/>
                <a:ea typeface="MS PGothic" panose="020B0600070205080204" pitchFamily="34" charset="-128"/>
              </a:defRPr>
            </a:lvl2pPr>
            <a:lvl3pPr marL="1143000" indent="-228600" eaLnBrk="0" hangingPunct="0">
              <a:defRPr>
                <a:solidFill>
                  <a:schemeClr val="tx1"/>
                </a:solidFill>
                <a:latin typeface="Arial" panose="020B0604020202020204" pitchFamily="34" charset="0"/>
                <a:ea typeface="MS PGothic" panose="020B0600070205080204" pitchFamily="34" charset="-128"/>
              </a:defRPr>
            </a:lvl3pPr>
            <a:lvl4pPr marL="1600200" indent="-228600" eaLnBrk="0" hangingPunct="0">
              <a:defRPr>
                <a:solidFill>
                  <a:schemeClr val="tx1"/>
                </a:solidFill>
                <a:latin typeface="Arial" panose="020B0604020202020204" pitchFamily="34" charset="0"/>
                <a:ea typeface="MS PGothic" panose="020B0600070205080204" pitchFamily="34" charset="-128"/>
              </a:defRPr>
            </a:lvl4pPr>
            <a:lvl5pPr marL="2057400" indent="-228600" eaLnBrk="0" hangingPunct="0">
              <a:defRPr>
                <a:solidFill>
                  <a:schemeClr val="tx1"/>
                </a:solidFill>
                <a:latin typeface="Arial" panose="020B0604020202020204" pitchFamily="34" charset="0"/>
                <a:ea typeface="MS PGothic" panose="020B0600070205080204" pitchFamily="34" charset="-128"/>
              </a:defRPr>
            </a:lvl5pPr>
            <a:lvl6pPr marL="2514600" indent="-228600" defTabSz="4572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defTabSz="4572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defTabSz="4572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defTabSz="4572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0E6578ED-6E87-0A4E-8399-72D1F9263E81}" type="slidenum">
              <a:rPr kumimoji="0" lang="en-US" altLang="zh-CN" sz="1200" b="0" i="0" u="none" strike="noStrike" kern="1200" cap="none" spc="0" normalizeH="0" baseline="0" noProof="0">
                <a:ln>
                  <a:noFill/>
                </a:ln>
                <a:solidFill>
                  <a:prstClr val="black"/>
                </a:solidFill>
                <a:effectLst/>
                <a:uLnTx/>
                <a:uFillTx/>
                <a:latin typeface="Arial" panose="020B0604020202020204" pitchFamily="34" charset="0"/>
                <a:ea typeface="MS PGothic"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21</a:t>
            </a:fld>
            <a:endParaRPr kumimoji="0" lang="en-US" altLang="zh-CN" sz="1200" b="0" i="0" u="none" strike="noStrike" kern="1200" cap="none" spc="0" normalizeH="0" baseline="0" noProof="0">
              <a:ln>
                <a:noFill/>
              </a:ln>
              <a:solidFill>
                <a:prstClr val="black"/>
              </a:solidFill>
              <a:effectLst/>
              <a:uLnTx/>
              <a:uFillTx/>
              <a:latin typeface="Arial" panose="020B0604020202020204" pitchFamily="34" charset="0"/>
              <a:ea typeface="MS PGothic" panose="020B0600070205080204" pitchFamily="34" charset="-128"/>
              <a:cs typeface="+mn-cs"/>
            </a:endParaRPr>
          </a:p>
        </p:txBody>
      </p:sp>
    </p:spTree>
    <p:extLst>
      <p:ext uri="{BB962C8B-B14F-4D97-AF65-F5344CB8AC3E}">
        <p14:creationId xmlns:p14="http://schemas.microsoft.com/office/powerpoint/2010/main" val="320443964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039813" y="233363"/>
            <a:ext cx="1571625" cy="884237"/>
          </a:xfrm>
        </p:spPr>
      </p:sp>
      <p:sp>
        <p:nvSpPr>
          <p:cNvPr id="3" name="Notes Placeholder 2"/>
          <p:cNvSpPr>
            <a:spLocks noGrp="1"/>
          </p:cNvSpPr>
          <p:nvPr>
            <p:ph type="body" idx="1"/>
          </p:nvPr>
        </p:nvSpPr>
        <p:spPr/>
        <p:txBody>
          <a:bodyPr/>
          <a:lstStyle/>
          <a:p>
            <a:pPr>
              <a:defRPr/>
            </a:pPr>
            <a:r>
              <a:rPr lang="en-US" sz="1100" b="0">
                <a:ea typeface="Malgun Gothic"/>
                <a:cs typeface="Calibri"/>
              </a:rPr>
              <a:t>Additionally</a:t>
            </a:r>
            <a:r>
              <a:rPr lang="en-US" sz="1100">
                <a:ea typeface="Malgun Gothic"/>
                <a:cs typeface="Calibri"/>
              </a:rPr>
              <a:t>, UV-C LEDs:</a:t>
            </a:r>
            <a:endParaRPr lang="en-US"/>
          </a:p>
          <a:p>
            <a:pPr marL="171450" indent="-171450">
              <a:buFont typeface="Arial" panose="020B0604020202020204" pitchFamily="34" charset="0"/>
              <a:buChar char="•"/>
              <a:defRPr/>
            </a:pPr>
            <a:r>
              <a:rPr lang="en-US" sz="1100" b="0">
                <a:ea typeface="Malgun Gothic"/>
                <a:cs typeface="Calibri"/>
                <a:sym typeface="Wingdings" panose="05000000000000000000" pitchFamily="2" charset="2"/>
              </a:rPr>
              <a:t>Require 25% less energy when actively in use compared to the current </a:t>
            </a:r>
            <a:r>
              <a:rPr lang="en-US" sz="1100" b="0" err="1">
                <a:ea typeface="Malgun Gothic"/>
                <a:cs typeface="Calibri"/>
                <a:sym typeface="Wingdings" panose="05000000000000000000" pitchFamily="2" charset="2"/>
              </a:rPr>
              <a:t>eSpring</a:t>
            </a:r>
            <a:r>
              <a:rPr lang="en-US" sz="1100" b="0">
                <a:ea typeface="Malgun Gothic"/>
                <a:cs typeface="Calibri"/>
                <a:sym typeface="Wingdings" panose="05000000000000000000" pitchFamily="2" charset="2"/>
              </a:rPr>
              <a:t> lamp</a:t>
            </a:r>
            <a:endParaRPr lang="en-US" sz="1100" b="0">
              <a:ea typeface="Malgun Gothic"/>
              <a:cs typeface="Calibri"/>
            </a:endParaRPr>
          </a:p>
          <a:p>
            <a:pPr marL="171450" indent="-171450">
              <a:buFont typeface="Arial" panose="020B0604020202020204" pitchFamily="34" charset="0"/>
              <a:buChar char="•"/>
              <a:defRPr/>
            </a:pPr>
            <a:r>
              <a:rPr lang="en-US" sz="1100">
                <a:ea typeface="Malgun Gothic"/>
                <a:cs typeface="Calibri"/>
              </a:rPr>
              <a:t>Designed</a:t>
            </a:r>
            <a:r>
              <a:rPr lang="en-US" sz="1100" b="0">
                <a:ea typeface="Malgun Gothic"/>
                <a:cs typeface="Calibri"/>
              </a:rPr>
              <a:t> to last </a:t>
            </a:r>
            <a:r>
              <a:rPr lang="en-US" sz="1100">
                <a:ea typeface="Malgun Gothic"/>
                <a:cs typeface="Calibri"/>
              </a:rPr>
              <a:t>up to 10 years, with no annual UV lamp disposal</a:t>
            </a:r>
            <a:endParaRPr lang="en-US" sz="1100" b="0">
              <a:ea typeface="Malgun Gothic" panose="020B0503020000020004" pitchFamily="34" charset="-127"/>
              <a:cs typeface="Calibri"/>
            </a:endParaRPr>
          </a:p>
          <a:p>
            <a:pPr marL="171450" indent="-171450">
              <a:buFont typeface="Arial" panose="020B0604020202020204" pitchFamily="34" charset="0"/>
              <a:buChar char="•"/>
              <a:defRPr/>
            </a:pPr>
            <a:r>
              <a:rPr lang="en-US" sz="1100" b="0">
                <a:ea typeface="Malgun Gothic"/>
                <a:cs typeface="Calibri"/>
                <a:sym typeface="Wingdings" panose="05000000000000000000" pitchFamily="2" charset="2"/>
              </a:rPr>
              <a:t>Provide maximum output immediately, while lamps take a second to get to maximum output</a:t>
            </a:r>
            <a:endParaRPr lang="en-US" sz="1100" b="0">
              <a:ea typeface="Malgun Gothic"/>
              <a:cs typeface="Calibri"/>
            </a:endParaRPr>
          </a:p>
          <a:p>
            <a:pPr marL="171450" indent="-171450">
              <a:buFont typeface="Arial" panose="020B0604020202020204" pitchFamily="34" charset="0"/>
              <a:buChar char="•"/>
              <a:defRPr/>
            </a:pPr>
            <a:r>
              <a:rPr lang="en-US" sz="1100" b="0">
                <a:ea typeface="Malgun Gothic"/>
                <a:cs typeface="Calibri"/>
                <a:sym typeface="Wingdings" panose="05000000000000000000" pitchFamily="2" charset="2"/>
              </a:rPr>
              <a:t>Are predicted to be the future of UV treatment as UV lamps are likely to be regulated out in the </a:t>
            </a:r>
            <a:r>
              <a:rPr lang="en-US" sz="1100">
                <a:ea typeface="Malgun Gothic"/>
                <a:cs typeface="Calibri"/>
                <a:sym typeface="Wingdings" panose="05000000000000000000" pitchFamily="2" charset="2"/>
              </a:rPr>
              <a:t>future</a:t>
            </a:r>
            <a:endParaRPr lang="en-US">
              <a:ea typeface="Malgun Gothic"/>
              <a:cs typeface="Calibri"/>
              <a:sym typeface="Wingdings" panose="05000000000000000000" pitchFamily="2" charset="2"/>
            </a:endParaRPr>
          </a:p>
          <a:p>
            <a:pPr marL="171450" indent="-171450">
              <a:buFont typeface="Arial" panose="020B0604020202020204" pitchFamily="34" charset="0"/>
              <a:buChar char="•"/>
              <a:defRPr/>
            </a:pPr>
            <a:endParaRPr lang="en-US">
              <a:ea typeface="Malgun Gothic"/>
              <a:cs typeface="Calibri"/>
              <a:sym typeface="Wingdings" panose="05000000000000000000" pitchFamily="2" charset="2"/>
            </a:endParaRPr>
          </a:p>
          <a:p>
            <a:pPr marL="628650" lvl="1" indent="-171450">
              <a:buChar char="-"/>
            </a:pPr>
            <a:endParaRPr lang="en-US">
              <a:cs typeface="Calibri"/>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5BE687A-6B07-E947-A3AF-4BD7447D1A58}"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22</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36737677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039813" y="233363"/>
            <a:ext cx="1571625" cy="884237"/>
          </a:xfrm>
        </p:spPr>
      </p:sp>
      <p:sp>
        <p:nvSpPr>
          <p:cNvPr id="3" name="Notes Placeholder 2"/>
          <p:cNvSpPr>
            <a:spLocks noGrp="1"/>
          </p:cNvSpPr>
          <p:nvPr>
            <p:ph type="body" idx="1"/>
          </p:nvPr>
        </p:nvSpPr>
        <p:spPr/>
        <p:txBody>
          <a:bodyPr/>
          <a:lstStyle/>
          <a:p>
            <a:r>
              <a:rPr lang="en-US"/>
              <a:t>The New </a:t>
            </a:r>
            <a:r>
              <a:rPr lang="en-US" err="1"/>
              <a:t>eSpring</a:t>
            </a:r>
            <a:r>
              <a:rPr lang="en-US"/>
              <a:t> has also undergone rigorous certification by NSF –   the world's leading independent quality health and safety certifier. </a:t>
            </a:r>
          </a:p>
          <a:p>
            <a:r>
              <a:rPr lang="en-US"/>
              <a:t> </a:t>
            </a:r>
            <a:endParaRPr lang="en-US">
              <a:ea typeface="Calibri"/>
              <a:cs typeface="Calibri"/>
            </a:endParaRPr>
          </a:p>
          <a:p>
            <a:r>
              <a:rPr lang="en-US"/>
              <a:t>NSF has developed more than 85 national standards &amp; 62 published protocols. They served 119,000 manufacturers in 2022. They have certified more than 657,000 products. NSF is recognized internationally for its standards and protocols for many consumer products. </a:t>
            </a:r>
            <a:endParaRPr lang="en-US">
              <a:ea typeface="Calibri"/>
              <a:cs typeface="Calibri"/>
            </a:endParaRPr>
          </a:p>
          <a:p>
            <a:r>
              <a:rPr lang="en-US"/>
              <a:t> </a:t>
            </a:r>
            <a:endParaRPr lang="en-US">
              <a:ea typeface="Calibri"/>
              <a:cs typeface="Calibri"/>
            </a:endParaRPr>
          </a:p>
          <a:p>
            <a:r>
              <a:rPr lang="en-US"/>
              <a:t>The NSF mark on a product means it performs as promised. </a:t>
            </a:r>
            <a:endParaRPr lang="en-US">
              <a:ea typeface="Calibri"/>
              <a:cs typeface="Calibri"/>
            </a:endParaRPr>
          </a:p>
          <a:p>
            <a:r>
              <a:rPr lang="en-US"/>
              <a:t> </a:t>
            </a:r>
            <a:endParaRPr lang="en-US">
              <a:ea typeface="Calibri"/>
              <a:cs typeface="Calibri"/>
            </a:endParaRPr>
          </a:p>
          <a:p>
            <a:r>
              <a:rPr lang="en-US">
                <a:effectLst/>
              </a:rPr>
              <a:t>The </a:t>
            </a:r>
            <a:r>
              <a:rPr lang="en-US" err="1">
                <a:effectLst/>
              </a:rPr>
              <a:t>eSpring</a:t>
            </a:r>
            <a:r>
              <a:rPr lang="en-US">
                <a:effectLst/>
              </a:rPr>
              <a:t> brand is the first and only to offer countertop carbon/UV water treatment systems certified by NSF to all four NSF/ANSI Standards 42, 53, 55, and 401- four internationally recognized water quality standards.</a:t>
            </a:r>
            <a:r>
              <a:rPr lang="en-US"/>
              <a:t> </a:t>
            </a:r>
            <a:endParaRPr lang="en-US">
              <a:ea typeface="Calibri"/>
              <a:cs typeface="Calibri"/>
            </a:endParaRPr>
          </a:p>
          <a:p>
            <a:r>
              <a:rPr lang="en-US"/>
              <a:t> </a:t>
            </a:r>
            <a:endParaRPr lang="en-US">
              <a:ea typeface="Calibri"/>
              <a:cs typeface="Calibri"/>
            </a:endParaRPr>
          </a:p>
          <a:p>
            <a:r>
              <a:rPr lang="en-US">
                <a:effectLst/>
              </a:rPr>
              <a:t>What do each of these standards mean?</a:t>
            </a:r>
            <a:r>
              <a:rPr lang="en-US"/>
              <a:t> </a:t>
            </a:r>
            <a:endParaRPr lang="en-US">
              <a:ea typeface="Calibri"/>
              <a:cs typeface="Calibri"/>
            </a:endParaRPr>
          </a:p>
          <a:p>
            <a:r>
              <a:rPr lang="en-US"/>
              <a:t> </a:t>
            </a:r>
            <a:endParaRPr lang="en-US">
              <a:ea typeface="Calibri"/>
              <a:cs typeface="Calibri"/>
            </a:endParaRPr>
          </a:p>
          <a:p>
            <a:r>
              <a:rPr lang="en-US"/>
              <a:t>Standard 42:  Aesthetic contaminants – including improved taste, </a:t>
            </a:r>
            <a:r>
              <a:rPr lang="en-US" err="1"/>
              <a:t>odour</a:t>
            </a:r>
            <a:r>
              <a:rPr lang="en-US"/>
              <a:t>, appearance </a:t>
            </a:r>
            <a:endParaRPr lang="en-US">
              <a:ea typeface="Calibri"/>
              <a:cs typeface="Calibri"/>
            </a:endParaRPr>
          </a:p>
          <a:p>
            <a:r>
              <a:rPr lang="en-US"/>
              <a:t>Standard 53:  These are health-effect contaminants like lead, volatile organic contaminants </a:t>
            </a:r>
            <a:endParaRPr lang="en-US">
              <a:ea typeface="Calibri"/>
              <a:cs typeface="Calibri"/>
            </a:endParaRPr>
          </a:p>
          <a:p>
            <a:r>
              <a:rPr lang="en-US"/>
              <a:t>Standard </a:t>
            </a:r>
            <a:r>
              <a:rPr lang="en-US" baseline="0"/>
              <a:t>401</a:t>
            </a:r>
            <a:r>
              <a:rPr lang="en-US"/>
              <a:t> includes Emerging</a:t>
            </a:r>
            <a:r>
              <a:rPr lang="en-US" baseline="0"/>
              <a:t> Compounds / Incidental Contaminants</a:t>
            </a:r>
            <a:r>
              <a:rPr lang="en-US"/>
              <a:t> – and with Standard 401, you'll want to know that the New </a:t>
            </a:r>
            <a:r>
              <a:rPr lang="en-US" err="1"/>
              <a:t>eSpring</a:t>
            </a:r>
            <a:r>
              <a:rPr lang="en-US"/>
              <a:t> is certified by NSF to all 15 NSF/ANSI emerging contaminants – including pharmaceuticals, pesticides and herbicides. </a:t>
            </a:r>
            <a:endParaRPr lang="en-US">
              <a:ea typeface="Calibri"/>
              <a:cs typeface="Calibri"/>
            </a:endParaRPr>
          </a:p>
          <a:p>
            <a:pPr>
              <a:defRPr/>
            </a:pPr>
            <a:r>
              <a:rPr lang="en-US"/>
              <a:t>Standard 55:  This standard covers the requirements for any UV-based water treatment system… and I'm proud to say… (NEXT SLIDE!) </a:t>
            </a:r>
            <a:endParaRPr lang="en-US">
              <a:ea typeface="Calibri"/>
              <a:cs typeface="Calibri"/>
            </a:endParaRPr>
          </a:p>
          <a:p>
            <a:pPr>
              <a:defRPr/>
            </a:pPr>
            <a:r>
              <a:rPr lang="en-US"/>
              <a:t> </a:t>
            </a:r>
            <a:endParaRPr lang="en-US">
              <a:ea typeface="Calibri"/>
              <a:cs typeface="Calibri"/>
            </a:endParaRPr>
          </a:p>
          <a:p>
            <a:pPr>
              <a:defRPr/>
            </a:pPr>
            <a:r>
              <a:rPr lang="en-US"/>
              <a:t>TRAINER NOTE: THE PROTOCOLS P-477 AND P-473 NO LONGER EXIST – THESE CLAIMS WERE ADOPTED INTO STANDARD 53. </a:t>
            </a:r>
          </a:p>
          <a:p>
            <a:endParaRPr lang="en-US">
              <a:cs typeface="Calibri"/>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5BE687A-6B07-E947-A3AF-4BD7447D1A58}"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23</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04446652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039813" y="233363"/>
            <a:ext cx="1571625" cy="884237"/>
          </a:xfrm>
        </p:spPr>
      </p:sp>
      <p:sp>
        <p:nvSpPr>
          <p:cNvPr id="3" name="Notes Placeholder 2"/>
          <p:cNvSpPr>
            <a:spLocks noGrp="1"/>
          </p:cNvSpPr>
          <p:nvPr>
            <p:ph type="body" idx="1"/>
          </p:nvPr>
        </p:nvSpPr>
        <p:spPr/>
        <p:txBody>
          <a:bodyPr/>
          <a:lstStyle/>
          <a:p>
            <a:pPr>
              <a:defRPr/>
            </a:pPr>
            <a:r>
              <a:rPr lang="en-US"/>
              <a:t>Amway is the first company to have a water treatment system with UV-C LED technology certified by NSF to NSF/ANSI Standard 55 for Class B microbial reduction. In fact, we partnered with NSF to update Standard 55 to include the new UV-C LED technology for microbial treatment. </a:t>
            </a:r>
          </a:p>
          <a:p>
            <a:pPr>
              <a:defRPr/>
            </a:pPr>
            <a:r>
              <a:rPr lang="en-US"/>
              <a:t> </a:t>
            </a:r>
            <a:endParaRPr lang="en-US">
              <a:ea typeface="Calibri"/>
              <a:cs typeface="Calibri"/>
            </a:endParaRPr>
          </a:p>
          <a:p>
            <a:pPr marL="0" marR="0" lvl="0" indent="0" algn="l" defTabSz="914400">
              <a:lnSpc>
                <a:spcPct val="100000"/>
              </a:lnSpc>
              <a:spcBef>
                <a:spcPts val="0"/>
              </a:spcBef>
              <a:spcAft>
                <a:spcPts val="0"/>
              </a:spcAft>
              <a:buNone/>
              <a:tabLst/>
              <a:defRPr/>
            </a:pPr>
            <a:r>
              <a:rPr lang="en-US"/>
              <a:t>Let’s watch a video to learn more about our partnership with NSF. </a:t>
            </a:r>
          </a:p>
          <a:p>
            <a:pPr>
              <a:defRPr/>
            </a:pPr>
            <a:endParaRPr lang="en-US" sz="1100">
              <a:ea typeface="Calibri"/>
              <a:cs typeface="Calibri" panose="020F0502020204030204"/>
            </a:endParaRPr>
          </a:p>
          <a:p>
            <a:pPr>
              <a:defRPr/>
            </a:pPr>
            <a:endParaRPr lang="en-US" sz="1100">
              <a:ea typeface="Calibri"/>
              <a:cs typeface="Calibri" panose="020F0502020204030204"/>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a:cs typeface="Calibri" panose="020F0502020204030204"/>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a:cs typeface="Calibri" panose="020F0502020204030204"/>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5BE687A-6B07-E947-A3AF-4BD7447D1A58}"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24</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8883203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039813" y="233363"/>
            <a:ext cx="1571625" cy="884237"/>
          </a:xfrm>
        </p:spPr>
      </p:sp>
      <p:sp>
        <p:nvSpPr>
          <p:cNvPr id="3" name="Notes Placeholder 2"/>
          <p:cNvSpPr>
            <a:spLocks noGrp="1"/>
          </p:cNvSpPr>
          <p:nvPr>
            <p:ph type="body" idx="1"/>
          </p:nvPr>
        </p:nvSpPr>
        <p:spPr/>
        <p:txBody>
          <a:bodyPr/>
          <a:lstStyle/>
          <a:p>
            <a:r>
              <a:rPr lang="en-US"/>
              <a:t>Amway has also earned the </a:t>
            </a:r>
            <a:r>
              <a:rPr lang="en-US" b="1"/>
              <a:t>Water Quality Association </a:t>
            </a:r>
            <a:r>
              <a:rPr lang="en-US"/>
              <a:t>Gold Seal for superb consumer water treatment products. </a:t>
            </a:r>
          </a:p>
          <a:p>
            <a:pPr>
              <a:defRPr/>
            </a:pPr>
            <a:r>
              <a:rPr lang="en-US"/>
              <a:t> </a:t>
            </a:r>
            <a:endParaRPr lang="en-US">
              <a:ea typeface="Calibri"/>
              <a:cs typeface="Calibri"/>
            </a:endParaRPr>
          </a:p>
          <a:p>
            <a:pPr>
              <a:defRPr/>
            </a:pPr>
            <a:r>
              <a:rPr lang="en-US"/>
              <a:t>The Water </a:t>
            </a:r>
            <a:r>
              <a:rPr lang="en-US" b="0"/>
              <a:t>Quality Association, or WQA, represents the residential, commercial, industrial and small community water treatment industry and promotes the betterment of water quality worldwide.</a:t>
            </a:r>
            <a:r>
              <a:rPr lang="en-US"/>
              <a:t>  </a:t>
            </a:r>
            <a:endParaRPr lang="en-US">
              <a:ea typeface="Calibri"/>
              <a:cs typeface="Calibri"/>
            </a:endParaRPr>
          </a:p>
          <a:p>
            <a:pPr>
              <a:defRPr/>
            </a:pPr>
            <a:r>
              <a:rPr lang="en-US"/>
              <a:t> </a:t>
            </a:r>
            <a:endParaRPr lang="en-US">
              <a:ea typeface="Calibri"/>
              <a:cs typeface="Calibri"/>
            </a:endParaRPr>
          </a:p>
          <a:p>
            <a:pPr>
              <a:defRPr/>
            </a:pPr>
            <a:r>
              <a:rPr lang="en-US"/>
              <a:t>These certifications help your customers feel safe and secure when making their purchases. Make sure to let them know about it! </a:t>
            </a:r>
            <a:endParaRPr lang="en-US">
              <a:ea typeface="Calibri"/>
              <a:cs typeface="Calibri"/>
            </a:endParaRPr>
          </a:p>
          <a:p>
            <a:pPr>
              <a:defRPr/>
            </a:pPr>
            <a:r>
              <a:rPr lang="en-US"/>
              <a:t> </a:t>
            </a:r>
            <a:endParaRPr lang="en-US">
              <a:ea typeface="Calibri"/>
              <a:cs typeface="Calibri"/>
            </a:endParaRPr>
          </a:p>
          <a:p>
            <a:pPr>
              <a:defRPr/>
            </a:pPr>
            <a:r>
              <a:rPr lang="en-US"/>
              <a:t>Let’s watch a video about our partnership with WQA.</a:t>
            </a:r>
            <a:endParaRPr lang="en-US">
              <a:ea typeface="Calibri"/>
              <a:cs typeface="Calibri"/>
            </a:endParaRPr>
          </a:p>
          <a:p>
            <a:pPr>
              <a:defRPr/>
            </a:pPr>
            <a:endParaRPr lang="en-US" sz="1100">
              <a:ea typeface="Calibri"/>
              <a:cs typeface="Calibri" panose="020F0502020204030204"/>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100">
              <a:cs typeface="Calibri" panose="020F0502020204030204"/>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5BE687A-6B07-E947-A3AF-4BD7447D1A58}"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25</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61082734"/>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039813" y="233363"/>
            <a:ext cx="1571625" cy="884237"/>
          </a:xfrm>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5BE687A-6B07-E947-A3AF-4BD7447D1A58}"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30</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551969188"/>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97622F7-D7D5-477C-A23C-8CC5A1CD1AD8}"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31</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570609676"/>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039813" y="233363"/>
            <a:ext cx="1571625" cy="884237"/>
          </a:xfrm>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5BE687A-6B07-E947-A3AF-4BD7447D1A58}"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32</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3763160"/>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039813" y="233363"/>
            <a:ext cx="1571625" cy="884237"/>
          </a:xfrm>
        </p:spPr>
      </p:sp>
      <p:sp>
        <p:nvSpPr>
          <p:cNvPr id="3" name="Notes Placeholder 2"/>
          <p:cNvSpPr>
            <a:spLocks noGrp="1"/>
          </p:cNvSpPr>
          <p:nvPr>
            <p:ph type="body" idx="1"/>
          </p:nvPr>
        </p:nvSpPr>
        <p:spPr>
          <a:xfrm>
            <a:off x="334102" y="1193292"/>
            <a:ext cx="8475801" cy="4471416"/>
          </a:xfrm>
        </p:spPr>
        <p:txBody>
          <a:bodyPr/>
          <a:lstStyle/>
          <a:p>
            <a:r>
              <a:rPr lang="en-US" sz="1100" b="1"/>
              <a:t>The New eSpring Water Purifier stands out among other home water treatment systems. </a:t>
            </a:r>
            <a:r>
              <a:rPr lang="en-US" sz="1100"/>
              <a:t>From performance to efficiency, sustainability and taste, it checks all the boxes! Let's compare the New eSpring with Reverse Osmosis systems. </a:t>
            </a:r>
            <a:endParaRPr lang="en-US"/>
          </a:p>
          <a:p>
            <a:endParaRPr lang="en-US" sz="1100">
              <a:ea typeface="Calibri"/>
              <a:cs typeface="Calibri"/>
            </a:endParaRPr>
          </a:p>
          <a:p>
            <a:r>
              <a:rPr lang="en-US" sz="1100">
                <a:ea typeface="Calibri"/>
                <a:cs typeface="Calibri"/>
              </a:rPr>
              <a:t>RO systems waste up to 80% of influent water during treatment … where the New eSpring doesn't waste water during filtration.</a:t>
            </a:r>
          </a:p>
          <a:p>
            <a:endParaRPr lang="en-US" sz="1100">
              <a:ea typeface="Calibri"/>
              <a:cs typeface="Calibri"/>
            </a:endParaRPr>
          </a:p>
          <a:p>
            <a:r>
              <a:rPr lang="en-US" sz="1100">
                <a:ea typeface="Calibri"/>
                <a:cs typeface="Calibri"/>
              </a:rPr>
              <a:t>And did you know the RO process removes beneficial minerals in water? The New eSpring KEEPS those minerals, so you get the benefit!</a:t>
            </a:r>
          </a:p>
          <a:p>
            <a:endParaRPr lang="en-US" sz="1100">
              <a:ea typeface="Calibri"/>
              <a:cs typeface="Calibri"/>
            </a:endParaRPr>
          </a:p>
          <a:p>
            <a:r>
              <a:rPr lang="en-US" sz="1100">
                <a:ea typeface="Calibri"/>
                <a:cs typeface="Calibri"/>
              </a:rPr>
              <a:t>And think about storage space in your home as well! The New </a:t>
            </a:r>
            <a:r>
              <a:rPr lang="en-US" sz="1100" err="1">
                <a:ea typeface="Calibri"/>
                <a:cs typeface="Calibri"/>
              </a:rPr>
              <a:t>eSpring's</a:t>
            </a:r>
            <a:r>
              <a:rPr lang="en-US" sz="1100">
                <a:ea typeface="Calibri"/>
                <a:cs typeface="Calibri"/>
              </a:rPr>
              <a:t> compact design fits tight against the wall, and doesn't take up a lot of space on the counter or underneath the sink. But an RO system requires a storage tank … and that requires a lot more storage space!</a:t>
            </a:r>
          </a:p>
          <a:p>
            <a:endParaRPr lang="en-US" sz="1100"/>
          </a:p>
          <a:p>
            <a:r>
              <a:rPr lang="en-US" sz="1100">
                <a:ea typeface="Calibri"/>
                <a:cs typeface="Calibri"/>
              </a:rPr>
              <a:t>Can you see why the New eSpring is Clearly Better?</a:t>
            </a:r>
          </a:p>
          <a:p>
            <a:endParaRPr lang="en-US" sz="1100">
              <a:ea typeface="Calibri"/>
              <a:cs typeface="Calibri"/>
            </a:endParaRPr>
          </a:p>
          <a:p>
            <a:r>
              <a:rPr lang="en-US" sz="1100"/>
              <a:t> </a:t>
            </a:r>
            <a:endParaRPr lang="en-US" sz="1100">
              <a:ea typeface="Calibri"/>
              <a:cs typeface="Calibri"/>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5BE687A-6B07-E947-A3AF-4BD7447D1A58}"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33</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83311425"/>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039813" y="233363"/>
            <a:ext cx="1571625" cy="884237"/>
          </a:xfrm>
        </p:spPr>
      </p:sp>
      <p:sp>
        <p:nvSpPr>
          <p:cNvPr id="3" name="Notes Placeholder 2"/>
          <p:cNvSpPr>
            <a:spLocks noGrp="1"/>
          </p:cNvSpPr>
          <p:nvPr>
            <p:ph type="body" idx="1"/>
          </p:nvPr>
        </p:nvSpPr>
        <p:spPr>
          <a:xfrm>
            <a:off x="334102" y="1193292"/>
            <a:ext cx="8475801" cy="4471416"/>
          </a:xfrm>
        </p:spPr>
        <p:txBody>
          <a:bodyPr/>
          <a:lstStyle/>
          <a:p>
            <a:r>
              <a:rPr lang="en-US" b="1"/>
              <a:t>Now, let's compare the New </a:t>
            </a:r>
            <a:r>
              <a:rPr lang="en-US" b="1" err="1"/>
              <a:t>eSpring</a:t>
            </a:r>
            <a:r>
              <a:rPr lang="en-US" b="1"/>
              <a:t> with a faucet mount filter. </a:t>
            </a:r>
            <a:r>
              <a:rPr lang="en-US"/>
              <a:t> </a:t>
            </a:r>
          </a:p>
          <a:p>
            <a:r>
              <a:rPr lang="en-US"/>
              <a:t>First, we know the New </a:t>
            </a:r>
            <a:r>
              <a:rPr lang="en-US" err="1"/>
              <a:t>eSpring</a:t>
            </a:r>
            <a:r>
              <a:rPr lang="en-US"/>
              <a:t> reduces more than 170 contaminants and destroys up to 99.9% of bacteria, viruses and cysts. </a:t>
            </a:r>
            <a:endParaRPr lang="en-US">
              <a:ea typeface="Calibri"/>
              <a:cs typeface="Calibri"/>
            </a:endParaRPr>
          </a:p>
          <a:p>
            <a:r>
              <a:rPr lang="en-US"/>
              <a:t>And a Faucet Mount filter? Most don't reduce as many contaminants, and they don't have UV-C LEDs to destroy microbes. </a:t>
            </a:r>
          </a:p>
          <a:p>
            <a:r>
              <a:rPr lang="en-US"/>
              <a:t> </a:t>
            </a:r>
            <a:endParaRPr lang="en-US">
              <a:ea typeface="Calibri"/>
              <a:cs typeface="Calibri"/>
            </a:endParaRPr>
          </a:p>
          <a:p>
            <a:r>
              <a:rPr lang="en-US"/>
              <a:t>On top of that, our e3 Carbon Filter lasts up to 5,000L per year, whereas the Faucet Mount filter should be replaced every 3-4 months. </a:t>
            </a:r>
          </a:p>
          <a:p>
            <a:r>
              <a:rPr lang="en-US"/>
              <a:t> </a:t>
            </a:r>
            <a:endParaRPr lang="en-US">
              <a:ea typeface="Calibri"/>
              <a:cs typeface="Calibri"/>
            </a:endParaRPr>
          </a:p>
          <a:p>
            <a:r>
              <a:rPr lang="en-US"/>
              <a:t>Need another comparison with our competition? </a:t>
            </a:r>
          </a:p>
          <a:p>
            <a:endParaRPr lang="en-US" sz="1100">
              <a:ea typeface="Calibri"/>
              <a:cs typeface="Calibri"/>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5BE687A-6B07-E947-A3AF-4BD7447D1A58}"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34</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72103051"/>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039813" y="233363"/>
            <a:ext cx="1571625" cy="884237"/>
          </a:xfrm>
        </p:spPr>
      </p:sp>
      <p:sp>
        <p:nvSpPr>
          <p:cNvPr id="3" name="Notes Placeholder 2"/>
          <p:cNvSpPr>
            <a:spLocks noGrp="1"/>
          </p:cNvSpPr>
          <p:nvPr>
            <p:ph type="body" idx="1"/>
          </p:nvPr>
        </p:nvSpPr>
        <p:spPr>
          <a:xfrm>
            <a:off x="334102" y="1193292"/>
            <a:ext cx="8475801" cy="4471416"/>
          </a:xfrm>
        </p:spPr>
        <p:txBody>
          <a:bodyPr/>
          <a:lstStyle/>
          <a:p>
            <a:r>
              <a:rPr lang="en-US" sz="1100" b="1"/>
              <a:t>Let's look at good old bottled water. </a:t>
            </a:r>
            <a:r>
              <a:rPr lang="en-US" sz="1100"/>
              <a:t>This is where the New eSpring really stands out.</a:t>
            </a:r>
            <a:endParaRPr lang="en-US" sz="1100">
              <a:ea typeface="Calibri"/>
              <a:cs typeface="Calibri"/>
            </a:endParaRPr>
          </a:p>
          <a:p>
            <a:endParaRPr lang="en-US" sz="1100">
              <a:ea typeface="Calibri"/>
              <a:cs typeface="Calibri"/>
            </a:endParaRPr>
          </a:p>
          <a:p>
            <a:r>
              <a:rPr lang="en-US" sz="1100">
                <a:ea typeface="Calibri"/>
                <a:cs typeface="Calibri"/>
              </a:rPr>
              <a:t>It's much more eco-friendly – no more of those throw-away plastic water bottles for your household!</a:t>
            </a:r>
          </a:p>
          <a:p>
            <a:endParaRPr lang="en-US" sz="1100">
              <a:ea typeface="Calibri"/>
              <a:cs typeface="Calibri"/>
            </a:endParaRPr>
          </a:p>
          <a:p>
            <a:r>
              <a:rPr lang="en-US" sz="1100">
                <a:ea typeface="Calibri"/>
                <a:cs typeface="Calibri"/>
              </a:rPr>
              <a:t>Think about lugging home a case of heavy bottles, or one of those huge jugs of bottled water. And where do you store it all in your home?</a:t>
            </a:r>
          </a:p>
          <a:p>
            <a:r>
              <a:rPr lang="en-US" sz="1100">
                <a:ea typeface="Calibri"/>
                <a:cs typeface="Calibri"/>
              </a:rPr>
              <a:t>The New eSpring conveniently provides clean, great-tasting water right from the tap – no need to store anything!</a:t>
            </a:r>
          </a:p>
          <a:p>
            <a:endParaRPr lang="en-US" sz="1100">
              <a:ea typeface="Calibri"/>
              <a:cs typeface="Calibri"/>
            </a:endParaRPr>
          </a:p>
          <a:p>
            <a:r>
              <a:rPr lang="en-US" sz="1100">
                <a:ea typeface="Calibri"/>
                <a:cs typeface="Calibri"/>
              </a:rPr>
              <a:t>And finally, there's our outstanding contaminant reduction … with bottled water, you might not know the contaminants within the water.</a:t>
            </a:r>
          </a:p>
          <a:p>
            <a:r>
              <a:rPr lang="en-US" sz="1100">
                <a:ea typeface="Calibri"/>
                <a:cs typeface="Calibri"/>
              </a:rPr>
              <a:t>The New eSpring also retains calcium and magnesium in the water – while the bottled water source may not have these beneficial minerals.</a:t>
            </a:r>
          </a:p>
          <a:p>
            <a:endParaRPr lang="en-US" sz="1100">
              <a:ea typeface="Calibri"/>
              <a:cs typeface="Calibri"/>
            </a:endParaRPr>
          </a:p>
          <a:p>
            <a:r>
              <a:rPr lang="en-US" sz="1100">
                <a:ea typeface="Calibri"/>
                <a:cs typeface="Calibri"/>
              </a:rPr>
              <a:t>Can you say it with me? The New eSpring is Clearly Better!</a:t>
            </a:r>
          </a:p>
          <a:p>
            <a:endParaRPr lang="en-US" sz="1100" b="1"/>
          </a:p>
          <a:p>
            <a:r>
              <a:rPr lang="en-US" sz="1100"/>
              <a:t> </a:t>
            </a:r>
            <a:endParaRPr lang="en-US" sz="1100">
              <a:ea typeface="Calibri"/>
              <a:cs typeface="Calibri"/>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5BE687A-6B07-E947-A3AF-4BD7447D1A58}"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35</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90800353"/>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9BF83F6-4555-1163-26D7-BE8DE3F8BE8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6277511-B2F4-7D3D-E4BC-7CE05A1AB330}"/>
              </a:ext>
            </a:extLst>
          </p:cNvPr>
          <p:cNvSpPr>
            <a:spLocks noGrp="1" noRot="1" noChangeAspect="1"/>
          </p:cNvSpPr>
          <p:nvPr>
            <p:ph type="sldImg"/>
          </p:nvPr>
        </p:nvSpPr>
        <p:spPr>
          <a:xfrm>
            <a:off x="1039813" y="233363"/>
            <a:ext cx="1571625" cy="884237"/>
          </a:xfrm>
        </p:spPr>
      </p:sp>
      <p:sp>
        <p:nvSpPr>
          <p:cNvPr id="3" name="Notes Placeholder 2">
            <a:extLst>
              <a:ext uri="{FF2B5EF4-FFF2-40B4-BE49-F238E27FC236}">
                <a16:creationId xmlns:a16="http://schemas.microsoft.com/office/drawing/2014/main" id="{D80150FF-027A-CD3F-38C7-8E0F7913CE19}"/>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851A1E4D-5AF4-E21F-BC4B-BCD85E63EC5F}"/>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5BE687A-6B07-E947-A3AF-4BD7447D1A58}"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37</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58176880"/>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9BF83F6-4555-1163-26D7-BE8DE3F8BE8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6277511-B2F4-7D3D-E4BC-7CE05A1AB330}"/>
              </a:ext>
            </a:extLst>
          </p:cNvPr>
          <p:cNvSpPr>
            <a:spLocks noGrp="1" noRot="1" noChangeAspect="1"/>
          </p:cNvSpPr>
          <p:nvPr>
            <p:ph type="sldImg"/>
          </p:nvPr>
        </p:nvSpPr>
        <p:spPr>
          <a:xfrm>
            <a:off x="1039813" y="233363"/>
            <a:ext cx="1571625" cy="884237"/>
          </a:xfrm>
        </p:spPr>
      </p:sp>
      <p:sp>
        <p:nvSpPr>
          <p:cNvPr id="3" name="Notes Placeholder 2">
            <a:extLst>
              <a:ext uri="{FF2B5EF4-FFF2-40B4-BE49-F238E27FC236}">
                <a16:creationId xmlns:a16="http://schemas.microsoft.com/office/drawing/2014/main" id="{D80150FF-027A-CD3F-38C7-8E0F7913CE19}"/>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851A1E4D-5AF4-E21F-BC4B-BCD85E63EC5F}"/>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5BE687A-6B07-E947-A3AF-4BD7447D1A58}"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38</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207234534"/>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0443027-D36E-C5F1-0B3C-76EE42EC14F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450F9F5-CF0B-55A7-23C6-A1BBEBDDA4B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018BC9C-C4AD-359D-6491-15569C8558BB}"/>
              </a:ext>
            </a:extLst>
          </p:cNvPr>
          <p:cNvSpPr>
            <a:spLocks noGrp="1"/>
          </p:cNvSpPr>
          <p:nvPr>
            <p:ph type="body" idx="1"/>
          </p:nvPr>
        </p:nvSpPr>
        <p:spPr/>
        <p:txBody>
          <a:bodyPr/>
          <a:lstStyle/>
          <a:p>
            <a:r>
              <a:rPr lang="en-US"/>
              <a:t>Brands and words bigger and color coded – logos in color – add </a:t>
            </a:r>
            <a:r>
              <a:rPr lang="en-US" err="1"/>
              <a:t>g&amp;h</a:t>
            </a:r>
            <a:r>
              <a:rPr lang="en-US"/>
              <a:t> (skin health), Satinique (skin health) and </a:t>
            </a:r>
            <a:r>
              <a:rPr lang="en-US" err="1"/>
              <a:t>iCook</a:t>
            </a:r>
            <a:r>
              <a:rPr lang="en-US"/>
              <a:t> (healthy eating)</a:t>
            </a:r>
          </a:p>
        </p:txBody>
      </p:sp>
      <p:sp>
        <p:nvSpPr>
          <p:cNvPr id="4" name="Slide Number Placeholder 3">
            <a:extLst>
              <a:ext uri="{FF2B5EF4-FFF2-40B4-BE49-F238E27FC236}">
                <a16:creationId xmlns:a16="http://schemas.microsoft.com/office/drawing/2014/main" id="{703EE5C5-33C7-D423-FC3C-4E176B455056}"/>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7EE8D96-8EB4-EF45-90C0-FCAB2870E00F}"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40</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401414288"/>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58961E9-0742-432F-9DC8-481E8B475E34}" type="slidenum">
              <a:rPr lang="en-US" smtClean="0"/>
              <a:t>41</a:t>
            </a:fld>
            <a:endParaRPr lang="en-US"/>
          </a:p>
        </p:txBody>
      </p:sp>
    </p:spTree>
    <p:extLst>
      <p:ext uri="{BB962C8B-B14F-4D97-AF65-F5344CB8AC3E}">
        <p14:creationId xmlns:p14="http://schemas.microsoft.com/office/powerpoint/2010/main" val="411615362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4.png"/><Relationship Id="rId1" Type="http://schemas.openxmlformats.org/officeDocument/2006/relationships/slideMaster" Target="../slideMasters/slideMaster2.xml"/><Relationship Id="rId4" Type="http://schemas.openxmlformats.org/officeDocument/2006/relationships/image" Target="../media/image5.png"/></Relationships>
</file>

<file path=ppt/slideLayouts/_rels/slideLayout31.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6.png"/><Relationship Id="rId1" Type="http://schemas.openxmlformats.org/officeDocument/2006/relationships/slideMaster" Target="../slideMasters/slideMaster2.xml"/><Relationship Id="rId4" Type="http://schemas.openxmlformats.org/officeDocument/2006/relationships/image" Target="../media/image3.png"/></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Master" Target="../slideMasters/slideMaster4.xml"/><Relationship Id="rId5" Type="http://schemas.openxmlformats.org/officeDocument/2006/relationships/image" Target="../media/image10.png"/><Relationship Id="rId4" Type="http://schemas.openxmlformats.org/officeDocument/2006/relationships/image" Target="../media/image9.jpeg"/></Relationships>
</file>

<file path=ppt/slideLayouts/_rels/slideLayout5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Master" Target="../slideMasters/slideMaster4.xml"/><Relationship Id="rId4" Type="http://schemas.openxmlformats.org/officeDocument/2006/relationships/image" Target="../media/image13.jpeg"/></Relationships>
</file>

<file path=ppt/slideLayouts/_rels/slideLayout51.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Master" Target="../slideMasters/slideMaster4.xml"/><Relationship Id="rId4" Type="http://schemas.openxmlformats.org/officeDocument/2006/relationships/image" Target="../media/image16.jpeg"/></Relationships>
</file>

<file path=ppt/slideLayouts/_rels/slideLayout52.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jpeg"/><Relationship Id="rId1" Type="http://schemas.openxmlformats.org/officeDocument/2006/relationships/slideMaster" Target="../slideMasters/slideMaster4.xml"/><Relationship Id="rId4" Type="http://schemas.openxmlformats.org/officeDocument/2006/relationships/image" Target="../media/image19.png"/></Relationships>
</file>

<file path=ppt/slideLayouts/_rels/slideLayout5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Master" Target="../slideMasters/slideMaster4.xml"/></Relationships>
</file>

<file path=ppt/slideLayouts/_rels/slideLayout54.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slideMaster" Target="../slideMasters/slideMaster4.xml"/><Relationship Id="rId4" Type="http://schemas.openxmlformats.org/officeDocument/2006/relationships/image" Target="../media/image22.jpeg"/></Relationships>
</file>

<file path=ppt/slideLayouts/_rels/slideLayout55.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png"/><Relationship Id="rId1" Type="http://schemas.openxmlformats.org/officeDocument/2006/relationships/slideMaster" Target="../slideMasters/slideMaster4.xml"/><Relationship Id="rId4" Type="http://schemas.openxmlformats.org/officeDocument/2006/relationships/image" Target="../media/image25.jpeg"/></Relationships>
</file>

<file path=ppt/slideLayouts/_rels/slideLayout56.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png"/><Relationship Id="rId1" Type="http://schemas.openxmlformats.org/officeDocument/2006/relationships/slideMaster" Target="../slideMasters/slideMaster4.xml"/><Relationship Id="rId4" Type="http://schemas.openxmlformats.org/officeDocument/2006/relationships/image" Target="../media/image26.jpeg"/></Relationships>
</file>

<file path=ppt/slideLayouts/_rels/slideLayout57.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png"/><Relationship Id="rId1" Type="http://schemas.openxmlformats.org/officeDocument/2006/relationships/slideMaster" Target="../slideMasters/slideMaster4.xml"/><Relationship Id="rId4" Type="http://schemas.openxmlformats.org/officeDocument/2006/relationships/image" Target="../media/image27.jpeg"/></Relationships>
</file>

<file path=ppt/slideLayouts/_rels/slideLayout58.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png"/><Relationship Id="rId1" Type="http://schemas.openxmlformats.org/officeDocument/2006/relationships/slideMaster" Target="../slideMasters/slideMaster4.xml"/><Relationship Id="rId4" Type="http://schemas.openxmlformats.org/officeDocument/2006/relationships/image" Target="../media/image28.jpeg"/></Relationships>
</file>

<file path=ppt/slideLayouts/_rels/slideLayout5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Master" Target="../slideMasters/slideMaster4.xml"/><Relationship Id="rId4" Type="http://schemas.openxmlformats.org/officeDocument/2006/relationships/image" Target="../media/image29.jpeg"/></Relationships>
</file>

<file path=ppt/slideLayouts/_rels/slideLayout60.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30.jpeg"/><Relationship Id="rId1" Type="http://schemas.openxmlformats.org/officeDocument/2006/relationships/slideMaster" Target="../slideMasters/slideMaster4.xml"/><Relationship Id="rId4" Type="http://schemas.openxmlformats.org/officeDocument/2006/relationships/image" Target="../media/image19.png"/></Relationships>
</file>

<file path=ppt/slideLayouts/_rels/slideLayout61.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slideMaster" Target="../slideMasters/slideMaster4.xml"/><Relationship Id="rId4" Type="http://schemas.openxmlformats.org/officeDocument/2006/relationships/image" Target="../media/image31.jpeg"/></Relationships>
</file>

<file path=ppt/slideLayouts/_rels/slideLayout6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Master" Target="../slideMasters/slideMaster4.xml"/><Relationship Id="rId4" Type="http://schemas.openxmlformats.org/officeDocument/2006/relationships/image" Target="../media/image32.jpeg"/></Relationships>
</file>

<file path=ppt/slideLayouts/_rels/slideLayout6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Master" Target="../slideMasters/slideMaster4.xml"/></Relationships>
</file>

<file path=ppt/slideLayouts/_rels/slideLayout64.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image" Target="../media/image33.jpeg"/><Relationship Id="rId1" Type="http://schemas.openxmlformats.org/officeDocument/2006/relationships/slideMaster" Target="../slideMasters/slideMaster4.xml"/><Relationship Id="rId5" Type="http://schemas.openxmlformats.org/officeDocument/2006/relationships/image" Target="../media/image15.png"/><Relationship Id="rId4" Type="http://schemas.openxmlformats.org/officeDocument/2006/relationships/image" Target="../media/image14.png"/></Relationships>
</file>

<file path=ppt/slideLayouts/_rels/slideLayout65.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35.jpeg"/><Relationship Id="rId1" Type="http://schemas.openxmlformats.org/officeDocument/2006/relationships/slideMaster" Target="../slideMasters/slideMaster4.xml"/><Relationship Id="rId4" Type="http://schemas.openxmlformats.org/officeDocument/2006/relationships/image" Target="../media/image15.png"/></Relationships>
</file>

<file path=ppt/slideLayouts/_rels/slideLayout66.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36.jpeg"/><Relationship Id="rId1" Type="http://schemas.openxmlformats.org/officeDocument/2006/relationships/slideMaster" Target="../slideMasters/slideMaster4.xml"/><Relationship Id="rId4" Type="http://schemas.openxmlformats.org/officeDocument/2006/relationships/image" Target="../media/image15.png"/></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37.png"/><Relationship Id="rId1" Type="http://schemas.openxmlformats.org/officeDocument/2006/relationships/slideMaster" Target="../slideMasters/slideMaster4.xml"/><Relationship Id="rId4" Type="http://schemas.openxmlformats.org/officeDocument/2006/relationships/image" Target="../media/image15.png"/></Relationships>
</file>

<file path=ppt/slideLayouts/_rels/slideLayout6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38.jpeg"/><Relationship Id="rId1" Type="http://schemas.openxmlformats.org/officeDocument/2006/relationships/slideMaster" Target="../slideMasters/slideMaster4.xml"/><Relationship Id="rId4" Type="http://schemas.openxmlformats.org/officeDocument/2006/relationships/image" Target="../media/image15.png"/></Relationships>
</file>

<file path=ppt/slideLayouts/_rels/slideLayout7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39.jpeg"/><Relationship Id="rId1" Type="http://schemas.openxmlformats.org/officeDocument/2006/relationships/slideMaster" Target="../slideMasters/slideMaster4.xml"/><Relationship Id="rId4" Type="http://schemas.openxmlformats.org/officeDocument/2006/relationships/image" Target="../media/image15.png"/></Relationships>
</file>

<file path=ppt/slideLayouts/_rels/slideLayout7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40.jpeg"/><Relationship Id="rId1" Type="http://schemas.openxmlformats.org/officeDocument/2006/relationships/slideMaster" Target="../slideMasters/slideMaster4.xml"/><Relationship Id="rId4" Type="http://schemas.openxmlformats.org/officeDocument/2006/relationships/image" Target="../media/image15.png"/></Relationships>
</file>

<file path=ppt/slideLayouts/_rels/slideLayout7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41.jpeg"/><Relationship Id="rId1" Type="http://schemas.openxmlformats.org/officeDocument/2006/relationships/slideMaster" Target="../slideMasters/slideMaster4.xml"/><Relationship Id="rId4" Type="http://schemas.openxmlformats.org/officeDocument/2006/relationships/image" Target="../media/image15.png"/></Relationships>
</file>

<file path=ppt/slideLayouts/_rels/slideLayout73.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slideMaster" Target="../slideMasters/slideMaster4.xml"/><Relationship Id="rId4" Type="http://schemas.openxmlformats.org/officeDocument/2006/relationships/image" Target="../media/image42.jpeg"/></Relationships>
</file>

<file path=ppt/slideLayouts/_rels/slideLayout74.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43.jpeg"/><Relationship Id="rId1" Type="http://schemas.openxmlformats.org/officeDocument/2006/relationships/slideMaster" Target="../slideMasters/slideMaster4.xml"/><Relationship Id="rId4" Type="http://schemas.openxmlformats.org/officeDocument/2006/relationships/image" Target="../media/image19.png"/></Relationships>
</file>

<file path=ppt/slideLayouts/_rels/slideLayout75.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44.jpeg"/><Relationship Id="rId1" Type="http://schemas.openxmlformats.org/officeDocument/2006/relationships/slideMaster" Target="../slideMasters/slideMaster4.xml"/><Relationship Id="rId4" Type="http://schemas.openxmlformats.org/officeDocument/2006/relationships/image" Target="../media/image15.png"/></Relationships>
</file>

<file path=ppt/slideLayouts/_rels/slideLayout76.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slideMaster" Target="../slideMasters/slideMaster4.xml"/><Relationship Id="rId4" Type="http://schemas.openxmlformats.org/officeDocument/2006/relationships/image" Target="../media/image45.jpeg"/></Relationships>
</file>

<file path=ppt/slideLayouts/_rels/slideLayout7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46.jpeg"/><Relationship Id="rId1" Type="http://schemas.openxmlformats.org/officeDocument/2006/relationships/slideMaster" Target="../slideMasters/slideMaster4.xml"/><Relationship Id="rId4" Type="http://schemas.openxmlformats.org/officeDocument/2006/relationships/image" Target="../media/image15.png"/></Relationships>
</file>

<file path=ppt/slideLayouts/_rels/slideLayout78.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47.jpeg"/><Relationship Id="rId1" Type="http://schemas.openxmlformats.org/officeDocument/2006/relationships/slideMaster" Target="../slideMasters/slideMaster4.xml"/><Relationship Id="rId4" Type="http://schemas.openxmlformats.org/officeDocument/2006/relationships/image" Target="../media/image14.png"/></Relationships>
</file>

<file path=ppt/slideLayouts/_rels/slideLayout7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48.jpeg"/><Relationship Id="rId1" Type="http://schemas.openxmlformats.org/officeDocument/2006/relationships/slideMaster" Target="../slideMasters/slideMaster4.xml"/><Relationship Id="rId4" Type="http://schemas.openxmlformats.org/officeDocument/2006/relationships/image" Target="../media/image12.png"/></Relationships>
</file>

<file path=ppt/slideLayouts/_rels/slideLayout8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Master" Target="../slideMasters/slideMaster4.xml"/><Relationship Id="rId4" Type="http://schemas.openxmlformats.org/officeDocument/2006/relationships/image" Target="../media/image49.jpeg"/></Relationships>
</file>

<file path=ppt/slideLayouts/_rels/slideLayout81.xml.rels><?xml version="1.0" encoding="UTF-8" standalone="yes"?>
<Relationships xmlns="http://schemas.openxmlformats.org/package/2006/relationships"><Relationship Id="rId3" Type="http://schemas.openxmlformats.org/officeDocument/2006/relationships/image" Target="../media/image51.jpeg"/><Relationship Id="rId2" Type="http://schemas.openxmlformats.org/officeDocument/2006/relationships/image" Target="../media/image50.png"/><Relationship Id="rId1" Type="http://schemas.openxmlformats.org/officeDocument/2006/relationships/slideMaster" Target="../slideMasters/slideMaster4.xml"/><Relationship Id="rId5" Type="http://schemas.openxmlformats.org/officeDocument/2006/relationships/image" Target="../media/image19.png"/><Relationship Id="rId4" Type="http://schemas.openxmlformats.org/officeDocument/2006/relationships/image" Target="../media/image18.png"/></Relationships>
</file>

<file path=ppt/slideLayouts/_rels/slideLayout82.xml.rels><?xml version="1.0" encoding="UTF-8" standalone="yes"?>
<Relationships xmlns="http://schemas.openxmlformats.org/package/2006/relationships"><Relationship Id="rId3" Type="http://schemas.openxmlformats.org/officeDocument/2006/relationships/image" Target="../media/image52.jpeg"/><Relationship Id="rId2" Type="http://schemas.openxmlformats.org/officeDocument/2006/relationships/image" Target="../media/image50.png"/><Relationship Id="rId1" Type="http://schemas.openxmlformats.org/officeDocument/2006/relationships/slideMaster" Target="../slideMasters/slideMaster4.xml"/><Relationship Id="rId5" Type="http://schemas.openxmlformats.org/officeDocument/2006/relationships/image" Target="../media/image19.png"/><Relationship Id="rId4" Type="http://schemas.openxmlformats.org/officeDocument/2006/relationships/image" Target="../media/image18.png"/></Relationships>
</file>

<file path=ppt/slideLayouts/_rels/slideLayout8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53.jpeg"/><Relationship Id="rId1" Type="http://schemas.openxmlformats.org/officeDocument/2006/relationships/slideMaster" Target="../slideMasters/slideMaster4.xml"/><Relationship Id="rId4" Type="http://schemas.openxmlformats.org/officeDocument/2006/relationships/image" Target="../media/image15.png"/></Relationships>
</file>

<file path=ppt/slideLayouts/_rels/slideLayout8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54.jpeg"/><Relationship Id="rId1" Type="http://schemas.openxmlformats.org/officeDocument/2006/relationships/slideMaster" Target="../slideMasters/slideMaster4.xml"/><Relationship Id="rId5" Type="http://schemas.openxmlformats.org/officeDocument/2006/relationships/image" Target="../media/image55.jpeg"/><Relationship Id="rId4" Type="http://schemas.openxmlformats.org/officeDocument/2006/relationships/image" Target="../media/image15.png"/></Relationships>
</file>

<file path=ppt/slideLayouts/_rels/slideLayout85.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56.jpeg"/><Relationship Id="rId1" Type="http://schemas.openxmlformats.org/officeDocument/2006/relationships/slideMaster" Target="../slideMasters/slideMaster4.xml"/><Relationship Id="rId4" Type="http://schemas.openxmlformats.org/officeDocument/2006/relationships/image" Target="../media/image15.png"/></Relationships>
</file>

<file path=ppt/slideLayouts/_rels/slideLayout86.xml.rels><?xml version="1.0" encoding="UTF-8" standalone="yes"?>
<Relationships xmlns="http://schemas.openxmlformats.org/package/2006/relationships"><Relationship Id="rId3" Type="http://schemas.openxmlformats.org/officeDocument/2006/relationships/image" Target="../media/image14.png"/><Relationship Id="rId7" Type="http://schemas.openxmlformats.org/officeDocument/2006/relationships/image" Target="../media/image60.jpeg"/><Relationship Id="rId2" Type="http://schemas.openxmlformats.org/officeDocument/2006/relationships/image" Target="../media/image15.png"/><Relationship Id="rId1" Type="http://schemas.openxmlformats.org/officeDocument/2006/relationships/slideMaster" Target="../slideMasters/slideMaster4.xml"/><Relationship Id="rId6" Type="http://schemas.openxmlformats.org/officeDocument/2006/relationships/image" Target="../media/image59.jpeg"/><Relationship Id="rId5" Type="http://schemas.openxmlformats.org/officeDocument/2006/relationships/image" Target="../media/image58.jpeg"/><Relationship Id="rId4" Type="http://schemas.openxmlformats.org/officeDocument/2006/relationships/image" Target="../media/image57.jpeg"/></Relationships>
</file>

<file path=ppt/slideLayouts/_rels/slideLayout87.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png"/><Relationship Id="rId1" Type="http://schemas.openxmlformats.org/officeDocument/2006/relationships/slideMaster" Target="../slideMasters/slideMaster4.xml"/><Relationship Id="rId4" Type="http://schemas.openxmlformats.org/officeDocument/2006/relationships/image" Target="../media/image28.jpeg"/></Relationships>
</file>

<file path=ppt/slideLayouts/_rels/slideLayout8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30.jpeg"/><Relationship Id="rId1" Type="http://schemas.openxmlformats.org/officeDocument/2006/relationships/slideMaster" Target="../slideMasters/slideMaster4.xml"/><Relationship Id="rId4" Type="http://schemas.openxmlformats.org/officeDocument/2006/relationships/image" Target="../media/image19.png"/></Relationships>
</file>

<file path=ppt/slideLayouts/_rels/slideLayout89.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Master" Target="../slideMasters/slideMaster4.xml"/><Relationship Id="rId4" Type="http://schemas.openxmlformats.org/officeDocument/2006/relationships/image" Target="../media/image32.jpeg"/></Relationships>
</file>

<file path=ppt/slideLayouts/_rels/slideLayout90.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image" Target="../media/image33.jpeg"/><Relationship Id="rId1" Type="http://schemas.openxmlformats.org/officeDocument/2006/relationships/slideMaster" Target="../slideMasters/slideMaster4.xml"/><Relationship Id="rId5" Type="http://schemas.openxmlformats.org/officeDocument/2006/relationships/image" Target="../media/image15.png"/><Relationship Id="rId4" Type="http://schemas.openxmlformats.org/officeDocument/2006/relationships/image" Target="../media/image14.png"/></Relationships>
</file>

<file path=ppt/slideLayouts/_rels/slideLayout91.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Master" Target="../slideMasters/slideMaster4.xml"/></Relationships>
</file>

<file path=ppt/slideLayouts/_rels/slideLayout9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47.jpeg"/><Relationship Id="rId1" Type="http://schemas.openxmlformats.org/officeDocument/2006/relationships/slideMaster" Target="../slideMasters/slideMaster4.xml"/><Relationship Id="rId4" Type="http://schemas.openxmlformats.org/officeDocument/2006/relationships/image" Target="../media/image14.png"/></Relationships>
</file>

<file path=ppt/slideLayouts/_rels/slideLayout93.xml.rels><?xml version="1.0" encoding="UTF-8" standalone="yes"?>
<Relationships xmlns="http://schemas.openxmlformats.org/package/2006/relationships"><Relationship Id="rId3" Type="http://schemas.openxmlformats.org/officeDocument/2006/relationships/image" Target="../media/image52.jpeg"/><Relationship Id="rId2" Type="http://schemas.openxmlformats.org/officeDocument/2006/relationships/image" Target="../media/image50.png"/><Relationship Id="rId1" Type="http://schemas.openxmlformats.org/officeDocument/2006/relationships/slideMaster" Target="../slideMasters/slideMaster4.xml"/><Relationship Id="rId5" Type="http://schemas.openxmlformats.org/officeDocument/2006/relationships/image" Target="../media/image19.png"/><Relationship Id="rId4" Type="http://schemas.openxmlformats.org/officeDocument/2006/relationships/image" Target="../media/image18.png"/></Relationships>
</file>

<file path=ppt/slideLayouts/_rels/slideLayout9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Master" Target="../slideMasters/slideMaster4.xml"/><Relationship Id="rId5" Type="http://schemas.openxmlformats.org/officeDocument/2006/relationships/image" Target="../media/image10.png"/><Relationship Id="rId4" Type="http://schemas.openxmlformats.org/officeDocument/2006/relationships/image" Target="../media/image9.jpeg"/></Relationships>
</file>

<file path=ppt/slideLayouts/_rels/slideLayout9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Master" Target="../slideMasters/slideMaster4.xml"/><Relationship Id="rId4" Type="http://schemas.openxmlformats.org/officeDocument/2006/relationships/image" Target="../media/image13.jpeg"/></Relationships>
</file>

<file path=ppt/slideLayouts/_rels/slideLayout9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Master" Target="../slideMasters/slideMaster4.xml"/><Relationship Id="rId4" Type="http://schemas.openxmlformats.org/officeDocument/2006/relationships/image" Target="../media/image16.jpeg"/></Relationships>
</file>

<file path=ppt/slideLayouts/_rels/slideLayout97.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jpeg"/><Relationship Id="rId1" Type="http://schemas.openxmlformats.org/officeDocument/2006/relationships/slideMaster" Target="../slideMasters/slideMaster4.xml"/><Relationship Id="rId4" Type="http://schemas.openxmlformats.org/officeDocument/2006/relationships/image" Target="../media/image19.png"/></Relationships>
</file>

<file path=ppt/slideLayouts/_rels/slideLayout98.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slideMaster" Target="../slideMasters/slideMaster4.xml"/><Relationship Id="rId4" Type="http://schemas.openxmlformats.org/officeDocument/2006/relationships/image" Target="../media/image22.jpeg"/></Relationships>
</file>

<file path=ppt/slideLayouts/_rels/slideLayout99.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png"/><Relationship Id="rId1" Type="http://schemas.openxmlformats.org/officeDocument/2006/relationships/slideMaster" Target="../slideMasters/slideMaster4.xml"/><Relationship Id="rId4" Type="http://schemas.openxmlformats.org/officeDocument/2006/relationships/image" Target="../media/image25.jpeg"/></Relationships>
</file>

<file path=ppt/slideLayouts/_rels/slideLayout100.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png"/><Relationship Id="rId1" Type="http://schemas.openxmlformats.org/officeDocument/2006/relationships/slideMaster" Target="../slideMasters/slideMaster4.xml"/><Relationship Id="rId4" Type="http://schemas.openxmlformats.org/officeDocument/2006/relationships/image" Target="../media/image26.jpeg"/></Relationships>
</file>

<file path=ppt/slideLayouts/_rels/slideLayout101.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png"/><Relationship Id="rId1" Type="http://schemas.openxmlformats.org/officeDocument/2006/relationships/slideMaster" Target="../slideMasters/slideMaster4.xml"/><Relationship Id="rId4" Type="http://schemas.openxmlformats.org/officeDocument/2006/relationships/image" Target="../media/image27.jpeg"/></Relationships>
</file>

<file path=ppt/slideLayouts/_rels/slideLayout10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Master" Target="../slideMasters/slideMaster4.xml"/><Relationship Id="rId4" Type="http://schemas.openxmlformats.org/officeDocument/2006/relationships/image" Target="../media/image29.jpeg"/></Relationships>
</file>

<file path=ppt/slideLayouts/_rels/slideLayout103.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slideMaster" Target="../slideMasters/slideMaster4.xml"/><Relationship Id="rId4" Type="http://schemas.openxmlformats.org/officeDocument/2006/relationships/image" Target="../media/image31.jpeg"/></Relationships>
</file>

<file path=ppt/slideLayouts/_rels/slideLayout10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Master" Target="../slideMasters/slideMaster4.xml"/></Relationships>
</file>

<file path=ppt/slideLayouts/_rels/slideLayout105.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35.jpeg"/><Relationship Id="rId1" Type="http://schemas.openxmlformats.org/officeDocument/2006/relationships/slideMaster" Target="../slideMasters/slideMaster4.xml"/><Relationship Id="rId4" Type="http://schemas.openxmlformats.org/officeDocument/2006/relationships/image" Target="../media/image15.png"/></Relationships>
</file>

<file path=ppt/slideLayouts/_rels/slideLayout106.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36.jpeg"/><Relationship Id="rId1" Type="http://schemas.openxmlformats.org/officeDocument/2006/relationships/slideMaster" Target="../slideMasters/slideMaster4.xml"/><Relationship Id="rId4" Type="http://schemas.openxmlformats.org/officeDocument/2006/relationships/image" Target="../media/image15.png"/></Relationships>
</file>

<file path=ppt/slideLayouts/_rels/slideLayout10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61.jpeg"/><Relationship Id="rId1" Type="http://schemas.openxmlformats.org/officeDocument/2006/relationships/slideMaster" Target="../slideMasters/slideMaster4.xml"/><Relationship Id="rId4" Type="http://schemas.openxmlformats.org/officeDocument/2006/relationships/image" Target="../media/image15.png"/></Relationships>
</file>

<file path=ppt/slideLayouts/_rels/slideLayout10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37.png"/><Relationship Id="rId1" Type="http://schemas.openxmlformats.org/officeDocument/2006/relationships/slideMaster" Target="../slideMasters/slideMaster4.xml"/><Relationship Id="rId4" Type="http://schemas.openxmlformats.org/officeDocument/2006/relationships/image" Target="../media/image15.png"/></Relationships>
</file>

<file path=ppt/slideLayouts/_rels/slideLayout10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38.jpeg"/><Relationship Id="rId1" Type="http://schemas.openxmlformats.org/officeDocument/2006/relationships/slideMaster" Target="../slideMasters/slideMaster4.xml"/><Relationship Id="rId4" Type="http://schemas.openxmlformats.org/officeDocument/2006/relationships/image" Target="../media/image15.png"/></Relationships>
</file>

<file path=ppt/slideLayouts/_rels/slideLayout11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39.jpeg"/><Relationship Id="rId1" Type="http://schemas.openxmlformats.org/officeDocument/2006/relationships/slideMaster" Target="../slideMasters/slideMaster4.xml"/><Relationship Id="rId4" Type="http://schemas.openxmlformats.org/officeDocument/2006/relationships/image" Target="../media/image15.png"/></Relationships>
</file>

<file path=ppt/slideLayouts/_rels/slideLayout11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40.jpeg"/><Relationship Id="rId1" Type="http://schemas.openxmlformats.org/officeDocument/2006/relationships/slideMaster" Target="../slideMasters/slideMaster4.xml"/><Relationship Id="rId4" Type="http://schemas.openxmlformats.org/officeDocument/2006/relationships/image" Target="../media/image15.png"/></Relationships>
</file>

<file path=ppt/slideLayouts/_rels/slideLayout11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41.jpeg"/><Relationship Id="rId1" Type="http://schemas.openxmlformats.org/officeDocument/2006/relationships/slideMaster" Target="../slideMasters/slideMaster4.xml"/><Relationship Id="rId4" Type="http://schemas.openxmlformats.org/officeDocument/2006/relationships/image" Target="../media/image15.png"/></Relationships>
</file>

<file path=ppt/slideLayouts/_rels/slideLayout113.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slideMaster" Target="../slideMasters/slideMaster4.xml"/><Relationship Id="rId4" Type="http://schemas.openxmlformats.org/officeDocument/2006/relationships/image" Target="../media/image42.jpeg"/></Relationships>
</file>

<file path=ppt/slideLayouts/_rels/slideLayout114.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43.jpeg"/><Relationship Id="rId1" Type="http://schemas.openxmlformats.org/officeDocument/2006/relationships/slideMaster" Target="../slideMasters/slideMaster4.xml"/><Relationship Id="rId4" Type="http://schemas.openxmlformats.org/officeDocument/2006/relationships/image" Target="../media/image19.png"/></Relationships>
</file>

<file path=ppt/slideLayouts/_rels/slideLayout115.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44.jpeg"/><Relationship Id="rId1" Type="http://schemas.openxmlformats.org/officeDocument/2006/relationships/slideMaster" Target="../slideMasters/slideMaster4.xml"/><Relationship Id="rId4" Type="http://schemas.openxmlformats.org/officeDocument/2006/relationships/image" Target="../media/image15.png"/></Relationships>
</file>

<file path=ppt/slideLayouts/_rels/slideLayout116.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slideMaster" Target="../slideMasters/slideMaster4.xml"/><Relationship Id="rId4" Type="http://schemas.openxmlformats.org/officeDocument/2006/relationships/image" Target="../media/image45.jpeg"/></Relationships>
</file>

<file path=ppt/slideLayouts/_rels/slideLayout11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46.jpeg"/><Relationship Id="rId1" Type="http://schemas.openxmlformats.org/officeDocument/2006/relationships/slideMaster" Target="../slideMasters/slideMaster4.xml"/><Relationship Id="rId4" Type="http://schemas.openxmlformats.org/officeDocument/2006/relationships/image" Target="../media/image15.png"/></Relationships>
</file>

<file path=ppt/slideLayouts/_rels/slideLayout11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48.jpeg"/><Relationship Id="rId1" Type="http://schemas.openxmlformats.org/officeDocument/2006/relationships/slideMaster" Target="../slideMasters/slideMaster4.xml"/><Relationship Id="rId4" Type="http://schemas.openxmlformats.org/officeDocument/2006/relationships/image" Target="../media/image12.png"/></Relationships>
</file>

<file path=ppt/slideLayouts/_rels/slideLayout11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Master" Target="../slideMasters/slideMaster4.xml"/><Relationship Id="rId4" Type="http://schemas.openxmlformats.org/officeDocument/2006/relationships/image" Target="../media/image49.jpeg"/></Relationships>
</file>

<file path=ppt/slideLayouts/_rels/slideLayout120.xml.rels><?xml version="1.0" encoding="UTF-8" standalone="yes"?>
<Relationships xmlns="http://schemas.openxmlformats.org/package/2006/relationships"><Relationship Id="rId3" Type="http://schemas.openxmlformats.org/officeDocument/2006/relationships/image" Target="../media/image51.jpeg"/><Relationship Id="rId2" Type="http://schemas.openxmlformats.org/officeDocument/2006/relationships/image" Target="../media/image50.png"/><Relationship Id="rId1" Type="http://schemas.openxmlformats.org/officeDocument/2006/relationships/slideMaster" Target="../slideMasters/slideMaster4.xml"/><Relationship Id="rId5" Type="http://schemas.openxmlformats.org/officeDocument/2006/relationships/image" Target="../media/image19.png"/><Relationship Id="rId4" Type="http://schemas.openxmlformats.org/officeDocument/2006/relationships/image" Target="../media/image18.png"/></Relationships>
</file>

<file path=ppt/slideLayouts/_rels/slideLayout12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53.jpeg"/><Relationship Id="rId1" Type="http://schemas.openxmlformats.org/officeDocument/2006/relationships/slideMaster" Target="../slideMasters/slideMaster4.xml"/><Relationship Id="rId4" Type="http://schemas.openxmlformats.org/officeDocument/2006/relationships/image" Target="../media/image15.png"/></Relationships>
</file>

<file path=ppt/slideLayouts/_rels/slideLayout12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54.jpeg"/><Relationship Id="rId1" Type="http://schemas.openxmlformats.org/officeDocument/2006/relationships/slideMaster" Target="../slideMasters/slideMaster4.xml"/><Relationship Id="rId5" Type="http://schemas.openxmlformats.org/officeDocument/2006/relationships/image" Target="../media/image55.jpeg"/><Relationship Id="rId4" Type="http://schemas.openxmlformats.org/officeDocument/2006/relationships/image" Target="../media/image15.png"/></Relationships>
</file>

<file path=ppt/slideLayouts/_rels/slideLayout12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56.jpeg"/><Relationship Id="rId1" Type="http://schemas.openxmlformats.org/officeDocument/2006/relationships/slideMaster" Target="../slideMasters/slideMaster4.xml"/><Relationship Id="rId4" Type="http://schemas.openxmlformats.org/officeDocument/2006/relationships/image" Target="../media/image15.png"/></Relationships>
</file>

<file path=ppt/slideLayouts/_rels/slideLayout12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2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2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2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2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2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3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3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3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3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3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3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3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3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3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3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4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4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4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4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4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4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4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4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4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49.xml.rels><?xml version="1.0" encoding="UTF-8" standalone="yes"?>
<Relationships xmlns="http://schemas.openxmlformats.org/package/2006/relationships"><Relationship Id="rId8" Type="http://schemas.openxmlformats.org/officeDocument/2006/relationships/image" Target="../media/image68.jpeg"/><Relationship Id="rId13" Type="http://schemas.openxmlformats.org/officeDocument/2006/relationships/image" Target="../media/image73.jpeg"/><Relationship Id="rId3" Type="http://schemas.openxmlformats.org/officeDocument/2006/relationships/image" Target="../media/image63.svg"/><Relationship Id="rId7" Type="http://schemas.openxmlformats.org/officeDocument/2006/relationships/image" Target="../media/image67.png"/><Relationship Id="rId12" Type="http://schemas.openxmlformats.org/officeDocument/2006/relationships/image" Target="../media/image72.jpeg"/><Relationship Id="rId2" Type="http://schemas.openxmlformats.org/officeDocument/2006/relationships/image" Target="../media/image62.png"/><Relationship Id="rId1" Type="http://schemas.openxmlformats.org/officeDocument/2006/relationships/slideMaster" Target="../slideMasters/slideMaster7.xml"/><Relationship Id="rId6" Type="http://schemas.openxmlformats.org/officeDocument/2006/relationships/image" Target="../media/image66.jpeg"/><Relationship Id="rId11" Type="http://schemas.openxmlformats.org/officeDocument/2006/relationships/image" Target="../media/image71.png"/><Relationship Id="rId5" Type="http://schemas.openxmlformats.org/officeDocument/2006/relationships/image" Target="../media/image65.jpeg"/><Relationship Id="rId15" Type="http://schemas.openxmlformats.org/officeDocument/2006/relationships/image" Target="../media/image75.jpeg"/><Relationship Id="rId10" Type="http://schemas.openxmlformats.org/officeDocument/2006/relationships/image" Target="../media/image70.jpeg"/><Relationship Id="rId4" Type="http://schemas.openxmlformats.org/officeDocument/2006/relationships/image" Target="../media/image64.jpeg"/><Relationship Id="rId9" Type="http://schemas.openxmlformats.org/officeDocument/2006/relationships/image" Target="../media/image69.jpeg"/><Relationship Id="rId14" Type="http://schemas.openxmlformats.org/officeDocument/2006/relationships/image" Target="../media/image74.jpeg"/></Relationships>
</file>

<file path=ppt/slideLayouts/_rels/slideLayout150.xml.rels><?xml version="1.0" encoding="UTF-8" standalone="yes"?>
<Relationships xmlns="http://schemas.openxmlformats.org/package/2006/relationships"><Relationship Id="rId3" Type="http://schemas.openxmlformats.org/officeDocument/2006/relationships/image" Target="../media/image77.svg"/><Relationship Id="rId2" Type="http://schemas.openxmlformats.org/officeDocument/2006/relationships/image" Target="../media/image76.png"/><Relationship Id="rId1" Type="http://schemas.openxmlformats.org/officeDocument/2006/relationships/slideMaster" Target="../slideMasters/slideMaster7.xml"/></Relationships>
</file>

<file path=ppt/slideLayouts/_rels/slideLayout151.xml.rels><?xml version="1.0" encoding="UTF-8" standalone="yes"?>
<Relationships xmlns="http://schemas.openxmlformats.org/package/2006/relationships"><Relationship Id="rId3" Type="http://schemas.openxmlformats.org/officeDocument/2006/relationships/image" Target="../media/image79.emf"/><Relationship Id="rId2" Type="http://schemas.openxmlformats.org/officeDocument/2006/relationships/image" Target="../media/image78.jpeg"/><Relationship Id="rId1" Type="http://schemas.openxmlformats.org/officeDocument/2006/relationships/slideMaster" Target="../slideMasters/slideMaster7.xml"/><Relationship Id="rId5" Type="http://schemas.openxmlformats.org/officeDocument/2006/relationships/image" Target="../media/image77.svg"/><Relationship Id="rId4" Type="http://schemas.openxmlformats.org/officeDocument/2006/relationships/image" Target="../media/image76.png"/></Relationships>
</file>

<file path=ppt/slideLayouts/_rels/slideLayout152.xml.rels><?xml version="1.0" encoding="UTF-8" standalone="yes"?>
<Relationships xmlns="http://schemas.openxmlformats.org/package/2006/relationships"><Relationship Id="rId3" Type="http://schemas.openxmlformats.org/officeDocument/2006/relationships/image" Target="../media/image79.emf"/><Relationship Id="rId2" Type="http://schemas.openxmlformats.org/officeDocument/2006/relationships/image" Target="../media/image80.jpeg"/><Relationship Id="rId1" Type="http://schemas.openxmlformats.org/officeDocument/2006/relationships/slideMaster" Target="../slideMasters/slideMaster7.xml"/><Relationship Id="rId5" Type="http://schemas.openxmlformats.org/officeDocument/2006/relationships/image" Target="../media/image77.svg"/><Relationship Id="rId4" Type="http://schemas.openxmlformats.org/officeDocument/2006/relationships/image" Target="../media/image76.png"/></Relationships>
</file>

<file path=ppt/slideLayouts/_rels/slideLayout153.xml.rels><?xml version="1.0" encoding="UTF-8" standalone="yes"?>
<Relationships xmlns="http://schemas.openxmlformats.org/package/2006/relationships"><Relationship Id="rId3" Type="http://schemas.openxmlformats.org/officeDocument/2006/relationships/image" Target="../media/image79.emf"/><Relationship Id="rId2" Type="http://schemas.openxmlformats.org/officeDocument/2006/relationships/image" Target="../media/image81.jpeg"/><Relationship Id="rId1" Type="http://schemas.openxmlformats.org/officeDocument/2006/relationships/slideMaster" Target="../slideMasters/slideMaster7.xml"/><Relationship Id="rId5" Type="http://schemas.openxmlformats.org/officeDocument/2006/relationships/image" Target="../media/image77.svg"/><Relationship Id="rId4" Type="http://schemas.openxmlformats.org/officeDocument/2006/relationships/image" Target="../media/image76.png"/></Relationships>
</file>

<file path=ppt/slideLayouts/_rels/slideLayout154.xml.rels><?xml version="1.0" encoding="UTF-8" standalone="yes"?>
<Relationships xmlns="http://schemas.openxmlformats.org/package/2006/relationships"><Relationship Id="rId3" Type="http://schemas.openxmlformats.org/officeDocument/2006/relationships/image" Target="../media/image79.emf"/><Relationship Id="rId2" Type="http://schemas.openxmlformats.org/officeDocument/2006/relationships/image" Target="../media/image82.jpeg"/><Relationship Id="rId1" Type="http://schemas.openxmlformats.org/officeDocument/2006/relationships/slideMaster" Target="../slideMasters/slideMaster7.xml"/><Relationship Id="rId5" Type="http://schemas.openxmlformats.org/officeDocument/2006/relationships/image" Target="../media/image77.svg"/><Relationship Id="rId4" Type="http://schemas.openxmlformats.org/officeDocument/2006/relationships/image" Target="../media/image76.png"/></Relationships>
</file>

<file path=ppt/slideLayouts/_rels/slideLayout155.xml.rels><?xml version="1.0" encoding="UTF-8" standalone="yes"?>
<Relationships xmlns="http://schemas.openxmlformats.org/package/2006/relationships"><Relationship Id="rId3" Type="http://schemas.openxmlformats.org/officeDocument/2006/relationships/image" Target="../media/image79.emf"/><Relationship Id="rId2" Type="http://schemas.openxmlformats.org/officeDocument/2006/relationships/image" Target="../media/image83.jpeg"/><Relationship Id="rId1" Type="http://schemas.openxmlformats.org/officeDocument/2006/relationships/slideMaster" Target="../slideMasters/slideMaster7.xml"/><Relationship Id="rId5" Type="http://schemas.openxmlformats.org/officeDocument/2006/relationships/image" Target="../media/image77.svg"/><Relationship Id="rId4" Type="http://schemas.openxmlformats.org/officeDocument/2006/relationships/image" Target="../media/image76.png"/></Relationships>
</file>

<file path=ppt/slideLayouts/_rels/slideLayout156.xml.rels><?xml version="1.0" encoding="UTF-8" standalone="yes"?>
<Relationships xmlns="http://schemas.openxmlformats.org/package/2006/relationships"><Relationship Id="rId3" Type="http://schemas.openxmlformats.org/officeDocument/2006/relationships/image" Target="../media/image79.emf"/><Relationship Id="rId2" Type="http://schemas.openxmlformats.org/officeDocument/2006/relationships/image" Target="../media/image84.jpeg"/><Relationship Id="rId1" Type="http://schemas.openxmlformats.org/officeDocument/2006/relationships/slideMaster" Target="../slideMasters/slideMaster7.xml"/><Relationship Id="rId5" Type="http://schemas.openxmlformats.org/officeDocument/2006/relationships/image" Target="../media/image77.svg"/><Relationship Id="rId4" Type="http://schemas.openxmlformats.org/officeDocument/2006/relationships/image" Target="../media/image76.png"/></Relationships>
</file>

<file path=ppt/slideLayouts/_rels/slideLayout157.xml.rels><?xml version="1.0" encoding="UTF-8" standalone="yes"?>
<Relationships xmlns="http://schemas.openxmlformats.org/package/2006/relationships"><Relationship Id="rId3" Type="http://schemas.openxmlformats.org/officeDocument/2006/relationships/image" Target="../media/image79.emf"/><Relationship Id="rId2" Type="http://schemas.openxmlformats.org/officeDocument/2006/relationships/image" Target="../media/image85.jpeg"/><Relationship Id="rId1" Type="http://schemas.openxmlformats.org/officeDocument/2006/relationships/slideMaster" Target="../slideMasters/slideMaster7.xml"/><Relationship Id="rId5" Type="http://schemas.openxmlformats.org/officeDocument/2006/relationships/image" Target="../media/image77.svg"/><Relationship Id="rId4" Type="http://schemas.openxmlformats.org/officeDocument/2006/relationships/image" Target="../media/image76.png"/></Relationships>
</file>

<file path=ppt/slideLayouts/_rels/slideLayout158.xml.rels><?xml version="1.0" encoding="UTF-8" standalone="yes"?>
<Relationships xmlns="http://schemas.openxmlformats.org/package/2006/relationships"><Relationship Id="rId3" Type="http://schemas.openxmlformats.org/officeDocument/2006/relationships/image" Target="../media/image79.emf"/><Relationship Id="rId2" Type="http://schemas.openxmlformats.org/officeDocument/2006/relationships/image" Target="../media/image86.jpeg"/><Relationship Id="rId1" Type="http://schemas.openxmlformats.org/officeDocument/2006/relationships/slideMaster" Target="../slideMasters/slideMaster7.xml"/><Relationship Id="rId5" Type="http://schemas.openxmlformats.org/officeDocument/2006/relationships/image" Target="../media/image77.svg"/><Relationship Id="rId4" Type="http://schemas.openxmlformats.org/officeDocument/2006/relationships/image" Target="../media/image76.png"/></Relationships>
</file>

<file path=ppt/slideLayouts/_rels/slideLayout159.xml.rels><?xml version="1.0" encoding="UTF-8" standalone="yes"?>
<Relationships xmlns="http://schemas.openxmlformats.org/package/2006/relationships"><Relationship Id="rId3" Type="http://schemas.openxmlformats.org/officeDocument/2006/relationships/image" Target="../media/image79.emf"/><Relationship Id="rId2" Type="http://schemas.openxmlformats.org/officeDocument/2006/relationships/image" Target="../media/image87.jpeg"/><Relationship Id="rId1" Type="http://schemas.openxmlformats.org/officeDocument/2006/relationships/slideMaster" Target="../slideMasters/slideMaster7.xml"/><Relationship Id="rId5" Type="http://schemas.openxmlformats.org/officeDocument/2006/relationships/image" Target="../media/image77.svg"/><Relationship Id="rId4" Type="http://schemas.openxmlformats.org/officeDocument/2006/relationships/image" Target="../media/image76.png"/></Relationships>
</file>

<file path=ppt/slideLayouts/_rels/slideLayout160.xml.rels><?xml version="1.0" encoding="UTF-8" standalone="yes"?>
<Relationships xmlns="http://schemas.openxmlformats.org/package/2006/relationships"><Relationship Id="rId3" Type="http://schemas.openxmlformats.org/officeDocument/2006/relationships/image" Target="../media/image79.emf"/><Relationship Id="rId2" Type="http://schemas.openxmlformats.org/officeDocument/2006/relationships/image" Target="../media/image88.jpeg"/><Relationship Id="rId1" Type="http://schemas.openxmlformats.org/officeDocument/2006/relationships/slideMaster" Target="../slideMasters/slideMaster7.xml"/><Relationship Id="rId5" Type="http://schemas.openxmlformats.org/officeDocument/2006/relationships/image" Target="../media/image77.svg"/><Relationship Id="rId4" Type="http://schemas.openxmlformats.org/officeDocument/2006/relationships/image" Target="../media/image76.png"/></Relationships>
</file>

<file path=ppt/slideLayouts/_rels/slideLayout161.xml.rels><?xml version="1.0" encoding="UTF-8" standalone="yes"?>
<Relationships xmlns="http://schemas.openxmlformats.org/package/2006/relationships"><Relationship Id="rId3" Type="http://schemas.openxmlformats.org/officeDocument/2006/relationships/image" Target="../media/image79.emf"/><Relationship Id="rId2" Type="http://schemas.openxmlformats.org/officeDocument/2006/relationships/image" Target="../media/image89.jpeg"/><Relationship Id="rId1" Type="http://schemas.openxmlformats.org/officeDocument/2006/relationships/slideMaster" Target="../slideMasters/slideMaster7.xml"/><Relationship Id="rId5" Type="http://schemas.openxmlformats.org/officeDocument/2006/relationships/image" Target="../media/image77.svg"/><Relationship Id="rId4" Type="http://schemas.openxmlformats.org/officeDocument/2006/relationships/image" Target="../media/image76.png"/></Relationships>
</file>

<file path=ppt/slideLayouts/_rels/slideLayout162.xml.rels><?xml version="1.0" encoding="UTF-8" standalone="yes"?>
<Relationships xmlns="http://schemas.openxmlformats.org/package/2006/relationships"><Relationship Id="rId3" Type="http://schemas.openxmlformats.org/officeDocument/2006/relationships/image" Target="../media/image91.svg"/><Relationship Id="rId2" Type="http://schemas.openxmlformats.org/officeDocument/2006/relationships/image" Target="../media/image90.png"/><Relationship Id="rId1" Type="http://schemas.openxmlformats.org/officeDocument/2006/relationships/slideMaster" Target="../slideMasters/slideMaster7.xml"/></Relationships>
</file>

<file path=ppt/slideLayouts/_rels/slideLayout163.xml.rels><?xml version="1.0" encoding="UTF-8" standalone="yes"?>
<Relationships xmlns="http://schemas.openxmlformats.org/package/2006/relationships"><Relationship Id="rId3" Type="http://schemas.openxmlformats.org/officeDocument/2006/relationships/image" Target="../media/image77.svg"/><Relationship Id="rId2" Type="http://schemas.openxmlformats.org/officeDocument/2006/relationships/image" Target="../media/image76.png"/><Relationship Id="rId1" Type="http://schemas.openxmlformats.org/officeDocument/2006/relationships/slideMaster" Target="../slideMasters/slideMaster7.xml"/></Relationships>
</file>

<file path=ppt/slideLayouts/_rels/slideLayout164.xml.rels><?xml version="1.0" encoding="UTF-8" standalone="yes"?>
<Relationships xmlns="http://schemas.openxmlformats.org/package/2006/relationships"><Relationship Id="rId3" Type="http://schemas.openxmlformats.org/officeDocument/2006/relationships/image" Target="../media/image77.svg"/><Relationship Id="rId2" Type="http://schemas.openxmlformats.org/officeDocument/2006/relationships/image" Target="../media/image76.png"/><Relationship Id="rId1" Type="http://schemas.openxmlformats.org/officeDocument/2006/relationships/slideMaster" Target="../slideMasters/slideMaster7.xml"/></Relationships>
</file>

<file path=ppt/slideLayouts/_rels/slideLayout165.xml.rels><?xml version="1.0" encoding="UTF-8" standalone="yes"?>
<Relationships xmlns="http://schemas.openxmlformats.org/package/2006/relationships"><Relationship Id="rId3" Type="http://schemas.openxmlformats.org/officeDocument/2006/relationships/image" Target="../media/image76.png"/><Relationship Id="rId2" Type="http://schemas.openxmlformats.org/officeDocument/2006/relationships/image" Target="../media/image92.jpeg"/><Relationship Id="rId1" Type="http://schemas.openxmlformats.org/officeDocument/2006/relationships/slideMaster" Target="../slideMasters/slideMaster7.xml"/><Relationship Id="rId4" Type="http://schemas.openxmlformats.org/officeDocument/2006/relationships/image" Target="../media/image77.svg"/></Relationships>
</file>

<file path=ppt/slideLayouts/_rels/slideLayout166.xml.rels><?xml version="1.0" encoding="UTF-8" standalone="yes"?>
<Relationships xmlns="http://schemas.openxmlformats.org/package/2006/relationships"><Relationship Id="rId3" Type="http://schemas.openxmlformats.org/officeDocument/2006/relationships/image" Target="../media/image76.png"/><Relationship Id="rId2" Type="http://schemas.openxmlformats.org/officeDocument/2006/relationships/image" Target="../media/image93.jpeg"/><Relationship Id="rId1" Type="http://schemas.openxmlformats.org/officeDocument/2006/relationships/slideMaster" Target="../slideMasters/slideMaster7.xml"/><Relationship Id="rId4" Type="http://schemas.openxmlformats.org/officeDocument/2006/relationships/image" Target="../media/image77.svg"/></Relationships>
</file>

<file path=ppt/slideLayouts/_rels/slideLayout167.xml.rels><?xml version="1.0" encoding="UTF-8" standalone="yes"?>
<Relationships xmlns="http://schemas.openxmlformats.org/package/2006/relationships"><Relationship Id="rId3" Type="http://schemas.openxmlformats.org/officeDocument/2006/relationships/image" Target="../media/image76.png"/><Relationship Id="rId2" Type="http://schemas.openxmlformats.org/officeDocument/2006/relationships/image" Target="../media/image94.jpeg"/><Relationship Id="rId1" Type="http://schemas.openxmlformats.org/officeDocument/2006/relationships/slideMaster" Target="../slideMasters/slideMaster7.xml"/><Relationship Id="rId4" Type="http://schemas.openxmlformats.org/officeDocument/2006/relationships/image" Target="../media/image77.svg"/></Relationships>
</file>

<file path=ppt/slideLayouts/_rels/slideLayout168.xml.rels><?xml version="1.0" encoding="UTF-8" standalone="yes"?>
<Relationships xmlns="http://schemas.openxmlformats.org/package/2006/relationships"><Relationship Id="rId3" Type="http://schemas.openxmlformats.org/officeDocument/2006/relationships/image" Target="../media/image76.png"/><Relationship Id="rId2" Type="http://schemas.openxmlformats.org/officeDocument/2006/relationships/image" Target="../media/image95.jpeg"/><Relationship Id="rId1" Type="http://schemas.openxmlformats.org/officeDocument/2006/relationships/slideMaster" Target="../slideMasters/slideMaster7.xml"/><Relationship Id="rId4" Type="http://schemas.openxmlformats.org/officeDocument/2006/relationships/image" Target="../media/image77.svg"/></Relationships>
</file>

<file path=ppt/slideLayouts/_rels/slideLayout169.xml.rels><?xml version="1.0" encoding="UTF-8" standalone="yes"?>
<Relationships xmlns="http://schemas.openxmlformats.org/package/2006/relationships"><Relationship Id="rId3" Type="http://schemas.openxmlformats.org/officeDocument/2006/relationships/image" Target="../media/image77.svg"/><Relationship Id="rId2" Type="http://schemas.openxmlformats.org/officeDocument/2006/relationships/image" Target="../media/image76.png"/><Relationship Id="rId1" Type="http://schemas.openxmlformats.org/officeDocument/2006/relationships/slideMaster" Target="../slideMasters/slideMaster7.xml"/><Relationship Id="rId4" Type="http://schemas.openxmlformats.org/officeDocument/2006/relationships/image" Target="../media/image96.jpeg"/></Relationships>
</file>

<file path=ppt/slideLayouts/_rels/slideLayout170.xml.rels><?xml version="1.0" encoding="UTF-8" standalone="yes"?>
<Relationships xmlns="http://schemas.openxmlformats.org/package/2006/relationships"><Relationship Id="rId3" Type="http://schemas.openxmlformats.org/officeDocument/2006/relationships/image" Target="../media/image77.svg"/><Relationship Id="rId2" Type="http://schemas.openxmlformats.org/officeDocument/2006/relationships/image" Target="../media/image76.png"/><Relationship Id="rId1" Type="http://schemas.openxmlformats.org/officeDocument/2006/relationships/slideMaster" Target="../slideMasters/slideMaster7.xml"/><Relationship Id="rId4" Type="http://schemas.openxmlformats.org/officeDocument/2006/relationships/image" Target="../media/image97.jpeg"/></Relationships>
</file>

<file path=ppt/slideLayouts/_rels/slideLayout171.xml.rels><?xml version="1.0" encoding="UTF-8" standalone="yes"?>
<Relationships xmlns="http://schemas.openxmlformats.org/package/2006/relationships"><Relationship Id="rId3" Type="http://schemas.openxmlformats.org/officeDocument/2006/relationships/image" Target="../media/image77.svg"/><Relationship Id="rId2" Type="http://schemas.openxmlformats.org/officeDocument/2006/relationships/image" Target="../media/image76.png"/><Relationship Id="rId1" Type="http://schemas.openxmlformats.org/officeDocument/2006/relationships/slideMaster" Target="../slideMasters/slideMaster7.xml"/><Relationship Id="rId4" Type="http://schemas.openxmlformats.org/officeDocument/2006/relationships/image" Target="../media/image98.jpeg"/></Relationships>
</file>

<file path=ppt/slideLayouts/_rels/slideLayout172.xml.rels><?xml version="1.0" encoding="UTF-8" standalone="yes"?>
<Relationships xmlns="http://schemas.openxmlformats.org/package/2006/relationships"><Relationship Id="rId8" Type="http://schemas.openxmlformats.org/officeDocument/2006/relationships/image" Target="../media/image68.jpeg"/><Relationship Id="rId13" Type="http://schemas.openxmlformats.org/officeDocument/2006/relationships/image" Target="../media/image73.jpeg"/><Relationship Id="rId3" Type="http://schemas.openxmlformats.org/officeDocument/2006/relationships/image" Target="../media/image99.svg"/><Relationship Id="rId7" Type="http://schemas.openxmlformats.org/officeDocument/2006/relationships/image" Target="../media/image67.png"/><Relationship Id="rId12" Type="http://schemas.openxmlformats.org/officeDocument/2006/relationships/image" Target="../media/image72.jpeg"/><Relationship Id="rId2" Type="http://schemas.openxmlformats.org/officeDocument/2006/relationships/image" Target="../media/image62.png"/><Relationship Id="rId1" Type="http://schemas.openxmlformats.org/officeDocument/2006/relationships/slideMaster" Target="../slideMasters/slideMaster7.xml"/><Relationship Id="rId6" Type="http://schemas.openxmlformats.org/officeDocument/2006/relationships/image" Target="../media/image66.jpeg"/><Relationship Id="rId11" Type="http://schemas.openxmlformats.org/officeDocument/2006/relationships/image" Target="../media/image71.png"/><Relationship Id="rId5" Type="http://schemas.openxmlformats.org/officeDocument/2006/relationships/image" Target="../media/image65.jpeg"/><Relationship Id="rId15" Type="http://schemas.openxmlformats.org/officeDocument/2006/relationships/image" Target="../media/image100.jpeg"/><Relationship Id="rId10" Type="http://schemas.openxmlformats.org/officeDocument/2006/relationships/image" Target="../media/image70.jpeg"/><Relationship Id="rId4" Type="http://schemas.openxmlformats.org/officeDocument/2006/relationships/image" Target="../media/image64.jpeg"/><Relationship Id="rId9" Type="http://schemas.openxmlformats.org/officeDocument/2006/relationships/image" Target="../media/image69.jpeg"/><Relationship Id="rId14" Type="http://schemas.openxmlformats.org/officeDocument/2006/relationships/image" Target="../media/image74.jpeg"/></Relationships>
</file>

<file path=ppt/slideLayouts/_rels/slideLayout173.xml.rels><?xml version="1.0" encoding="UTF-8" standalone="yes"?>
<Relationships xmlns="http://schemas.openxmlformats.org/package/2006/relationships"><Relationship Id="rId8" Type="http://schemas.openxmlformats.org/officeDocument/2006/relationships/image" Target="../media/image68.jpeg"/><Relationship Id="rId13" Type="http://schemas.openxmlformats.org/officeDocument/2006/relationships/image" Target="../media/image73.jpeg"/><Relationship Id="rId3" Type="http://schemas.openxmlformats.org/officeDocument/2006/relationships/image" Target="../media/image63.svg"/><Relationship Id="rId7" Type="http://schemas.openxmlformats.org/officeDocument/2006/relationships/image" Target="../media/image67.png"/><Relationship Id="rId12" Type="http://schemas.openxmlformats.org/officeDocument/2006/relationships/image" Target="../media/image72.jpeg"/><Relationship Id="rId2" Type="http://schemas.openxmlformats.org/officeDocument/2006/relationships/image" Target="../media/image62.png"/><Relationship Id="rId1" Type="http://schemas.openxmlformats.org/officeDocument/2006/relationships/slideMaster" Target="../slideMasters/slideMaster7.xml"/><Relationship Id="rId6" Type="http://schemas.openxmlformats.org/officeDocument/2006/relationships/image" Target="../media/image66.jpeg"/><Relationship Id="rId11" Type="http://schemas.openxmlformats.org/officeDocument/2006/relationships/image" Target="../media/image71.png"/><Relationship Id="rId5" Type="http://schemas.openxmlformats.org/officeDocument/2006/relationships/image" Target="../media/image65.jpeg"/><Relationship Id="rId15" Type="http://schemas.openxmlformats.org/officeDocument/2006/relationships/image" Target="../media/image101.jpeg"/><Relationship Id="rId10" Type="http://schemas.openxmlformats.org/officeDocument/2006/relationships/image" Target="../media/image70.jpeg"/><Relationship Id="rId4" Type="http://schemas.openxmlformats.org/officeDocument/2006/relationships/image" Target="../media/image64.jpeg"/><Relationship Id="rId9" Type="http://schemas.openxmlformats.org/officeDocument/2006/relationships/image" Target="../media/image69.jpeg"/><Relationship Id="rId14" Type="http://schemas.openxmlformats.org/officeDocument/2006/relationships/image" Target="../media/image74.jpeg"/></Relationships>
</file>

<file path=ppt/slideLayouts/_rels/slideLayout174.xml.rels><?xml version="1.0" encoding="UTF-8" standalone="yes"?>
<Relationships xmlns="http://schemas.openxmlformats.org/package/2006/relationships"><Relationship Id="rId3" Type="http://schemas.openxmlformats.org/officeDocument/2006/relationships/image" Target="../media/image102.svg"/><Relationship Id="rId2" Type="http://schemas.openxmlformats.org/officeDocument/2006/relationships/image" Target="../media/image76.png"/><Relationship Id="rId1" Type="http://schemas.openxmlformats.org/officeDocument/2006/relationships/slideMaster" Target="../slideMasters/slideMaster7.xml"/></Relationships>
</file>

<file path=ppt/slideLayouts/_rels/slideLayout175.xml.rels><?xml version="1.0" encoding="UTF-8" standalone="yes"?>
<Relationships xmlns="http://schemas.openxmlformats.org/package/2006/relationships"><Relationship Id="rId3" Type="http://schemas.openxmlformats.org/officeDocument/2006/relationships/image" Target="../media/image79.emf"/><Relationship Id="rId2" Type="http://schemas.openxmlformats.org/officeDocument/2006/relationships/image" Target="../media/image78.jpeg"/><Relationship Id="rId1" Type="http://schemas.openxmlformats.org/officeDocument/2006/relationships/slideMaster" Target="../slideMasters/slideMaster7.xml"/><Relationship Id="rId5" Type="http://schemas.openxmlformats.org/officeDocument/2006/relationships/image" Target="../media/image102.svg"/><Relationship Id="rId4" Type="http://schemas.openxmlformats.org/officeDocument/2006/relationships/image" Target="../media/image76.png"/></Relationships>
</file>

<file path=ppt/slideLayouts/_rels/slideLayout176.xml.rels><?xml version="1.0" encoding="UTF-8" standalone="yes"?>
<Relationships xmlns="http://schemas.openxmlformats.org/package/2006/relationships"><Relationship Id="rId3" Type="http://schemas.openxmlformats.org/officeDocument/2006/relationships/image" Target="../media/image79.emf"/><Relationship Id="rId2" Type="http://schemas.openxmlformats.org/officeDocument/2006/relationships/image" Target="../media/image80.jpeg"/><Relationship Id="rId1" Type="http://schemas.openxmlformats.org/officeDocument/2006/relationships/slideMaster" Target="../slideMasters/slideMaster7.xml"/><Relationship Id="rId5" Type="http://schemas.openxmlformats.org/officeDocument/2006/relationships/image" Target="../media/image102.svg"/><Relationship Id="rId4" Type="http://schemas.openxmlformats.org/officeDocument/2006/relationships/image" Target="../media/image76.png"/></Relationships>
</file>

<file path=ppt/slideLayouts/_rels/slideLayout177.xml.rels><?xml version="1.0" encoding="UTF-8" standalone="yes"?>
<Relationships xmlns="http://schemas.openxmlformats.org/package/2006/relationships"><Relationship Id="rId3" Type="http://schemas.openxmlformats.org/officeDocument/2006/relationships/image" Target="../media/image79.emf"/><Relationship Id="rId2" Type="http://schemas.openxmlformats.org/officeDocument/2006/relationships/image" Target="../media/image81.jpeg"/><Relationship Id="rId1" Type="http://schemas.openxmlformats.org/officeDocument/2006/relationships/slideMaster" Target="../slideMasters/slideMaster7.xml"/><Relationship Id="rId5" Type="http://schemas.openxmlformats.org/officeDocument/2006/relationships/image" Target="../media/image102.svg"/><Relationship Id="rId4" Type="http://schemas.openxmlformats.org/officeDocument/2006/relationships/image" Target="../media/image76.png"/></Relationships>
</file>

<file path=ppt/slideLayouts/_rels/slideLayout178.xml.rels><?xml version="1.0" encoding="UTF-8" standalone="yes"?>
<Relationships xmlns="http://schemas.openxmlformats.org/package/2006/relationships"><Relationship Id="rId3" Type="http://schemas.openxmlformats.org/officeDocument/2006/relationships/image" Target="../media/image79.emf"/><Relationship Id="rId2" Type="http://schemas.openxmlformats.org/officeDocument/2006/relationships/image" Target="../media/image103.jpeg"/><Relationship Id="rId1" Type="http://schemas.openxmlformats.org/officeDocument/2006/relationships/slideMaster" Target="../slideMasters/slideMaster7.xml"/><Relationship Id="rId5" Type="http://schemas.openxmlformats.org/officeDocument/2006/relationships/image" Target="../media/image102.svg"/><Relationship Id="rId4" Type="http://schemas.openxmlformats.org/officeDocument/2006/relationships/image" Target="../media/image76.png"/></Relationships>
</file>

<file path=ppt/slideLayouts/_rels/slideLayout179.xml.rels><?xml version="1.0" encoding="UTF-8" standalone="yes"?>
<Relationships xmlns="http://schemas.openxmlformats.org/package/2006/relationships"><Relationship Id="rId3" Type="http://schemas.openxmlformats.org/officeDocument/2006/relationships/image" Target="../media/image79.emf"/><Relationship Id="rId2" Type="http://schemas.openxmlformats.org/officeDocument/2006/relationships/image" Target="../media/image104.jpeg"/><Relationship Id="rId1" Type="http://schemas.openxmlformats.org/officeDocument/2006/relationships/slideMaster" Target="../slideMasters/slideMaster7.xml"/><Relationship Id="rId5" Type="http://schemas.openxmlformats.org/officeDocument/2006/relationships/image" Target="../media/image102.svg"/><Relationship Id="rId4" Type="http://schemas.openxmlformats.org/officeDocument/2006/relationships/image" Target="../media/image76.png"/></Relationships>
</file>

<file path=ppt/slideLayouts/_rels/slideLayout180.xml.rels><?xml version="1.0" encoding="UTF-8" standalone="yes"?>
<Relationships xmlns="http://schemas.openxmlformats.org/package/2006/relationships"><Relationship Id="rId3" Type="http://schemas.openxmlformats.org/officeDocument/2006/relationships/image" Target="../media/image79.emf"/><Relationship Id="rId2" Type="http://schemas.openxmlformats.org/officeDocument/2006/relationships/image" Target="../media/image83.jpeg"/><Relationship Id="rId1" Type="http://schemas.openxmlformats.org/officeDocument/2006/relationships/slideMaster" Target="../slideMasters/slideMaster7.xml"/><Relationship Id="rId5" Type="http://schemas.openxmlformats.org/officeDocument/2006/relationships/image" Target="../media/image102.svg"/><Relationship Id="rId4" Type="http://schemas.openxmlformats.org/officeDocument/2006/relationships/image" Target="../media/image76.png"/></Relationships>
</file>

<file path=ppt/slideLayouts/_rels/slideLayout181.xml.rels><?xml version="1.0" encoding="UTF-8" standalone="yes"?>
<Relationships xmlns="http://schemas.openxmlformats.org/package/2006/relationships"><Relationship Id="rId3" Type="http://schemas.openxmlformats.org/officeDocument/2006/relationships/image" Target="../media/image102.svg"/><Relationship Id="rId2" Type="http://schemas.openxmlformats.org/officeDocument/2006/relationships/image" Target="../media/image76.png"/><Relationship Id="rId1" Type="http://schemas.openxmlformats.org/officeDocument/2006/relationships/slideMaster" Target="../slideMasters/slideMaster7.xml"/></Relationships>
</file>

<file path=ppt/slideLayouts/_rels/slideLayout182.xml.rels><?xml version="1.0" encoding="UTF-8" standalone="yes"?>
<Relationships xmlns="http://schemas.openxmlformats.org/package/2006/relationships"><Relationship Id="rId3" Type="http://schemas.openxmlformats.org/officeDocument/2006/relationships/image" Target="../media/image79.emf"/><Relationship Id="rId2" Type="http://schemas.openxmlformats.org/officeDocument/2006/relationships/image" Target="../media/image84.jpeg"/><Relationship Id="rId1" Type="http://schemas.openxmlformats.org/officeDocument/2006/relationships/slideMaster" Target="../slideMasters/slideMaster7.xml"/><Relationship Id="rId5" Type="http://schemas.openxmlformats.org/officeDocument/2006/relationships/image" Target="../media/image102.svg"/><Relationship Id="rId4" Type="http://schemas.openxmlformats.org/officeDocument/2006/relationships/image" Target="../media/image76.png"/></Relationships>
</file>

<file path=ppt/slideLayouts/_rels/slideLayout183.xml.rels><?xml version="1.0" encoding="UTF-8" standalone="yes"?>
<Relationships xmlns="http://schemas.openxmlformats.org/package/2006/relationships"><Relationship Id="rId3" Type="http://schemas.openxmlformats.org/officeDocument/2006/relationships/image" Target="../media/image79.emf"/><Relationship Id="rId2" Type="http://schemas.openxmlformats.org/officeDocument/2006/relationships/image" Target="../media/image85.jpeg"/><Relationship Id="rId1" Type="http://schemas.openxmlformats.org/officeDocument/2006/relationships/slideMaster" Target="../slideMasters/slideMaster7.xml"/><Relationship Id="rId5" Type="http://schemas.openxmlformats.org/officeDocument/2006/relationships/image" Target="../media/image102.svg"/><Relationship Id="rId4" Type="http://schemas.openxmlformats.org/officeDocument/2006/relationships/image" Target="../media/image76.png"/></Relationships>
</file>

<file path=ppt/slideLayouts/_rels/slideLayout184.xml.rels><?xml version="1.0" encoding="UTF-8" standalone="yes"?>
<Relationships xmlns="http://schemas.openxmlformats.org/package/2006/relationships"><Relationship Id="rId3" Type="http://schemas.openxmlformats.org/officeDocument/2006/relationships/image" Target="../media/image79.emf"/><Relationship Id="rId2" Type="http://schemas.openxmlformats.org/officeDocument/2006/relationships/image" Target="../media/image86.jpeg"/><Relationship Id="rId1" Type="http://schemas.openxmlformats.org/officeDocument/2006/relationships/slideMaster" Target="../slideMasters/slideMaster7.xml"/><Relationship Id="rId5" Type="http://schemas.openxmlformats.org/officeDocument/2006/relationships/image" Target="../media/image102.svg"/><Relationship Id="rId4" Type="http://schemas.openxmlformats.org/officeDocument/2006/relationships/image" Target="../media/image76.png"/></Relationships>
</file>

<file path=ppt/slideLayouts/_rels/slideLayout185.xml.rels><?xml version="1.0" encoding="UTF-8" standalone="yes"?>
<Relationships xmlns="http://schemas.openxmlformats.org/package/2006/relationships"><Relationship Id="rId3" Type="http://schemas.openxmlformats.org/officeDocument/2006/relationships/image" Target="../media/image79.emf"/><Relationship Id="rId2" Type="http://schemas.openxmlformats.org/officeDocument/2006/relationships/image" Target="../media/image87.jpeg"/><Relationship Id="rId1" Type="http://schemas.openxmlformats.org/officeDocument/2006/relationships/slideMaster" Target="../slideMasters/slideMaster7.xml"/><Relationship Id="rId5" Type="http://schemas.openxmlformats.org/officeDocument/2006/relationships/image" Target="../media/image102.svg"/><Relationship Id="rId4" Type="http://schemas.openxmlformats.org/officeDocument/2006/relationships/image" Target="../media/image76.png"/></Relationships>
</file>

<file path=ppt/slideLayouts/_rels/slideLayout186.xml.rels><?xml version="1.0" encoding="UTF-8" standalone="yes"?>
<Relationships xmlns="http://schemas.openxmlformats.org/package/2006/relationships"><Relationship Id="rId3" Type="http://schemas.openxmlformats.org/officeDocument/2006/relationships/image" Target="../media/image79.emf"/><Relationship Id="rId2" Type="http://schemas.openxmlformats.org/officeDocument/2006/relationships/image" Target="../media/image88.jpeg"/><Relationship Id="rId1" Type="http://schemas.openxmlformats.org/officeDocument/2006/relationships/slideMaster" Target="../slideMasters/slideMaster7.xml"/><Relationship Id="rId5" Type="http://schemas.openxmlformats.org/officeDocument/2006/relationships/image" Target="../media/image102.svg"/><Relationship Id="rId4" Type="http://schemas.openxmlformats.org/officeDocument/2006/relationships/image" Target="../media/image76.png"/></Relationships>
</file>

<file path=ppt/slideLayouts/_rels/slideLayout187.xml.rels><?xml version="1.0" encoding="UTF-8" standalone="yes"?>
<Relationships xmlns="http://schemas.openxmlformats.org/package/2006/relationships"><Relationship Id="rId3" Type="http://schemas.openxmlformats.org/officeDocument/2006/relationships/image" Target="../media/image79.emf"/><Relationship Id="rId2" Type="http://schemas.openxmlformats.org/officeDocument/2006/relationships/image" Target="../media/image89.jpeg"/><Relationship Id="rId1" Type="http://schemas.openxmlformats.org/officeDocument/2006/relationships/slideMaster" Target="../slideMasters/slideMaster7.xml"/><Relationship Id="rId5" Type="http://schemas.openxmlformats.org/officeDocument/2006/relationships/image" Target="../media/image102.svg"/><Relationship Id="rId4" Type="http://schemas.openxmlformats.org/officeDocument/2006/relationships/image" Target="../media/image76.png"/></Relationships>
</file>

<file path=ppt/slideLayouts/_rels/slideLayout188.xml.rels><?xml version="1.0" encoding="UTF-8" standalone="yes"?>
<Relationships xmlns="http://schemas.openxmlformats.org/package/2006/relationships"><Relationship Id="rId3" Type="http://schemas.openxmlformats.org/officeDocument/2006/relationships/image" Target="../media/image105.svg"/><Relationship Id="rId2" Type="http://schemas.openxmlformats.org/officeDocument/2006/relationships/image" Target="../media/image90.png"/><Relationship Id="rId1" Type="http://schemas.openxmlformats.org/officeDocument/2006/relationships/slideMaster" Target="../slideMasters/slideMaster7.xml"/></Relationships>
</file>

<file path=ppt/slideLayouts/_rels/slideLayout189.xml.rels><?xml version="1.0" encoding="UTF-8" standalone="yes"?>
<Relationships xmlns="http://schemas.openxmlformats.org/package/2006/relationships"><Relationship Id="rId3" Type="http://schemas.openxmlformats.org/officeDocument/2006/relationships/image" Target="../media/image102.svg"/><Relationship Id="rId2" Type="http://schemas.openxmlformats.org/officeDocument/2006/relationships/image" Target="../media/image76.png"/><Relationship Id="rId1" Type="http://schemas.openxmlformats.org/officeDocument/2006/relationships/slideMaster" Target="../slideMasters/slideMaster7.xml"/></Relationships>
</file>

<file path=ppt/slideLayouts/_rels/slideLayout190.xml.rels><?xml version="1.0" encoding="UTF-8" standalone="yes"?>
<Relationships xmlns="http://schemas.openxmlformats.org/package/2006/relationships"><Relationship Id="rId3" Type="http://schemas.openxmlformats.org/officeDocument/2006/relationships/image" Target="../media/image102.svg"/><Relationship Id="rId2" Type="http://schemas.openxmlformats.org/officeDocument/2006/relationships/image" Target="../media/image76.png"/><Relationship Id="rId1" Type="http://schemas.openxmlformats.org/officeDocument/2006/relationships/slideMaster" Target="../slideMasters/slideMaster7.xml"/></Relationships>
</file>

<file path=ppt/slideLayouts/_rels/slideLayout191.xml.rels><?xml version="1.0" encoding="UTF-8" standalone="yes"?>
<Relationships xmlns="http://schemas.openxmlformats.org/package/2006/relationships"><Relationship Id="rId3" Type="http://schemas.openxmlformats.org/officeDocument/2006/relationships/image" Target="../media/image76.png"/><Relationship Id="rId2" Type="http://schemas.openxmlformats.org/officeDocument/2006/relationships/image" Target="../media/image92.jpeg"/><Relationship Id="rId1" Type="http://schemas.openxmlformats.org/officeDocument/2006/relationships/slideMaster" Target="../slideMasters/slideMaster7.xml"/><Relationship Id="rId4" Type="http://schemas.openxmlformats.org/officeDocument/2006/relationships/image" Target="../media/image102.svg"/></Relationships>
</file>

<file path=ppt/slideLayouts/_rels/slideLayout192.xml.rels><?xml version="1.0" encoding="UTF-8" standalone="yes"?>
<Relationships xmlns="http://schemas.openxmlformats.org/package/2006/relationships"><Relationship Id="rId3" Type="http://schemas.openxmlformats.org/officeDocument/2006/relationships/image" Target="../media/image76.png"/><Relationship Id="rId2" Type="http://schemas.openxmlformats.org/officeDocument/2006/relationships/image" Target="../media/image93.jpeg"/><Relationship Id="rId1" Type="http://schemas.openxmlformats.org/officeDocument/2006/relationships/slideMaster" Target="../slideMasters/slideMaster7.xml"/><Relationship Id="rId4" Type="http://schemas.openxmlformats.org/officeDocument/2006/relationships/image" Target="../media/image102.svg"/></Relationships>
</file>

<file path=ppt/slideLayouts/_rels/slideLayout193.xml.rels><?xml version="1.0" encoding="UTF-8" standalone="yes"?>
<Relationships xmlns="http://schemas.openxmlformats.org/package/2006/relationships"><Relationship Id="rId3" Type="http://schemas.openxmlformats.org/officeDocument/2006/relationships/image" Target="../media/image76.png"/><Relationship Id="rId2" Type="http://schemas.openxmlformats.org/officeDocument/2006/relationships/image" Target="../media/image94.jpeg"/><Relationship Id="rId1" Type="http://schemas.openxmlformats.org/officeDocument/2006/relationships/slideMaster" Target="../slideMasters/slideMaster7.xml"/><Relationship Id="rId4" Type="http://schemas.openxmlformats.org/officeDocument/2006/relationships/image" Target="../media/image102.svg"/></Relationships>
</file>

<file path=ppt/slideLayouts/_rels/slideLayout194.xml.rels><?xml version="1.0" encoding="UTF-8" standalone="yes"?>
<Relationships xmlns="http://schemas.openxmlformats.org/package/2006/relationships"><Relationship Id="rId3" Type="http://schemas.openxmlformats.org/officeDocument/2006/relationships/image" Target="../media/image76.png"/><Relationship Id="rId2" Type="http://schemas.openxmlformats.org/officeDocument/2006/relationships/image" Target="../media/image95.jpeg"/><Relationship Id="rId1" Type="http://schemas.openxmlformats.org/officeDocument/2006/relationships/slideMaster" Target="../slideMasters/slideMaster7.xml"/><Relationship Id="rId4" Type="http://schemas.openxmlformats.org/officeDocument/2006/relationships/image" Target="../media/image102.svg"/></Relationships>
</file>

<file path=ppt/slideLayouts/_rels/slideLayout195.xml.rels><?xml version="1.0" encoding="UTF-8" standalone="yes"?>
<Relationships xmlns="http://schemas.openxmlformats.org/package/2006/relationships"><Relationship Id="rId3" Type="http://schemas.openxmlformats.org/officeDocument/2006/relationships/image" Target="../media/image102.svg"/><Relationship Id="rId2" Type="http://schemas.openxmlformats.org/officeDocument/2006/relationships/image" Target="../media/image76.png"/><Relationship Id="rId1" Type="http://schemas.openxmlformats.org/officeDocument/2006/relationships/slideMaster" Target="../slideMasters/slideMaster7.xml"/><Relationship Id="rId4" Type="http://schemas.openxmlformats.org/officeDocument/2006/relationships/image" Target="../media/image96.jpeg"/></Relationships>
</file>

<file path=ppt/slideLayouts/_rels/slideLayout196.xml.rels><?xml version="1.0" encoding="UTF-8" standalone="yes"?>
<Relationships xmlns="http://schemas.openxmlformats.org/package/2006/relationships"><Relationship Id="rId3" Type="http://schemas.openxmlformats.org/officeDocument/2006/relationships/image" Target="../media/image102.svg"/><Relationship Id="rId2" Type="http://schemas.openxmlformats.org/officeDocument/2006/relationships/image" Target="../media/image76.png"/><Relationship Id="rId1" Type="http://schemas.openxmlformats.org/officeDocument/2006/relationships/slideMaster" Target="../slideMasters/slideMaster7.xml"/><Relationship Id="rId4" Type="http://schemas.openxmlformats.org/officeDocument/2006/relationships/image" Target="../media/image97.jpeg"/></Relationships>
</file>

<file path=ppt/slideLayouts/_rels/slideLayout197.xml.rels><?xml version="1.0" encoding="UTF-8" standalone="yes"?>
<Relationships xmlns="http://schemas.openxmlformats.org/package/2006/relationships"><Relationship Id="rId3" Type="http://schemas.openxmlformats.org/officeDocument/2006/relationships/image" Target="../media/image102.svg"/><Relationship Id="rId2" Type="http://schemas.openxmlformats.org/officeDocument/2006/relationships/image" Target="../media/image76.png"/><Relationship Id="rId1" Type="http://schemas.openxmlformats.org/officeDocument/2006/relationships/slideMaster" Target="../slideMasters/slideMaster7.xml"/><Relationship Id="rId4" Type="http://schemas.openxmlformats.org/officeDocument/2006/relationships/image" Target="../media/image98.jpeg"/></Relationships>
</file>

<file path=ppt/slideLayouts/_rels/slideLayout198.xml.rels><?xml version="1.0" encoding="UTF-8" standalone="yes"?>
<Relationships xmlns="http://schemas.openxmlformats.org/package/2006/relationships"><Relationship Id="rId3" Type="http://schemas.openxmlformats.org/officeDocument/2006/relationships/image" Target="../media/image102.svg"/><Relationship Id="rId2" Type="http://schemas.openxmlformats.org/officeDocument/2006/relationships/image" Target="../media/image76.png"/><Relationship Id="rId1" Type="http://schemas.openxmlformats.org/officeDocument/2006/relationships/slideMaster" Target="../slideMasters/slideMaster7.xml"/></Relationships>
</file>

<file path=ppt/slideLayouts/_rels/slideLayout199.xml.rels><?xml version="1.0" encoding="UTF-8" standalone="yes"?>
<Relationships xmlns="http://schemas.openxmlformats.org/package/2006/relationships"><Relationship Id="rId3" Type="http://schemas.openxmlformats.org/officeDocument/2006/relationships/image" Target="../media/image77.svg"/><Relationship Id="rId2" Type="http://schemas.openxmlformats.org/officeDocument/2006/relationships/image" Target="../media/image76.png"/><Relationship Id="rId1" Type="http://schemas.openxmlformats.org/officeDocument/2006/relationships/slideMaster" Target="../slideMasters/slideMaster7.xml"/></Relationships>
</file>

<file path=ppt/slideLayouts/_rels/slideLayout20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201.xml.rels><?xml version="1.0" encoding="UTF-8" standalone="yes"?>
<Relationships xmlns="http://schemas.openxmlformats.org/package/2006/relationships"><Relationship Id="rId3" Type="http://schemas.openxmlformats.org/officeDocument/2006/relationships/image" Target="../media/image77.svg"/><Relationship Id="rId2" Type="http://schemas.openxmlformats.org/officeDocument/2006/relationships/image" Target="../media/image76.png"/><Relationship Id="rId1" Type="http://schemas.openxmlformats.org/officeDocument/2006/relationships/slideMaster" Target="../slideMasters/slideMaster7.xml"/></Relationships>
</file>

<file path=ppt/slideLayouts/_rels/slideLayout202.xml.rels><?xml version="1.0" encoding="UTF-8" standalone="yes"?>
<Relationships xmlns="http://schemas.openxmlformats.org/package/2006/relationships"><Relationship Id="rId3" Type="http://schemas.openxmlformats.org/officeDocument/2006/relationships/image" Target="../media/image77.svg"/><Relationship Id="rId2" Type="http://schemas.openxmlformats.org/officeDocument/2006/relationships/image" Target="../media/image76.png"/><Relationship Id="rId1" Type="http://schemas.openxmlformats.org/officeDocument/2006/relationships/slideMaster" Target="../slideMasters/slideMaster7.xml"/></Relationships>
</file>

<file path=ppt/slideLayouts/_rels/slideLayout203.xml.rels><?xml version="1.0" encoding="UTF-8" standalone="yes"?>
<Relationships xmlns="http://schemas.openxmlformats.org/package/2006/relationships"><Relationship Id="rId3" Type="http://schemas.openxmlformats.org/officeDocument/2006/relationships/image" Target="../media/image102.svg"/><Relationship Id="rId2" Type="http://schemas.openxmlformats.org/officeDocument/2006/relationships/image" Target="../media/image76.png"/><Relationship Id="rId1" Type="http://schemas.openxmlformats.org/officeDocument/2006/relationships/slideMaster" Target="../slideMasters/slideMaster7.xml"/></Relationships>
</file>

<file path=ppt/slideLayouts/_rels/slideLayout204.xml.rels><?xml version="1.0" encoding="UTF-8" standalone="yes"?>
<Relationships xmlns="http://schemas.openxmlformats.org/package/2006/relationships"><Relationship Id="rId3" Type="http://schemas.openxmlformats.org/officeDocument/2006/relationships/image" Target="../media/image102.svg"/><Relationship Id="rId2" Type="http://schemas.openxmlformats.org/officeDocument/2006/relationships/image" Target="../media/image76.png"/><Relationship Id="rId1" Type="http://schemas.openxmlformats.org/officeDocument/2006/relationships/slideMaster" Target="../slideMasters/slideMaster7.xml"/></Relationships>
</file>

<file path=ppt/slideLayouts/_rels/slideLayout205.xml.rels><?xml version="1.0" encoding="UTF-8" standalone="yes"?>
<Relationships xmlns="http://schemas.openxmlformats.org/package/2006/relationships"><Relationship Id="rId3" Type="http://schemas.openxmlformats.org/officeDocument/2006/relationships/image" Target="../media/image107.svg"/><Relationship Id="rId2" Type="http://schemas.openxmlformats.org/officeDocument/2006/relationships/image" Target="../media/image106.png"/><Relationship Id="rId1" Type="http://schemas.openxmlformats.org/officeDocument/2006/relationships/slideMaster" Target="../slideMasters/slideMaster7.xml"/></Relationships>
</file>

<file path=ppt/slideLayouts/_rels/slideLayout206.xml.rels><?xml version="1.0" encoding="UTF-8" standalone="yes"?>
<Relationships xmlns="http://schemas.openxmlformats.org/package/2006/relationships"><Relationship Id="rId3" Type="http://schemas.openxmlformats.org/officeDocument/2006/relationships/image" Target="../media/image99.svg"/><Relationship Id="rId2" Type="http://schemas.openxmlformats.org/officeDocument/2006/relationships/image" Target="../media/image62.png"/><Relationship Id="rId1" Type="http://schemas.openxmlformats.org/officeDocument/2006/relationships/slideMaster" Target="../slideMasters/slideMaster7.xml"/></Relationships>
</file>

<file path=ppt/slideLayouts/_rels/slideLayout20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20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20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210.xml.rels><?xml version="1.0" encoding="UTF-8" standalone="yes"?>
<Relationships xmlns="http://schemas.openxmlformats.org/package/2006/relationships"><Relationship Id="rId3" Type="http://schemas.openxmlformats.org/officeDocument/2006/relationships/image" Target="../media/image109.svg"/><Relationship Id="rId2" Type="http://schemas.openxmlformats.org/officeDocument/2006/relationships/image" Target="../media/image108.png"/><Relationship Id="rId1" Type="http://schemas.openxmlformats.org/officeDocument/2006/relationships/slideMaster" Target="../slideMasters/slideMaster7.xml"/></Relationships>
</file>

<file path=ppt/slideLayouts/_rels/slideLayout211.xml.rels><?xml version="1.0" encoding="UTF-8" standalone="yes"?>
<Relationships xmlns="http://schemas.openxmlformats.org/package/2006/relationships"><Relationship Id="rId3" Type="http://schemas.openxmlformats.org/officeDocument/2006/relationships/image" Target="../media/image110.svg"/><Relationship Id="rId2" Type="http://schemas.openxmlformats.org/officeDocument/2006/relationships/image" Target="../media/image106.png"/><Relationship Id="rId1" Type="http://schemas.openxmlformats.org/officeDocument/2006/relationships/slideMaster" Target="../slideMasters/slideMaster7.xml"/></Relationships>
</file>

<file path=ppt/slideLayouts/_rels/slideLayout212.xml.rels><?xml version="1.0" encoding="UTF-8" standalone="yes"?>
<Relationships xmlns="http://schemas.openxmlformats.org/package/2006/relationships"><Relationship Id="rId3" Type="http://schemas.openxmlformats.org/officeDocument/2006/relationships/image" Target="../media/image63.svg"/><Relationship Id="rId2" Type="http://schemas.openxmlformats.org/officeDocument/2006/relationships/image" Target="../media/image62.png"/><Relationship Id="rId1" Type="http://schemas.openxmlformats.org/officeDocument/2006/relationships/slideMaster" Target="../slideMasters/slideMaster7.xml"/></Relationships>
</file>

<file path=ppt/slideLayouts/_rels/slideLayout21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214.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215.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216.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21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21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21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22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22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22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22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224.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225.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226.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22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22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22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23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23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23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233.xml.rels><?xml version="1.0" encoding="UTF-8" standalone="yes"?>
<Relationships xmlns="http://schemas.openxmlformats.org/package/2006/relationships"><Relationship Id="rId2" Type="http://schemas.openxmlformats.org/officeDocument/2006/relationships/image" Target="../media/image111.png"/><Relationship Id="rId1" Type="http://schemas.openxmlformats.org/officeDocument/2006/relationships/slideMaster" Target="../slideMasters/slideMaster8.xml"/></Relationships>
</file>

<file path=ppt/slideLayouts/_rels/slideLayout234.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235.xml.rels><?xml version="1.0" encoding="UTF-8" standalone="yes"?>
<Relationships xmlns="http://schemas.openxmlformats.org/package/2006/relationships"><Relationship Id="rId2" Type="http://schemas.openxmlformats.org/officeDocument/2006/relationships/image" Target="../media/image111.png"/><Relationship Id="rId1" Type="http://schemas.openxmlformats.org/officeDocument/2006/relationships/slideMaster" Target="../slideMasters/slideMaster8.xml"/></Relationships>
</file>

<file path=ppt/slideLayouts/_rels/slideLayout23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8.xml"/></Relationships>
</file>

<file path=ppt/slideLayouts/_rels/slideLayout23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238.xml.rels><?xml version="1.0" encoding="UTF-8" standalone="yes"?>
<Relationships xmlns="http://schemas.openxmlformats.org/package/2006/relationships"><Relationship Id="rId3" Type="http://schemas.openxmlformats.org/officeDocument/2006/relationships/image" Target="../media/image113.png"/><Relationship Id="rId2" Type="http://schemas.openxmlformats.org/officeDocument/2006/relationships/image" Target="../media/image112.png"/><Relationship Id="rId1" Type="http://schemas.openxmlformats.org/officeDocument/2006/relationships/slideMaster" Target="../slideMasters/slideMaster8.xml"/><Relationship Id="rId4" Type="http://schemas.openxmlformats.org/officeDocument/2006/relationships/image" Target="../media/image114.png"/></Relationships>
</file>

<file path=ppt/slideLayouts/_rels/slideLayout239.xml.rels><?xml version="1.0" encoding="UTF-8" standalone="yes"?>
<Relationships xmlns="http://schemas.openxmlformats.org/package/2006/relationships"><Relationship Id="rId3" Type="http://schemas.openxmlformats.org/officeDocument/2006/relationships/image" Target="../media/image112.png"/><Relationship Id="rId2" Type="http://schemas.openxmlformats.org/officeDocument/2006/relationships/image" Target="../media/image111.png"/><Relationship Id="rId1" Type="http://schemas.openxmlformats.org/officeDocument/2006/relationships/slideMaster" Target="../slideMasters/slideMaster8.xml"/></Relationships>
</file>

<file path=ppt/slideLayouts/_rels/slideLayout240.xml.rels><?xml version="1.0" encoding="UTF-8" standalone="yes"?>
<Relationships xmlns="http://schemas.openxmlformats.org/package/2006/relationships"><Relationship Id="rId3" Type="http://schemas.openxmlformats.org/officeDocument/2006/relationships/image" Target="../media/image112.png"/><Relationship Id="rId2" Type="http://schemas.openxmlformats.org/officeDocument/2006/relationships/image" Target="../media/image111.png"/><Relationship Id="rId1" Type="http://schemas.openxmlformats.org/officeDocument/2006/relationships/slideMaster" Target="../slideMasters/slideMaster8.xml"/></Relationships>
</file>

<file path=ppt/slideLayouts/_rels/slideLayout24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24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4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4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45.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46.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47.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48.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4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5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5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5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53.xml.rels><?xml version="1.0" encoding="UTF-8" standalone="yes"?>
<Relationships xmlns="http://schemas.openxmlformats.org/package/2006/relationships"><Relationship Id="rId2" Type="http://schemas.openxmlformats.org/officeDocument/2006/relationships/image" Target="../media/image111.png"/><Relationship Id="rId1" Type="http://schemas.openxmlformats.org/officeDocument/2006/relationships/slideMaster" Target="../slideMasters/slideMaster9.xml"/></Relationships>
</file>

<file path=ppt/slideLayouts/_rels/slideLayout254.xml.rels><?xml version="1.0" encoding="UTF-8" standalone="yes"?>
<Relationships xmlns="http://schemas.openxmlformats.org/package/2006/relationships"><Relationship Id="rId3" Type="http://schemas.openxmlformats.org/officeDocument/2006/relationships/image" Target="../media/image112.png"/><Relationship Id="rId2" Type="http://schemas.openxmlformats.org/officeDocument/2006/relationships/image" Target="../media/image111.png"/><Relationship Id="rId1" Type="http://schemas.openxmlformats.org/officeDocument/2006/relationships/slideMaster" Target="../slideMasters/slideMaster9.xml"/></Relationships>
</file>

<file path=ppt/slideLayouts/_rels/slideLayout255.xml.rels><?xml version="1.0" encoding="UTF-8" standalone="yes"?>
<Relationships xmlns="http://schemas.openxmlformats.org/package/2006/relationships"><Relationship Id="rId3" Type="http://schemas.openxmlformats.org/officeDocument/2006/relationships/image" Target="../media/image112.png"/><Relationship Id="rId2" Type="http://schemas.openxmlformats.org/officeDocument/2006/relationships/image" Target="../media/image115.png"/><Relationship Id="rId1" Type="http://schemas.openxmlformats.org/officeDocument/2006/relationships/slideMaster" Target="../slideMasters/slideMaster9.xml"/></Relationships>
</file>

<file path=ppt/slideLayouts/_rels/slideLayout256.xml.rels><?xml version="1.0" encoding="UTF-8" standalone="yes"?>
<Relationships xmlns="http://schemas.openxmlformats.org/package/2006/relationships"><Relationship Id="rId3" Type="http://schemas.openxmlformats.org/officeDocument/2006/relationships/image" Target="../media/image112.png"/><Relationship Id="rId2" Type="http://schemas.openxmlformats.org/officeDocument/2006/relationships/image" Target="../media/image111.png"/><Relationship Id="rId1" Type="http://schemas.openxmlformats.org/officeDocument/2006/relationships/slideMaster" Target="../slideMasters/slideMaster9.xml"/></Relationships>
</file>

<file path=ppt/slideLayouts/_rels/slideLayout257.xml.rels><?xml version="1.0" encoding="UTF-8" standalone="yes"?>
<Relationships xmlns="http://schemas.openxmlformats.org/package/2006/relationships"><Relationship Id="rId3" Type="http://schemas.openxmlformats.org/officeDocument/2006/relationships/image" Target="../media/image112.png"/><Relationship Id="rId2" Type="http://schemas.openxmlformats.org/officeDocument/2006/relationships/image" Target="../media/image111.png"/><Relationship Id="rId1" Type="http://schemas.openxmlformats.org/officeDocument/2006/relationships/slideMaster" Target="../slideMasters/slideMaster9.xml"/></Relationships>
</file>

<file path=ppt/slideLayouts/_rels/slideLayout258.xml.rels><?xml version="1.0" encoding="UTF-8" standalone="yes"?>
<Relationships xmlns="http://schemas.openxmlformats.org/package/2006/relationships"><Relationship Id="rId3" Type="http://schemas.openxmlformats.org/officeDocument/2006/relationships/image" Target="../media/image112.png"/><Relationship Id="rId2" Type="http://schemas.openxmlformats.org/officeDocument/2006/relationships/image" Target="../media/image111.png"/><Relationship Id="rId1" Type="http://schemas.openxmlformats.org/officeDocument/2006/relationships/slideMaster" Target="../slideMasters/slideMaster9.xml"/></Relationships>
</file>

<file path=ppt/slideLayouts/_rels/slideLayout259.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slideMaster" Target="../slideMasters/slideMaster9.xml"/><Relationship Id="rId1" Type="http://schemas.openxmlformats.org/officeDocument/2006/relationships/tags" Target="../tags/tag1.xml"/><Relationship Id="rId5" Type="http://schemas.openxmlformats.org/officeDocument/2006/relationships/image" Target="../media/image117.png"/><Relationship Id="rId4" Type="http://schemas.openxmlformats.org/officeDocument/2006/relationships/image" Target="../media/image116.emf"/></Relationships>
</file>

<file path=ppt/slideLayouts/_rels/slideLayout26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9.xml"/></Relationships>
</file>

<file path=ppt/slideLayouts/_rels/slideLayout26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62.xml.rels><?xml version="1.0" encoding="UTF-8" standalone="yes"?>
<Relationships xmlns="http://schemas.openxmlformats.org/package/2006/relationships"><Relationship Id="rId3" Type="http://schemas.openxmlformats.org/officeDocument/2006/relationships/image" Target="../media/image112.png"/><Relationship Id="rId2" Type="http://schemas.openxmlformats.org/officeDocument/2006/relationships/image" Target="../media/image111.png"/><Relationship Id="rId1" Type="http://schemas.openxmlformats.org/officeDocument/2006/relationships/slideMaster" Target="../slideMasters/slideMaster9.xml"/></Relationships>
</file>

<file path=ppt/slideLayouts/_rels/slideLayout263.xml.rels><?xml version="1.0" encoding="UTF-8" standalone="yes"?>
<Relationships xmlns="http://schemas.openxmlformats.org/package/2006/relationships"><Relationship Id="rId3" Type="http://schemas.openxmlformats.org/officeDocument/2006/relationships/image" Target="../media/image112.png"/><Relationship Id="rId2" Type="http://schemas.openxmlformats.org/officeDocument/2006/relationships/image" Target="../media/image111.png"/><Relationship Id="rId1" Type="http://schemas.openxmlformats.org/officeDocument/2006/relationships/slideMaster" Target="../slideMasters/slideMaster9.xml"/></Relationships>
</file>

<file path=ppt/slideLayouts/_rels/slideLayout264.xml.rels><?xml version="1.0" encoding="UTF-8" standalone="yes"?>
<Relationships xmlns="http://schemas.openxmlformats.org/package/2006/relationships"><Relationship Id="rId3" Type="http://schemas.openxmlformats.org/officeDocument/2006/relationships/image" Target="../media/image112.png"/><Relationship Id="rId2" Type="http://schemas.openxmlformats.org/officeDocument/2006/relationships/image" Target="../media/image111.png"/><Relationship Id="rId1" Type="http://schemas.openxmlformats.org/officeDocument/2006/relationships/slideMaster" Target="../slideMasters/slideMaster9.xml"/></Relationships>
</file>

<file path=ppt/slideLayouts/_rels/slideLayout265.xml.rels><?xml version="1.0" encoding="UTF-8" standalone="yes"?>
<Relationships xmlns="http://schemas.openxmlformats.org/package/2006/relationships"><Relationship Id="rId3" Type="http://schemas.openxmlformats.org/officeDocument/2006/relationships/image" Target="../media/image112.png"/><Relationship Id="rId2" Type="http://schemas.openxmlformats.org/officeDocument/2006/relationships/image" Target="../media/image111.png"/><Relationship Id="rId1" Type="http://schemas.openxmlformats.org/officeDocument/2006/relationships/slideMaster" Target="../slideMasters/slideMaster9.xml"/></Relationships>
</file>

<file path=ppt/slideLayouts/_rels/slideLayout266.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67.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68.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6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7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7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7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7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7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75.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76.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77.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image" Target="../media/image12.png"/><Relationship Id="rId1" Type="http://schemas.openxmlformats.org/officeDocument/2006/relationships/slideMaster" Target="../slideMasters/slideMaster9.xml"/><Relationship Id="rId4" Type="http://schemas.openxmlformats.org/officeDocument/2006/relationships/image" Target="../media/image118.png"/></Relationships>
</file>

<file path=ppt/slideLayouts/_rels/slideLayout278.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Master" Target="../slideMasters/slideMaster9.xml"/></Relationships>
</file>

<file path=ppt/slideLayouts/_rels/slideLayout27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9.xml"/></Relationships>
</file>

<file path=ppt/slideLayouts/_rels/slideLayout280.xml.rels><?xml version="1.0" encoding="UTF-8" standalone="yes"?>
<Relationships xmlns="http://schemas.openxmlformats.org/package/2006/relationships"><Relationship Id="rId2" Type="http://schemas.openxmlformats.org/officeDocument/2006/relationships/image" Target="../media/image119.png"/><Relationship Id="rId1" Type="http://schemas.openxmlformats.org/officeDocument/2006/relationships/slideMaster" Target="../slideMasters/slideMaster9.xml"/></Relationships>
</file>

<file path=ppt/slideLayouts/_rels/slideLayout28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9.xml"/></Relationships>
</file>

<file path=ppt/slideLayouts/_rels/slideLayout28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9.xml"/></Relationships>
</file>

<file path=ppt/slideLayouts/_rels/slideLayout283.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4.png"/><Relationship Id="rId1" Type="http://schemas.openxmlformats.org/officeDocument/2006/relationships/slideMaster" Target="../slideMasters/slideMaster9.xml"/><Relationship Id="rId4" Type="http://schemas.openxmlformats.org/officeDocument/2006/relationships/image" Target="../media/image5.png"/></Relationships>
</file>

<file path=ppt/slideLayouts/_rels/slideLayout28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9.xml"/></Relationships>
</file>

<file path=ppt/slideLayouts/_rels/slideLayout28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9.xml"/></Relationships>
</file>

<file path=ppt/slideLayouts/_rels/slideLayout28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9.xml"/></Relationships>
</file>

<file path=ppt/slideLayouts/_rels/slideLayout287.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8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9.xml"/></Relationships>
</file>

<file path=ppt/slideLayouts/_rels/slideLayout289.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4.png"/><Relationship Id="rId1" Type="http://schemas.openxmlformats.org/officeDocument/2006/relationships/slideMaster" Target="../slideMasters/slideMaster9.xml"/><Relationship Id="rId4" Type="http://schemas.openxmlformats.org/officeDocument/2006/relationships/image" Target="../media/image5.png"/></Relationships>
</file>

<file path=ppt/slideLayouts/_rels/slideLayout290.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6.png"/><Relationship Id="rId1" Type="http://schemas.openxmlformats.org/officeDocument/2006/relationships/slideMaster" Target="../slideMasters/slideMaster9.xml"/><Relationship Id="rId4" Type="http://schemas.openxmlformats.org/officeDocument/2006/relationships/image" Target="../media/image3.png"/></Relationships>
</file>

<file path=ppt/slideLayouts/_rels/slideLayout29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9.xml"/></Relationships>
</file>

<file path=ppt/slideLayouts/_rels/slideLayout292.xml.rels><?xml version="1.0" encoding="UTF-8" standalone="yes"?>
<Relationships xmlns="http://schemas.openxmlformats.org/package/2006/relationships"><Relationship Id="rId2" Type="http://schemas.openxmlformats.org/officeDocument/2006/relationships/image" Target="../media/image120.png"/><Relationship Id="rId1" Type="http://schemas.openxmlformats.org/officeDocument/2006/relationships/slideMaster" Target="../slideMasters/slideMaster9.xml"/></Relationships>
</file>

<file path=ppt/slideLayouts/_rels/slideLayout293.xml.rels><?xml version="1.0" encoding="UTF-8" standalone="yes"?>
<Relationships xmlns="http://schemas.openxmlformats.org/package/2006/relationships"><Relationship Id="rId3" Type="http://schemas.microsoft.com/office/2007/relationships/hdphoto" Target="../media/hdphoto3.wdp"/><Relationship Id="rId2" Type="http://schemas.openxmlformats.org/officeDocument/2006/relationships/image" Target="../media/image121.png"/><Relationship Id="rId1" Type="http://schemas.openxmlformats.org/officeDocument/2006/relationships/slideMaster" Target="../slideMasters/slideMaster9.xml"/><Relationship Id="rId6" Type="http://schemas.openxmlformats.org/officeDocument/2006/relationships/image" Target="../media/image124.emf"/><Relationship Id="rId5" Type="http://schemas.openxmlformats.org/officeDocument/2006/relationships/image" Target="../media/image123.emf"/><Relationship Id="rId4" Type="http://schemas.openxmlformats.org/officeDocument/2006/relationships/image" Target="../media/image122.png"/></Relationships>
</file>

<file path=ppt/slideLayouts/_rels/slideLayout294.xml.rels><?xml version="1.0" encoding="UTF-8" standalone="yes"?>
<Relationships xmlns="http://schemas.openxmlformats.org/package/2006/relationships"><Relationship Id="rId3" Type="http://schemas.openxmlformats.org/officeDocument/2006/relationships/image" Target="../media/image126.emf"/><Relationship Id="rId2" Type="http://schemas.openxmlformats.org/officeDocument/2006/relationships/image" Target="../media/image125.jpeg"/><Relationship Id="rId1" Type="http://schemas.openxmlformats.org/officeDocument/2006/relationships/slideMaster" Target="../slideMasters/slideMaster9.xml"/></Relationships>
</file>

<file path=ppt/slideLayouts/_rels/slideLayout295.xml.rels><?xml version="1.0" encoding="UTF-8" standalone="yes"?>
<Relationships xmlns="http://schemas.openxmlformats.org/package/2006/relationships"><Relationship Id="rId3" Type="http://schemas.openxmlformats.org/officeDocument/2006/relationships/image" Target="../media/image128.png"/><Relationship Id="rId7" Type="http://schemas.openxmlformats.org/officeDocument/2006/relationships/image" Target="../media/image126.emf"/><Relationship Id="rId2" Type="http://schemas.openxmlformats.org/officeDocument/2006/relationships/image" Target="../media/image127.jpeg"/><Relationship Id="rId1" Type="http://schemas.openxmlformats.org/officeDocument/2006/relationships/slideMaster" Target="../slideMasters/slideMaster9.xml"/><Relationship Id="rId6" Type="http://schemas.microsoft.com/office/2007/relationships/hdphoto" Target="../media/hdphoto4.wdp"/><Relationship Id="rId5" Type="http://schemas.openxmlformats.org/officeDocument/2006/relationships/image" Target="../media/image130.png"/><Relationship Id="rId4" Type="http://schemas.openxmlformats.org/officeDocument/2006/relationships/image" Target="../media/image129.png"/></Relationships>
</file>

<file path=ppt/slideLayouts/_rels/slideLayout296.xml.rels><?xml version="1.0" encoding="UTF-8" standalone="yes"?>
<Relationships xmlns="http://schemas.openxmlformats.org/package/2006/relationships"><Relationship Id="rId8" Type="http://schemas.openxmlformats.org/officeDocument/2006/relationships/image" Target="../media/image133.jpeg"/><Relationship Id="rId3" Type="http://schemas.openxmlformats.org/officeDocument/2006/relationships/image" Target="../media/image130.png"/><Relationship Id="rId7" Type="http://schemas.openxmlformats.org/officeDocument/2006/relationships/image" Target="../media/image132.png"/><Relationship Id="rId2" Type="http://schemas.openxmlformats.org/officeDocument/2006/relationships/image" Target="../media/image131.jpeg"/><Relationship Id="rId1" Type="http://schemas.openxmlformats.org/officeDocument/2006/relationships/slideMaster" Target="../slideMasters/slideMaster9.xml"/><Relationship Id="rId6" Type="http://schemas.openxmlformats.org/officeDocument/2006/relationships/image" Target="../media/image126.emf"/><Relationship Id="rId5" Type="http://schemas.microsoft.com/office/2007/relationships/hdphoto" Target="../media/hdphoto6.wdp"/><Relationship Id="rId10" Type="http://schemas.openxmlformats.org/officeDocument/2006/relationships/image" Target="../media/image135.png"/><Relationship Id="rId4" Type="http://schemas.microsoft.com/office/2007/relationships/hdphoto" Target="../media/hdphoto5.wdp"/><Relationship Id="rId9" Type="http://schemas.openxmlformats.org/officeDocument/2006/relationships/image" Target="../media/image134.jpeg"/></Relationships>
</file>

<file path=ppt/slideLayouts/_rels/slideLayout297.xml.rels><?xml version="1.0" encoding="UTF-8" standalone="yes"?>
<Relationships xmlns="http://schemas.openxmlformats.org/package/2006/relationships"><Relationship Id="rId3" Type="http://schemas.openxmlformats.org/officeDocument/2006/relationships/image" Target="../media/image128.png"/><Relationship Id="rId2" Type="http://schemas.openxmlformats.org/officeDocument/2006/relationships/image" Target="../media/image127.jpeg"/><Relationship Id="rId1" Type="http://schemas.openxmlformats.org/officeDocument/2006/relationships/slideMaster" Target="../slideMasters/slideMaster9.xml"/><Relationship Id="rId5" Type="http://schemas.openxmlformats.org/officeDocument/2006/relationships/image" Target="../media/image126.emf"/><Relationship Id="rId4" Type="http://schemas.openxmlformats.org/officeDocument/2006/relationships/image" Target="../media/image129.png"/></Relationships>
</file>

<file path=ppt/slideLayouts/_rels/slideLayout298.xml.rels><?xml version="1.0" encoding="UTF-8" standalone="yes"?>
<Relationships xmlns="http://schemas.openxmlformats.org/package/2006/relationships"><Relationship Id="rId3" Type="http://schemas.openxmlformats.org/officeDocument/2006/relationships/image" Target="../media/image124.emf"/><Relationship Id="rId2" Type="http://schemas.openxmlformats.org/officeDocument/2006/relationships/image" Target="../media/image136.jpeg"/><Relationship Id="rId1" Type="http://schemas.openxmlformats.org/officeDocument/2006/relationships/slideMaster" Target="../slideMasters/slideMaster9.xml"/><Relationship Id="rId4" Type="http://schemas.openxmlformats.org/officeDocument/2006/relationships/image" Target="../media/image135.png"/></Relationships>
</file>

<file path=ppt/slideLayouts/_rels/slideLayout299.xml.rels><?xml version="1.0" encoding="UTF-8" standalone="yes"?>
<Relationships xmlns="http://schemas.openxmlformats.org/package/2006/relationships"><Relationship Id="rId3" Type="http://schemas.openxmlformats.org/officeDocument/2006/relationships/image" Target="../media/image124.emf"/><Relationship Id="rId2" Type="http://schemas.openxmlformats.org/officeDocument/2006/relationships/image" Target="../media/image137.jpeg"/><Relationship Id="rId1" Type="http://schemas.openxmlformats.org/officeDocument/2006/relationships/slideMaster" Target="../slideMasters/slideMaster9.xml"/></Relationships>
</file>

<file path=ppt/slideLayouts/_rels/slideLayout300.xml.rels><?xml version="1.0" encoding="UTF-8" standalone="yes"?>
<Relationships xmlns="http://schemas.openxmlformats.org/package/2006/relationships"><Relationship Id="rId8" Type="http://schemas.openxmlformats.org/officeDocument/2006/relationships/image" Target="../media/image143.jpeg"/><Relationship Id="rId3" Type="http://schemas.openxmlformats.org/officeDocument/2006/relationships/image" Target="../media/image138.jpeg"/><Relationship Id="rId7" Type="http://schemas.openxmlformats.org/officeDocument/2006/relationships/image" Target="../media/image142.jpeg"/><Relationship Id="rId2" Type="http://schemas.openxmlformats.org/officeDocument/2006/relationships/image" Target="../media/image126.emf"/><Relationship Id="rId1" Type="http://schemas.openxmlformats.org/officeDocument/2006/relationships/slideMaster" Target="../slideMasters/slideMaster9.xml"/><Relationship Id="rId6" Type="http://schemas.openxmlformats.org/officeDocument/2006/relationships/image" Target="../media/image141.jpeg"/><Relationship Id="rId11" Type="http://schemas.openxmlformats.org/officeDocument/2006/relationships/image" Target="../media/image146.jpeg"/><Relationship Id="rId5" Type="http://schemas.openxmlformats.org/officeDocument/2006/relationships/image" Target="../media/image140.jpeg"/><Relationship Id="rId10" Type="http://schemas.openxmlformats.org/officeDocument/2006/relationships/image" Target="../media/image145.jpeg"/><Relationship Id="rId4" Type="http://schemas.openxmlformats.org/officeDocument/2006/relationships/image" Target="../media/image139.jpeg"/><Relationship Id="rId9" Type="http://schemas.openxmlformats.org/officeDocument/2006/relationships/image" Target="../media/image144.jpeg"/></Relationships>
</file>

<file path=ppt/slideLayouts/_rels/slideLayout301.xml.rels><?xml version="1.0" encoding="UTF-8" standalone="yes"?>
<Relationships xmlns="http://schemas.openxmlformats.org/package/2006/relationships"><Relationship Id="rId8" Type="http://schemas.openxmlformats.org/officeDocument/2006/relationships/image" Target="../media/image152.png"/><Relationship Id="rId3" Type="http://schemas.openxmlformats.org/officeDocument/2006/relationships/image" Target="../media/image147.jpeg"/><Relationship Id="rId7" Type="http://schemas.openxmlformats.org/officeDocument/2006/relationships/image" Target="../media/image151.png"/><Relationship Id="rId2" Type="http://schemas.openxmlformats.org/officeDocument/2006/relationships/image" Target="../media/image126.emf"/><Relationship Id="rId1" Type="http://schemas.openxmlformats.org/officeDocument/2006/relationships/slideMaster" Target="../slideMasters/slideMaster9.xml"/><Relationship Id="rId6" Type="http://schemas.openxmlformats.org/officeDocument/2006/relationships/image" Target="../media/image150.png"/><Relationship Id="rId11" Type="http://schemas.openxmlformats.org/officeDocument/2006/relationships/image" Target="../media/image155.png"/><Relationship Id="rId5" Type="http://schemas.openxmlformats.org/officeDocument/2006/relationships/image" Target="../media/image149.png"/><Relationship Id="rId10" Type="http://schemas.openxmlformats.org/officeDocument/2006/relationships/image" Target="../media/image154.png"/><Relationship Id="rId4" Type="http://schemas.openxmlformats.org/officeDocument/2006/relationships/image" Target="../media/image148.png"/><Relationship Id="rId9" Type="http://schemas.openxmlformats.org/officeDocument/2006/relationships/image" Target="../media/image153.png"/></Relationships>
</file>

<file path=ppt/slideLayouts/_rels/slideLayout302.xml.rels><?xml version="1.0" encoding="UTF-8" standalone="yes"?>
<Relationships xmlns="http://schemas.openxmlformats.org/package/2006/relationships"><Relationship Id="rId3" Type="http://schemas.openxmlformats.org/officeDocument/2006/relationships/image" Target="../media/image157.png"/><Relationship Id="rId2" Type="http://schemas.openxmlformats.org/officeDocument/2006/relationships/image" Target="../media/image156.emf"/><Relationship Id="rId1" Type="http://schemas.openxmlformats.org/officeDocument/2006/relationships/slideMaster" Target="../slideMasters/slideMaster9.xml"/><Relationship Id="rId5" Type="http://schemas.openxmlformats.org/officeDocument/2006/relationships/image" Target="../media/image158.png"/><Relationship Id="rId4" Type="http://schemas.openxmlformats.org/officeDocument/2006/relationships/image" Target="../media/image126.emf"/></Relationships>
</file>

<file path=ppt/slideLayouts/_rels/slideLayout303.xml.rels><?xml version="1.0" encoding="UTF-8" standalone="yes"?>
<Relationships xmlns="http://schemas.openxmlformats.org/package/2006/relationships"><Relationship Id="rId3" Type="http://schemas.openxmlformats.org/officeDocument/2006/relationships/image" Target="../media/image126.emf"/><Relationship Id="rId2" Type="http://schemas.openxmlformats.org/officeDocument/2006/relationships/image" Target="../media/image156.emf"/><Relationship Id="rId1" Type="http://schemas.openxmlformats.org/officeDocument/2006/relationships/slideMaster" Target="../slideMasters/slideMaster9.xml"/><Relationship Id="rId5" Type="http://schemas.openxmlformats.org/officeDocument/2006/relationships/image" Target="../media/image157.png"/><Relationship Id="rId4" Type="http://schemas.openxmlformats.org/officeDocument/2006/relationships/image" Target="../media/image159.png"/></Relationships>
</file>

<file path=ppt/slideLayouts/_rels/slideLayout304.xml.rels><?xml version="1.0" encoding="UTF-8" standalone="yes"?>
<Relationships xmlns="http://schemas.openxmlformats.org/package/2006/relationships"><Relationship Id="rId8" Type="http://schemas.openxmlformats.org/officeDocument/2006/relationships/image" Target="../media/image165.png"/><Relationship Id="rId3" Type="http://schemas.openxmlformats.org/officeDocument/2006/relationships/image" Target="../media/image126.emf"/><Relationship Id="rId7" Type="http://schemas.openxmlformats.org/officeDocument/2006/relationships/image" Target="../media/image164.png"/><Relationship Id="rId2" Type="http://schemas.openxmlformats.org/officeDocument/2006/relationships/image" Target="../media/image160.png"/><Relationship Id="rId1" Type="http://schemas.openxmlformats.org/officeDocument/2006/relationships/slideMaster" Target="../slideMasters/slideMaster9.xml"/><Relationship Id="rId6" Type="http://schemas.openxmlformats.org/officeDocument/2006/relationships/image" Target="../media/image163.png"/><Relationship Id="rId11" Type="http://schemas.openxmlformats.org/officeDocument/2006/relationships/image" Target="../media/image168.png"/><Relationship Id="rId5" Type="http://schemas.openxmlformats.org/officeDocument/2006/relationships/image" Target="../media/image162.png"/><Relationship Id="rId10" Type="http://schemas.openxmlformats.org/officeDocument/2006/relationships/image" Target="../media/image167.png"/><Relationship Id="rId4" Type="http://schemas.openxmlformats.org/officeDocument/2006/relationships/image" Target="../media/image161.png"/><Relationship Id="rId9" Type="http://schemas.openxmlformats.org/officeDocument/2006/relationships/image" Target="../media/image166.png"/></Relationships>
</file>

<file path=ppt/slideLayouts/_rels/slideLayout305.xml.rels><?xml version="1.0" encoding="UTF-8" standalone="yes"?>
<Relationships xmlns="http://schemas.openxmlformats.org/package/2006/relationships"><Relationship Id="rId3" Type="http://schemas.openxmlformats.org/officeDocument/2006/relationships/image" Target="../media/image170.png"/><Relationship Id="rId2" Type="http://schemas.openxmlformats.org/officeDocument/2006/relationships/image" Target="../media/image169.jpeg"/><Relationship Id="rId1" Type="http://schemas.openxmlformats.org/officeDocument/2006/relationships/slideMaster" Target="../slideMasters/slideMaster9.xml"/><Relationship Id="rId5" Type="http://schemas.openxmlformats.org/officeDocument/2006/relationships/image" Target="../media/image171.png"/><Relationship Id="rId4" Type="http://schemas.openxmlformats.org/officeDocument/2006/relationships/image" Target="../media/image124.emf"/></Relationships>
</file>

<file path=ppt/slideLayouts/_rels/slideLayout306.xml.rels><?xml version="1.0" encoding="UTF-8" standalone="yes"?>
<Relationships xmlns="http://schemas.openxmlformats.org/package/2006/relationships"><Relationship Id="rId8" Type="http://schemas.openxmlformats.org/officeDocument/2006/relationships/image" Target="../media/image175.png"/><Relationship Id="rId13" Type="http://schemas.openxmlformats.org/officeDocument/2006/relationships/image" Target="../media/image180.png"/><Relationship Id="rId18" Type="http://schemas.openxmlformats.org/officeDocument/2006/relationships/image" Target="../media/image161.png"/><Relationship Id="rId3" Type="http://schemas.openxmlformats.org/officeDocument/2006/relationships/image" Target="../media/image124.emf"/><Relationship Id="rId21" Type="http://schemas.openxmlformats.org/officeDocument/2006/relationships/image" Target="../media/image187.png"/><Relationship Id="rId7" Type="http://schemas.microsoft.com/office/2007/relationships/hdphoto" Target="../media/hdphoto7.wdp"/><Relationship Id="rId12" Type="http://schemas.openxmlformats.org/officeDocument/2006/relationships/image" Target="../media/image179.png"/><Relationship Id="rId17" Type="http://schemas.openxmlformats.org/officeDocument/2006/relationships/image" Target="../media/image184.png"/><Relationship Id="rId2" Type="http://schemas.openxmlformats.org/officeDocument/2006/relationships/image" Target="../media/image131.jpeg"/><Relationship Id="rId16" Type="http://schemas.openxmlformats.org/officeDocument/2006/relationships/image" Target="../media/image183.png"/><Relationship Id="rId20" Type="http://schemas.openxmlformats.org/officeDocument/2006/relationships/image" Target="../media/image186.png"/><Relationship Id="rId1" Type="http://schemas.openxmlformats.org/officeDocument/2006/relationships/slideMaster" Target="../slideMasters/slideMaster9.xml"/><Relationship Id="rId6" Type="http://schemas.openxmlformats.org/officeDocument/2006/relationships/image" Target="../media/image174.png"/><Relationship Id="rId11" Type="http://schemas.openxmlformats.org/officeDocument/2006/relationships/image" Target="../media/image178.png"/><Relationship Id="rId5" Type="http://schemas.openxmlformats.org/officeDocument/2006/relationships/image" Target="../media/image173.png"/><Relationship Id="rId15" Type="http://schemas.openxmlformats.org/officeDocument/2006/relationships/image" Target="../media/image182.png"/><Relationship Id="rId10" Type="http://schemas.openxmlformats.org/officeDocument/2006/relationships/image" Target="../media/image177.png"/><Relationship Id="rId19" Type="http://schemas.openxmlformats.org/officeDocument/2006/relationships/image" Target="../media/image185.png"/><Relationship Id="rId4" Type="http://schemas.openxmlformats.org/officeDocument/2006/relationships/image" Target="../media/image172.png"/><Relationship Id="rId9" Type="http://schemas.openxmlformats.org/officeDocument/2006/relationships/image" Target="../media/image176.png"/><Relationship Id="rId14" Type="http://schemas.openxmlformats.org/officeDocument/2006/relationships/image" Target="../media/image181.png"/></Relationships>
</file>

<file path=ppt/slideLayouts/_rels/slideLayout307.xml.rels><?xml version="1.0" encoding="UTF-8" standalone="yes"?>
<Relationships xmlns="http://schemas.openxmlformats.org/package/2006/relationships"><Relationship Id="rId3" Type="http://schemas.openxmlformats.org/officeDocument/2006/relationships/image" Target="../media/image124.emf"/><Relationship Id="rId2" Type="http://schemas.openxmlformats.org/officeDocument/2006/relationships/image" Target="../media/image188.jpeg"/><Relationship Id="rId1" Type="http://schemas.openxmlformats.org/officeDocument/2006/relationships/slideMaster" Target="../slideMasters/slideMaster9.xml"/><Relationship Id="rId5" Type="http://schemas.microsoft.com/office/2007/relationships/hdphoto" Target="../media/hdphoto8.wdp"/><Relationship Id="rId4" Type="http://schemas.openxmlformats.org/officeDocument/2006/relationships/image" Target="../media/image189.png"/></Relationships>
</file>

<file path=ppt/slideLayouts/_rels/slideLayout308.xml.rels><?xml version="1.0" encoding="UTF-8" standalone="yes"?>
<Relationships xmlns="http://schemas.openxmlformats.org/package/2006/relationships"><Relationship Id="rId3" Type="http://schemas.openxmlformats.org/officeDocument/2006/relationships/image" Target="../media/image127.jpeg"/><Relationship Id="rId2" Type="http://schemas.openxmlformats.org/officeDocument/2006/relationships/image" Target="../media/image131.jpeg"/><Relationship Id="rId1" Type="http://schemas.openxmlformats.org/officeDocument/2006/relationships/slideMaster" Target="../slideMasters/slideMaster9.xml"/><Relationship Id="rId6" Type="http://schemas.microsoft.com/office/2007/relationships/hdphoto" Target="../media/hdphoto9.wdp"/><Relationship Id="rId5" Type="http://schemas.openxmlformats.org/officeDocument/2006/relationships/image" Target="../media/image174.png"/><Relationship Id="rId4" Type="http://schemas.openxmlformats.org/officeDocument/2006/relationships/image" Target="../media/image124.emf"/></Relationships>
</file>

<file path=ppt/slideLayouts/_rels/slideLayout309.xml.rels><?xml version="1.0" encoding="UTF-8" standalone="yes"?>
<Relationships xmlns="http://schemas.openxmlformats.org/package/2006/relationships"><Relationship Id="rId3" Type="http://schemas.openxmlformats.org/officeDocument/2006/relationships/image" Target="../media/image190.png"/><Relationship Id="rId2" Type="http://schemas.openxmlformats.org/officeDocument/2006/relationships/image" Target="../media/image131.jpeg"/><Relationship Id="rId1" Type="http://schemas.openxmlformats.org/officeDocument/2006/relationships/slideMaster" Target="../slideMasters/slideMaster9.xml"/><Relationship Id="rId4" Type="http://schemas.openxmlformats.org/officeDocument/2006/relationships/image" Target="../media/image124.emf"/></Relationships>
</file>

<file path=ppt/slideLayouts/_rels/slideLayout31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31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31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31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31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31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7296CB-D0CB-9860-582D-CF5B87F41AAA}"/>
              </a:ext>
            </a:extLst>
          </p:cNvPr>
          <p:cNvSpPr>
            <a:spLocks noGrp="1"/>
          </p:cNvSpPr>
          <p:nvPr>
            <p:ph type="ctrTitle"/>
          </p:nvPr>
        </p:nvSpPr>
        <p:spPr>
          <a:xfrm>
            <a:off x="1524000" y="1122363"/>
            <a:ext cx="9144000" cy="2387600"/>
          </a:xfrm>
        </p:spPr>
        <p:txBody>
          <a:bodyPr anchor="b"/>
          <a:lstStyle>
            <a:lvl1pPr algn="ctr">
              <a:defRPr sz="6000">
                <a:solidFill>
                  <a:schemeClr val="tx1"/>
                </a:solidFill>
              </a:defRPr>
            </a:lvl1pPr>
          </a:lstStyle>
          <a:p>
            <a:r>
              <a:rPr lang="en-US"/>
              <a:t>Click to edit Master title style</a:t>
            </a:r>
          </a:p>
        </p:txBody>
      </p:sp>
      <p:sp>
        <p:nvSpPr>
          <p:cNvPr id="3" name="Subtitle 2">
            <a:extLst>
              <a:ext uri="{FF2B5EF4-FFF2-40B4-BE49-F238E27FC236}">
                <a16:creationId xmlns:a16="http://schemas.microsoft.com/office/drawing/2014/main" id="{3EF381F4-BDEC-AEB3-E891-2C85FFD985B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26AE05CA-1B5E-63D0-0529-2C03B91490DB}"/>
              </a:ext>
            </a:extLst>
          </p:cNvPr>
          <p:cNvSpPr>
            <a:spLocks noGrp="1"/>
          </p:cNvSpPr>
          <p:nvPr>
            <p:ph type="dt" sz="half" idx="10"/>
          </p:nvPr>
        </p:nvSpPr>
        <p:spPr/>
        <p:txBody>
          <a:bodyPr/>
          <a:lstStyle/>
          <a:p>
            <a:fld id="{CCAA8360-FABC-9544-B16F-9D2D0F012FA7}" type="datetimeFigureOut">
              <a:rPr lang="en-US" smtClean="0"/>
              <a:t>8/22/2025</a:t>
            </a:fld>
            <a:endParaRPr lang="en-US"/>
          </a:p>
        </p:txBody>
      </p:sp>
      <p:sp>
        <p:nvSpPr>
          <p:cNvPr id="5" name="Footer Placeholder 4">
            <a:extLst>
              <a:ext uri="{FF2B5EF4-FFF2-40B4-BE49-F238E27FC236}">
                <a16:creationId xmlns:a16="http://schemas.microsoft.com/office/drawing/2014/main" id="{1DCAFD27-0AF9-456D-1749-C1BAE7C9152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B9FF4AA-6218-5E2B-0848-24CB2C4E3A8B}"/>
              </a:ext>
            </a:extLst>
          </p:cNvPr>
          <p:cNvSpPr>
            <a:spLocks noGrp="1"/>
          </p:cNvSpPr>
          <p:nvPr>
            <p:ph type="sldNum" sz="quarter" idx="12"/>
          </p:nvPr>
        </p:nvSpPr>
        <p:spPr/>
        <p:txBody>
          <a:bodyPr/>
          <a:lstStyle/>
          <a:p>
            <a:fld id="{4BE83284-AF6B-5C49-82B3-CD2B3665D0C4}" type="slidenum">
              <a:rPr lang="en-US" smtClean="0"/>
              <a:t>‹#›</a:t>
            </a:fld>
            <a:endParaRPr lang="en-US"/>
          </a:p>
        </p:txBody>
      </p:sp>
    </p:spTree>
    <p:extLst>
      <p:ext uri="{BB962C8B-B14F-4D97-AF65-F5344CB8AC3E}">
        <p14:creationId xmlns:p14="http://schemas.microsoft.com/office/powerpoint/2010/main" val="168490896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B481E2-F07C-EF07-0B07-91F1451EA13A}"/>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BC3E2AC5-8718-28B4-6F9C-3698A1BD12B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384EA07-5EF7-002A-593A-ECB89B8A1A0E}"/>
              </a:ext>
            </a:extLst>
          </p:cNvPr>
          <p:cNvSpPr>
            <a:spLocks noGrp="1"/>
          </p:cNvSpPr>
          <p:nvPr>
            <p:ph type="dt" sz="half" idx="10"/>
          </p:nvPr>
        </p:nvSpPr>
        <p:spPr/>
        <p:txBody>
          <a:bodyPr/>
          <a:lstStyle/>
          <a:p>
            <a:fld id="{CCAA8360-FABC-9544-B16F-9D2D0F012FA7}" type="datetimeFigureOut">
              <a:rPr lang="en-US" smtClean="0"/>
              <a:t>8/22/2025</a:t>
            </a:fld>
            <a:endParaRPr lang="en-US"/>
          </a:p>
        </p:txBody>
      </p:sp>
      <p:sp>
        <p:nvSpPr>
          <p:cNvPr id="5" name="Footer Placeholder 4">
            <a:extLst>
              <a:ext uri="{FF2B5EF4-FFF2-40B4-BE49-F238E27FC236}">
                <a16:creationId xmlns:a16="http://schemas.microsoft.com/office/drawing/2014/main" id="{033B9463-4173-5D5C-BC1B-E788591516F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8E5253C-862E-072B-0F3C-CF03606BD675}"/>
              </a:ext>
            </a:extLst>
          </p:cNvPr>
          <p:cNvSpPr>
            <a:spLocks noGrp="1"/>
          </p:cNvSpPr>
          <p:nvPr>
            <p:ph type="sldNum" sz="quarter" idx="12"/>
          </p:nvPr>
        </p:nvSpPr>
        <p:spPr/>
        <p:txBody>
          <a:bodyPr/>
          <a:lstStyle/>
          <a:p>
            <a:fld id="{4BE83284-AF6B-5C49-82B3-CD2B3665D0C4}" type="slidenum">
              <a:rPr lang="en-US" smtClean="0"/>
              <a:t>‹#›</a:t>
            </a:fld>
            <a:endParaRPr lang="en-US"/>
          </a:p>
        </p:txBody>
      </p:sp>
    </p:spTree>
    <p:extLst>
      <p:ext uri="{BB962C8B-B14F-4D97-AF65-F5344CB8AC3E}">
        <p14:creationId xmlns:p14="http://schemas.microsoft.com/office/powerpoint/2010/main" val="331140755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4F7D64-B166-7DD0-9396-A5289308C91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5D6889A2-2924-B1AA-EBB7-B696B1F66D8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2B8CED7-E099-D3C3-7DE7-324948945369}"/>
              </a:ext>
            </a:extLst>
          </p:cNvPr>
          <p:cNvSpPr>
            <a:spLocks noGrp="1"/>
          </p:cNvSpPr>
          <p:nvPr>
            <p:ph type="dt" sz="half" idx="10"/>
          </p:nvPr>
        </p:nvSpPr>
        <p:spPr/>
        <p:txBody>
          <a:bodyPr/>
          <a:lstStyle/>
          <a:p>
            <a:fld id="{CCAA8360-FABC-9544-B16F-9D2D0F012FA7}" type="datetimeFigureOut">
              <a:rPr lang="en-US" smtClean="0"/>
              <a:t>8/22/2025</a:t>
            </a:fld>
            <a:endParaRPr lang="en-US"/>
          </a:p>
        </p:txBody>
      </p:sp>
      <p:sp>
        <p:nvSpPr>
          <p:cNvPr id="5" name="Footer Placeholder 4">
            <a:extLst>
              <a:ext uri="{FF2B5EF4-FFF2-40B4-BE49-F238E27FC236}">
                <a16:creationId xmlns:a16="http://schemas.microsoft.com/office/drawing/2014/main" id="{5A222078-1754-840F-1C9F-BB66ED5EE5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CAC4DA5-CDCE-5513-D966-9F991F25019C}"/>
              </a:ext>
            </a:extLst>
          </p:cNvPr>
          <p:cNvSpPr>
            <a:spLocks noGrp="1"/>
          </p:cNvSpPr>
          <p:nvPr>
            <p:ph type="sldNum" sz="quarter" idx="12"/>
          </p:nvPr>
        </p:nvSpPr>
        <p:spPr/>
        <p:txBody>
          <a:bodyPr/>
          <a:lstStyle/>
          <a:p>
            <a:fld id="{4BE83284-AF6B-5C49-82B3-CD2B3665D0C4}" type="slidenum">
              <a:rPr lang="en-US" smtClean="0"/>
              <a:t>‹#›</a:t>
            </a:fld>
            <a:endParaRPr lang="en-US"/>
          </a:p>
        </p:txBody>
      </p:sp>
    </p:spTree>
    <p:extLst>
      <p:ext uri="{BB962C8B-B14F-4D97-AF65-F5344CB8AC3E}">
        <p14:creationId xmlns:p14="http://schemas.microsoft.com/office/powerpoint/2010/main" val="234928971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460E7C-B6DD-CE62-36B9-35399D44298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FDAE3C9E-32CC-3040-2F24-548BB34A870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1E685B6F-6199-5771-7999-92C19895653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6CB66E9E-D904-0DB3-6264-0984867E9D98}"/>
              </a:ext>
            </a:extLst>
          </p:cNvPr>
          <p:cNvSpPr>
            <a:spLocks noGrp="1"/>
          </p:cNvSpPr>
          <p:nvPr>
            <p:ph type="dt" sz="half" idx="10"/>
          </p:nvPr>
        </p:nvSpPr>
        <p:spPr/>
        <p:txBody>
          <a:bodyPr/>
          <a:lstStyle/>
          <a:p>
            <a:fld id="{CCAA8360-FABC-9544-B16F-9D2D0F012FA7}" type="datetimeFigureOut">
              <a:rPr lang="en-US" smtClean="0"/>
              <a:t>8/22/2025</a:t>
            </a:fld>
            <a:endParaRPr lang="en-US"/>
          </a:p>
        </p:txBody>
      </p:sp>
      <p:sp>
        <p:nvSpPr>
          <p:cNvPr id="6" name="Footer Placeholder 5">
            <a:extLst>
              <a:ext uri="{FF2B5EF4-FFF2-40B4-BE49-F238E27FC236}">
                <a16:creationId xmlns:a16="http://schemas.microsoft.com/office/drawing/2014/main" id="{B84FB0FE-2869-DB27-BBBE-E627312A8FD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7FB9648-1D07-C036-89D5-B7967CBB6E96}"/>
              </a:ext>
            </a:extLst>
          </p:cNvPr>
          <p:cNvSpPr>
            <a:spLocks noGrp="1"/>
          </p:cNvSpPr>
          <p:nvPr>
            <p:ph type="sldNum" sz="quarter" idx="12"/>
          </p:nvPr>
        </p:nvSpPr>
        <p:spPr/>
        <p:txBody>
          <a:bodyPr/>
          <a:lstStyle/>
          <a:p>
            <a:fld id="{4BE83284-AF6B-5C49-82B3-CD2B3665D0C4}" type="slidenum">
              <a:rPr lang="en-US" smtClean="0"/>
              <a:t>‹#›</a:t>
            </a:fld>
            <a:endParaRPr lang="en-US"/>
          </a:p>
        </p:txBody>
      </p:sp>
    </p:spTree>
    <p:extLst>
      <p:ext uri="{BB962C8B-B14F-4D97-AF65-F5344CB8AC3E}">
        <p14:creationId xmlns:p14="http://schemas.microsoft.com/office/powerpoint/2010/main" val="98926709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5A3BFB-A4F8-3875-17DA-068C5BB73F88}"/>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061D0103-744C-61C9-13E9-895F292CCC7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9BF7D3A-AB6B-A6B9-25A3-2BEBEA30B594}"/>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3BFD01E6-E47D-EBE1-71E9-97B84AE87F9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9B578EE-C319-9FDC-8857-7D237DD75DDA}"/>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D083F11-B864-4D3D-B03A-F4ACE25A0867}"/>
              </a:ext>
            </a:extLst>
          </p:cNvPr>
          <p:cNvSpPr>
            <a:spLocks noGrp="1"/>
          </p:cNvSpPr>
          <p:nvPr>
            <p:ph type="dt" sz="half" idx="10"/>
          </p:nvPr>
        </p:nvSpPr>
        <p:spPr/>
        <p:txBody>
          <a:bodyPr/>
          <a:lstStyle/>
          <a:p>
            <a:fld id="{CCAA8360-FABC-9544-B16F-9D2D0F012FA7}" type="datetimeFigureOut">
              <a:rPr lang="en-US" smtClean="0"/>
              <a:t>8/22/2025</a:t>
            </a:fld>
            <a:endParaRPr lang="en-US"/>
          </a:p>
        </p:txBody>
      </p:sp>
      <p:sp>
        <p:nvSpPr>
          <p:cNvPr id="8" name="Footer Placeholder 7">
            <a:extLst>
              <a:ext uri="{FF2B5EF4-FFF2-40B4-BE49-F238E27FC236}">
                <a16:creationId xmlns:a16="http://schemas.microsoft.com/office/drawing/2014/main" id="{552DE790-2267-F376-BFA7-B7BFD78DCCBD}"/>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9368962B-10EE-5B22-F311-3336533B85EB}"/>
              </a:ext>
            </a:extLst>
          </p:cNvPr>
          <p:cNvSpPr>
            <a:spLocks noGrp="1"/>
          </p:cNvSpPr>
          <p:nvPr>
            <p:ph type="sldNum" sz="quarter" idx="12"/>
          </p:nvPr>
        </p:nvSpPr>
        <p:spPr/>
        <p:txBody>
          <a:bodyPr/>
          <a:lstStyle/>
          <a:p>
            <a:fld id="{4BE83284-AF6B-5C49-82B3-CD2B3665D0C4}" type="slidenum">
              <a:rPr lang="en-US" smtClean="0"/>
              <a:t>‹#›</a:t>
            </a:fld>
            <a:endParaRPr lang="en-US"/>
          </a:p>
        </p:txBody>
      </p:sp>
    </p:spTree>
    <p:extLst>
      <p:ext uri="{BB962C8B-B14F-4D97-AF65-F5344CB8AC3E}">
        <p14:creationId xmlns:p14="http://schemas.microsoft.com/office/powerpoint/2010/main" val="10459213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F58572-4A94-5934-ECA9-A77056C0EEA2}"/>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CB049298-F0C6-9D59-BB75-15CD950C7AE7}"/>
              </a:ext>
            </a:extLst>
          </p:cNvPr>
          <p:cNvSpPr>
            <a:spLocks noGrp="1"/>
          </p:cNvSpPr>
          <p:nvPr>
            <p:ph type="dt" sz="half" idx="10"/>
          </p:nvPr>
        </p:nvSpPr>
        <p:spPr/>
        <p:txBody>
          <a:bodyPr/>
          <a:lstStyle/>
          <a:p>
            <a:fld id="{CCAA8360-FABC-9544-B16F-9D2D0F012FA7}" type="datetimeFigureOut">
              <a:rPr lang="en-US" smtClean="0"/>
              <a:t>8/22/2025</a:t>
            </a:fld>
            <a:endParaRPr lang="en-US"/>
          </a:p>
        </p:txBody>
      </p:sp>
      <p:sp>
        <p:nvSpPr>
          <p:cNvPr id="4" name="Footer Placeholder 3">
            <a:extLst>
              <a:ext uri="{FF2B5EF4-FFF2-40B4-BE49-F238E27FC236}">
                <a16:creationId xmlns:a16="http://schemas.microsoft.com/office/drawing/2014/main" id="{D574C717-0C1E-A8EB-812A-C43634A42FB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643B4DB7-C195-45A8-C4A3-5D235660F55F}"/>
              </a:ext>
            </a:extLst>
          </p:cNvPr>
          <p:cNvSpPr>
            <a:spLocks noGrp="1"/>
          </p:cNvSpPr>
          <p:nvPr>
            <p:ph type="sldNum" sz="quarter" idx="12"/>
          </p:nvPr>
        </p:nvSpPr>
        <p:spPr/>
        <p:txBody>
          <a:bodyPr/>
          <a:lstStyle/>
          <a:p>
            <a:fld id="{4BE83284-AF6B-5C49-82B3-CD2B3665D0C4}" type="slidenum">
              <a:rPr lang="en-US" smtClean="0"/>
              <a:t>‹#›</a:t>
            </a:fld>
            <a:endParaRPr lang="en-US"/>
          </a:p>
        </p:txBody>
      </p:sp>
    </p:spTree>
    <p:extLst>
      <p:ext uri="{BB962C8B-B14F-4D97-AF65-F5344CB8AC3E}">
        <p14:creationId xmlns:p14="http://schemas.microsoft.com/office/powerpoint/2010/main" val="27196309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726BCB6-E587-3F06-9AAE-8A39BBA3B2FE}"/>
              </a:ext>
            </a:extLst>
          </p:cNvPr>
          <p:cNvSpPr>
            <a:spLocks noGrp="1"/>
          </p:cNvSpPr>
          <p:nvPr>
            <p:ph type="dt" sz="half" idx="10"/>
          </p:nvPr>
        </p:nvSpPr>
        <p:spPr/>
        <p:txBody>
          <a:bodyPr/>
          <a:lstStyle/>
          <a:p>
            <a:fld id="{CCAA8360-FABC-9544-B16F-9D2D0F012FA7}" type="datetimeFigureOut">
              <a:rPr lang="en-US" smtClean="0"/>
              <a:t>8/22/2025</a:t>
            </a:fld>
            <a:endParaRPr lang="en-US"/>
          </a:p>
        </p:txBody>
      </p:sp>
      <p:sp>
        <p:nvSpPr>
          <p:cNvPr id="3" name="Footer Placeholder 2">
            <a:extLst>
              <a:ext uri="{FF2B5EF4-FFF2-40B4-BE49-F238E27FC236}">
                <a16:creationId xmlns:a16="http://schemas.microsoft.com/office/drawing/2014/main" id="{415249DD-D0A0-440D-3055-FB811D078A5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587DF40F-B7D2-5E3A-B545-5C116ED7DA6A}"/>
              </a:ext>
            </a:extLst>
          </p:cNvPr>
          <p:cNvSpPr>
            <a:spLocks noGrp="1"/>
          </p:cNvSpPr>
          <p:nvPr>
            <p:ph type="sldNum" sz="quarter" idx="12"/>
          </p:nvPr>
        </p:nvSpPr>
        <p:spPr/>
        <p:txBody>
          <a:bodyPr/>
          <a:lstStyle/>
          <a:p>
            <a:fld id="{4BE83284-AF6B-5C49-82B3-CD2B3665D0C4}" type="slidenum">
              <a:rPr lang="en-US" smtClean="0"/>
              <a:t>‹#›</a:t>
            </a:fld>
            <a:endParaRPr lang="en-US"/>
          </a:p>
        </p:txBody>
      </p:sp>
    </p:spTree>
    <p:extLst>
      <p:ext uri="{BB962C8B-B14F-4D97-AF65-F5344CB8AC3E}">
        <p14:creationId xmlns:p14="http://schemas.microsoft.com/office/powerpoint/2010/main" val="4253748733"/>
      </p:ext>
    </p:extLst>
  </p:cSld>
  <p:clrMapOvr>
    <a:masterClrMapping/>
  </p:clrMapOvr>
  <p:extLst>
    <p:ext uri="{DCECCB84-F9BA-43D5-87BE-67443E8EF086}">
      <p15:sldGuideLst xmlns:p15="http://schemas.microsoft.com/office/powerpoint/2012/main"/>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1_Blank">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59CA6F41-05D6-411C-B038-C280EDB2F70D}"/>
              </a:ext>
            </a:extLst>
          </p:cNvPr>
          <p:cNvSpPr>
            <a:spLocks noGrp="1"/>
          </p:cNvSpPr>
          <p:nvPr>
            <p:ph type="pic" sz="quarter" idx="10"/>
          </p:nvPr>
        </p:nvSpPr>
        <p:spPr>
          <a:xfrm>
            <a:off x="0" y="0"/>
            <a:ext cx="12188952" cy="6858000"/>
          </a:xfrm>
        </p:spPr>
        <p:txBody>
          <a:bodyPr/>
          <a:lstStyle>
            <a:lvl1pPr marL="0" indent="0" algn="ctr">
              <a:buNone/>
              <a:defRPr/>
            </a:lvl1pPr>
          </a:lstStyle>
          <a:p>
            <a:endParaRPr lang="en-US"/>
          </a:p>
        </p:txBody>
      </p:sp>
    </p:spTree>
    <p:extLst>
      <p:ext uri="{BB962C8B-B14F-4D97-AF65-F5344CB8AC3E}">
        <p14:creationId xmlns:p14="http://schemas.microsoft.com/office/powerpoint/2010/main" val="35851114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95198D-794D-4DD8-65DF-41C6780782E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5A13EE3-23E0-7D93-21DE-C5069192389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3D906684-436A-D1B2-C44C-C918DDA1D3E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06611E5-0E5F-BC41-5C52-90E52A59D052}"/>
              </a:ext>
            </a:extLst>
          </p:cNvPr>
          <p:cNvSpPr>
            <a:spLocks noGrp="1"/>
          </p:cNvSpPr>
          <p:nvPr>
            <p:ph type="dt" sz="half" idx="10"/>
          </p:nvPr>
        </p:nvSpPr>
        <p:spPr/>
        <p:txBody>
          <a:bodyPr/>
          <a:lstStyle/>
          <a:p>
            <a:fld id="{CCAA8360-FABC-9544-B16F-9D2D0F012FA7}" type="datetimeFigureOut">
              <a:rPr lang="en-US" smtClean="0"/>
              <a:t>8/22/2025</a:t>
            </a:fld>
            <a:endParaRPr lang="en-US"/>
          </a:p>
        </p:txBody>
      </p:sp>
      <p:sp>
        <p:nvSpPr>
          <p:cNvPr id="6" name="Footer Placeholder 5">
            <a:extLst>
              <a:ext uri="{FF2B5EF4-FFF2-40B4-BE49-F238E27FC236}">
                <a16:creationId xmlns:a16="http://schemas.microsoft.com/office/drawing/2014/main" id="{678DDC5C-9B48-E0C3-C9DD-75035C1F928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14F2E1C-AF03-5DBB-E43D-DC3E3D9CA328}"/>
              </a:ext>
            </a:extLst>
          </p:cNvPr>
          <p:cNvSpPr>
            <a:spLocks noGrp="1"/>
          </p:cNvSpPr>
          <p:nvPr>
            <p:ph type="sldNum" sz="quarter" idx="12"/>
          </p:nvPr>
        </p:nvSpPr>
        <p:spPr/>
        <p:txBody>
          <a:bodyPr/>
          <a:lstStyle/>
          <a:p>
            <a:fld id="{4BE83284-AF6B-5C49-82B3-CD2B3665D0C4}" type="slidenum">
              <a:rPr lang="en-US" smtClean="0"/>
              <a:t>‹#›</a:t>
            </a:fld>
            <a:endParaRPr lang="en-US"/>
          </a:p>
        </p:txBody>
      </p:sp>
    </p:spTree>
    <p:extLst>
      <p:ext uri="{BB962C8B-B14F-4D97-AF65-F5344CB8AC3E}">
        <p14:creationId xmlns:p14="http://schemas.microsoft.com/office/powerpoint/2010/main" val="17757869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C8818D-59A3-926A-6FCE-926C6B04F74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18CA6277-D4B8-9F37-D872-D4E3AEEEC8E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C5F25B8E-6379-E7FD-7D81-EB5073F64C3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4FD8CD3-AB28-6758-7E3A-E3C30C156580}"/>
              </a:ext>
            </a:extLst>
          </p:cNvPr>
          <p:cNvSpPr>
            <a:spLocks noGrp="1"/>
          </p:cNvSpPr>
          <p:nvPr>
            <p:ph type="dt" sz="half" idx="10"/>
          </p:nvPr>
        </p:nvSpPr>
        <p:spPr/>
        <p:txBody>
          <a:bodyPr/>
          <a:lstStyle/>
          <a:p>
            <a:fld id="{CCAA8360-FABC-9544-B16F-9D2D0F012FA7}" type="datetimeFigureOut">
              <a:rPr lang="en-US" smtClean="0"/>
              <a:t>8/22/2025</a:t>
            </a:fld>
            <a:endParaRPr lang="en-US"/>
          </a:p>
        </p:txBody>
      </p:sp>
      <p:sp>
        <p:nvSpPr>
          <p:cNvPr id="6" name="Footer Placeholder 5">
            <a:extLst>
              <a:ext uri="{FF2B5EF4-FFF2-40B4-BE49-F238E27FC236}">
                <a16:creationId xmlns:a16="http://schemas.microsoft.com/office/drawing/2014/main" id="{293AECC4-B716-B28F-2AD6-395465431E5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D035E2B-219B-AF3A-F79C-8DE4F0136253}"/>
              </a:ext>
            </a:extLst>
          </p:cNvPr>
          <p:cNvSpPr>
            <a:spLocks noGrp="1"/>
          </p:cNvSpPr>
          <p:nvPr>
            <p:ph type="sldNum" sz="quarter" idx="12"/>
          </p:nvPr>
        </p:nvSpPr>
        <p:spPr/>
        <p:txBody>
          <a:bodyPr/>
          <a:lstStyle/>
          <a:p>
            <a:fld id="{4BE83284-AF6B-5C49-82B3-CD2B3665D0C4}" type="slidenum">
              <a:rPr lang="en-US" smtClean="0"/>
              <a:t>‹#›</a:t>
            </a:fld>
            <a:endParaRPr lang="en-US"/>
          </a:p>
        </p:txBody>
      </p:sp>
    </p:spTree>
    <p:extLst>
      <p:ext uri="{BB962C8B-B14F-4D97-AF65-F5344CB8AC3E}">
        <p14:creationId xmlns:p14="http://schemas.microsoft.com/office/powerpoint/2010/main" val="41019138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3BA564-B48B-374A-9A31-C08269C0AF8A}"/>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881730DA-A1BF-BB25-CBC1-FB672A14882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7D97B90-047D-2D9E-AE4D-8733A5F598EB}"/>
              </a:ext>
            </a:extLst>
          </p:cNvPr>
          <p:cNvSpPr>
            <a:spLocks noGrp="1"/>
          </p:cNvSpPr>
          <p:nvPr>
            <p:ph type="dt" sz="half" idx="10"/>
          </p:nvPr>
        </p:nvSpPr>
        <p:spPr/>
        <p:txBody>
          <a:bodyPr/>
          <a:lstStyle/>
          <a:p>
            <a:fld id="{CCAA8360-FABC-9544-B16F-9D2D0F012FA7}" type="datetimeFigureOut">
              <a:rPr lang="en-US" smtClean="0"/>
              <a:t>8/22/2025</a:t>
            </a:fld>
            <a:endParaRPr lang="en-US"/>
          </a:p>
        </p:txBody>
      </p:sp>
      <p:sp>
        <p:nvSpPr>
          <p:cNvPr id="5" name="Footer Placeholder 4">
            <a:extLst>
              <a:ext uri="{FF2B5EF4-FFF2-40B4-BE49-F238E27FC236}">
                <a16:creationId xmlns:a16="http://schemas.microsoft.com/office/drawing/2014/main" id="{64E38D17-669F-0393-DC9B-9B65CB8E3C3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1BFFB24-A822-10E1-27D2-49C553D9355B}"/>
              </a:ext>
            </a:extLst>
          </p:cNvPr>
          <p:cNvSpPr>
            <a:spLocks noGrp="1"/>
          </p:cNvSpPr>
          <p:nvPr>
            <p:ph type="sldNum" sz="quarter" idx="12"/>
          </p:nvPr>
        </p:nvSpPr>
        <p:spPr/>
        <p:txBody>
          <a:bodyPr/>
          <a:lstStyle/>
          <a:p>
            <a:fld id="{4BE83284-AF6B-5C49-82B3-CD2B3665D0C4}" type="slidenum">
              <a:rPr lang="en-US" smtClean="0"/>
              <a:t>‹#›</a:t>
            </a:fld>
            <a:endParaRPr lang="en-US"/>
          </a:p>
        </p:txBody>
      </p:sp>
    </p:spTree>
    <p:extLst>
      <p:ext uri="{BB962C8B-B14F-4D97-AF65-F5344CB8AC3E}">
        <p14:creationId xmlns:p14="http://schemas.microsoft.com/office/powerpoint/2010/main" val="192050798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250F8C5-9A1D-3F7B-4E24-C63596C588B9}"/>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D864A960-B205-9BE5-4B99-E97BD1E164C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4C78674-A841-281B-9F8C-7587F0CE7CFE}"/>
              </a:ext>
            </a:extLst>
          </p:cNvPr>
          <p:cNvSpPr>
            <a:spLocks noGrp="1"/>
          </p:cNvSpPr>
          <p:nvPr>
            <p:ph type="dt" sz="half" idx="10"/>
          </p:nvPr>
        </p:nvSpPr>
        <p:spPr/>
        <p:txBody>
          <a:bodyPr/>
          <a:lstStyle/>
          <a:p>
            <a:fld id="{CCAA8360-FABC-9544-B16F-9D2D0F012FA7}" type="datetimeFigureOut">
              <a:rPr lang="en-US" smtClean="0"/>
              <a:t>8/22/2025</a:t>
            </a:fld>
            <a:endParaRPr lang="en-US"/>
          </a:p>
        </p:txBody>
      </p:sp>
      <p:sp>
        <p:nvSpPr>
          <p:cNvPr id="5" name="Footer Placeholder 4">
            <a:extLst>
              <a:ext uri="{FF2B5EF4-FFF2-40B4-BE49-F238E27FC236}">
                <a16:creationId xmlns:a16="http://schemas.microsoft.com/office/drawing/2014/main" id="{B150BE5E-4EDD-DFF7-FDBA-4CBEECF422F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2695751-3284-67B7-C1FD-219224F1DE64}"/>
              </a:ext>
            </a:extLst>
          </p:cNvPr>
          <p:cNvSpPr>
            <a:spLocks noGrp="1"/>
          </p:cNvSpPr>
          <p:nvPr>
            <p:ph type="sldNum" sz="quarter" idx="12"/>
          </p:nvPr>
        </p:nvSpPr>
        <p:spPr/>
        <p:txBody>
          <a:bodyPr/>
          <a:lstStyle/>
          <a:p>
            <a:fld id="{4BE83284-AF6B-5C49-82B3-CD2B3665D0C4}" type="slidenum">
              <a:rPr lang="en-US" smtClean="0"/>
              <a:t>‹#›</a:t>
            </a:fld>
            <a:endParaRPr lang="en-US"/>
          </a:p>
        </p:txBody>
      </p:sp>
    </p:spTree>
    <p:extLst>
      <p:ext uri="{BB962C8B-B14F-4D97-AF65-F5344CB8AC3E}">
        <p14:creationId xmlns:p14="http://schemas.microsoft.com/office/powerpoint/2010/main" val="376874124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809E76-B3E7-7454-8B81-4F2EB23DB02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F7944153-B023-0636-A863-3181E6BB2D6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2395A5B8-1065-9BEE-13EF-B54B9B977D1C}"/>
              </a:ext>
            </a:extLst>
          </p:cNvPr>
          <p:cNvSpPr>
            <a:spLocks noGrp="1"/>
          </p:cNvSpPr>
          <p:nvPr>
            <p:ph type="dt" sz="half" idx="10"/>
          </p:nvPr>
        </p:nvSpPr>
        <p:spPr/>
        <p:txBody>
          <a:bodyPr/>
          <a:lstStyle/>
          <a:p>
            <a:fld id="{A9FD8703-A1E8-7940-B2B8-3D6DC54FA367}" type="datetimeFigureOut">
              <a:rPr lang="en-US" smtClean="0"/>
              <a:t>8/22/2025</a:t>
            </a:fld>
            <a:endParaRPr lang="en-US"/>
          </a:p>
        </p:txBody>
      </p:sp>
      <p:sp>
        <p:nvSpPr>
          <p:cNvPr id="5" name="Footer Placeholder 4">
            <a:extLst>
              <a:ext uri="{FF2B5EF4-FFF2-40B4-BE49-F238E27FC236}">
                <a16:creationId xmlns:a16="http://schemas.microsoft.com/office/drawing/2014/main" id="{CC54780D-9181-2CFC-61E1-519D1EA50D5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8ED1802-29F4-D4C6-5322-F986CE365B10}"/>
              </a:ext>
            </a:extLst>
          </p:cNvPr>
          <p:cNvSpPr>
            <a:spLocks noGrp="1"/>
          </p:cNvSpPr>
          <p:nvPr>
            <p:ph type="sldNum" sz="quarter" idx="12"/>
          </p:nvPr>
        </p:nvSpPr>
        <p:spPr/>
        <p:txBody>
          <a:bodyPr/>
          <a:lstStyle/>
          <a:p>
            <a:fld id="{4DCE4A74-670A-224C-9B52-70FC0AC9B182}" type="slidenum">
              <a:rPr lang="en-US" smtClean="0"/>
              <a:t>‹#›</a:t>
            </a:fld>
            <a:endParaRPr lang="en-US"/>
          </a:p>
        </p:txBody>
      </p:sp>
    </p:spTree>
    <p:extLst>
      <p:ext uri="{BB962C8B-B14F-4D97-AF65-F5344CB8AC3E}">
        <p14:creationId xmlns:p14="http://schemas.microsoft.com/office/powerpoint/2010/main" val="45945762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D77692-013A-3DDC-FEF3-D2D445C807F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A61D13A7-7F44-FEF1-7D63-B601A854314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6B8DF23-0DC5-8F8A-9377-4CB37AC6F1C0}"/>
              </a:ext>
            </a:extLst>
          </p:cNvPr>
          <p:cNvSpPr>
            <a:spLocks noGrp="1"/>
          </p:cNvSpPr>
          <p:nvPr>
            <p:ph type="dt" sz="half" idx="10"/>
          </p:nvPr>
        </p:nvSpPr>
        <p:spPr/>
        <p:txBody>
          <a:bodyPr/>
          <a:lstStyle/>
          <a:p>
            <a:fld id="{A9FD8703-A1E8-7940-B2B8-3D6DC54FA367}" type="datetimeFigureOut">
              <a:rPr lang="en-US" smtClean="0"/>
              <a:t>8/22/2025</a:t>
            </a:fld>
            <a:endParaRPr lang="en-US"/>
          </a:p>
        </p:txBody>
      </p:sp>
      <p:sp>
        <p:nvSpPr>
          <p:cNvPr id="5" name="Footer Placeholder 4">
            <a:extLst>
              <a:ext uri="{FF2B5EF4-FFF2-40B4-BE49-F238E27FC236}">
                <a16:creationId xmlns:a16="http://schemas.microsoft.com/office/drawing/2014/main" id="{43FC20B3-A954-5FE6-FF7C-BF28F510F11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A89AB9A-27A5-6DF4-D157-A50298E5E7BF}"/>
              </a:ext>
            </a:extLst>
          </p:cNvPr>
          <p:cNvSpPr>
            <a:spLocks noGrp="1"/>
          </p:cNvSpPr>
          <p:nvPr>
            <p:ph type="sldNum" sz="quarter" idx="12"/>
          </p:nvPr>
        </p:nvSpPr>
        <p:spPr/>
        <p:txBody>
          <a:bodyPr/>
          <a:lstStyle/>
          <a:p>
            <a:fld id="{4DCE4A74-670A-224C-9B52-70FC0AC9B182}" type="slidenum">
              <a:rPr lang="en-US" smtClean="0"/>
              <a:t>‹#›</a:t>
            </a:fld>
            <a:endParaRPr lang="en-US"/>
          </a:p>
        </p:txBody>
      </p:sp>
    </p:spTree>
    <p:extLst>
      <p:ext uri="{BB962C8B-B14F-4D97-AF65-F5344CB8AC3E}">
        <p14:creationId xmlns:p14="http://schemas.microsoft.com/office/powerpoint/2010/main" val="284213727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8D175C-67ED-A653-C33F-4B26A1E0E53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31F0B1A8-D71D-FF8F-66EA-410A5860CE02}"/>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50B9BBA-3197-EA22-9DF5-5DF43A99B9D8}"/>
              </a:ext>
            </a:extLst>
          </p:cNvPr>
          <p:cNvSpPr>
            <a:spLocks noGrp="1"/>
          </p:cNvSpPr>
          <p:nvPr>
            <p:ph type="dt" sz="half" idx="10"/>
          </p:nvPr>
        </p:nvSpPr>
        <p:spPr/>
        <p:txBody>
          <a:bodyPr/>
          <a:lstStyle/>
          <a:p>
            <a:fld id="{A9FD8703-A1E8-7940-B2B8-3D6DC54FA367}" type="datetimeFigureOut">
              <a:rPr lang="en-US" smtClean="0"/>
              <a:t>8/22/2025</a:t>
            </a:fld>
            <a:endParaRPr lang="en-US"/>
          </a:p>
        </p:txBody>
      </p:sp>
      <p:sp>
        <p:nvSpPr>
          <p:cNvPr id="5" name="Footer Placeholder 4">
            <a:extLst>
              <a:ext uri="{FF2B5EF4-FFF2-40B4-BE49-F238E27FC236}">
                <a16:creationId xmlns:a16="http://schemas.microsoft.com/office/drawing/2014/main" id="{C1680398-DDA6-AD8F-0B16-0A3881ECB25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90FA8B6-CCE0-1BC0-3190-F3A8F3ACBA04}"/>
              </a:ext>
            </a:extLst>
          </p:cNvPr>
          <p:cNvSpPr>
            <a:spLocks noGrp="1"/>
          </p:cNvSpPr>
          <p:nvPr>
            <p:ph type="sldNum" sz="quarter" idx="12"/>
          </p:nvPr>
        </p:nvSpPr>
        <p:spPr/>
        <p:txBody>
          <a:bodyPr/>
          <a:lstStyle/>
          <a:p>
            <a:fld id="{4DCE4A74-670A-224C-9B52-70FC0AC9B182}" type="slidenum">
              <a:rPr lang="en-US" smtClean="0"/>
              <a:t>‹#›</a:t>
            </a:fld>
            <a:endParaRPr lang="en-US"/>
          </a:p>
        </p:txBody>
      </p:sp>
    </p:spTree>
    <p:extLst>
      <p:ext uri="{BB962C8B-B14F-4D97-AF65-F5344CB8AC3E}">
        <p14:creationId xmlns:p14="http://schemas.microsoft.com/office/powerpoint/2010/main" val="243396340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01B267-318E-B5A5-CDCD-97CE65AB2F81}"/>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31503C70-2C15-A85D-683E-927DE995A0EF}"/>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135A7A64-DD1F-F474-F612-4F86FA6E1AF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31FA3D2F-F349-BE62-CB38-2A20EC61DB04}"/>
              </a:ext>
            </a:extLst>
          </p:cNvPr>
          <p:cNvSpPr>
            <a:spLocks noGrp="1"/>
          </p:cNvSpPr>
          <p:nvPr>
            <p:ph type="dt" sz="half" idx="10"/>
          </p:nvPr>
        </p:nvSpPr>
        <p:spPr/>
        <p:txBody>
          <a:bodyPr/>
          <a:lstStyle/>
          <a:p>
            <a:fld id="{A9FD8703-A1E8-7940-B2B8-3D6DC54FA367}" type="datetimeFigureOut">
              <a:rPr lang="en-US" smtClean="0"/>
              <a:t>8/22/2025</a:t>
            </a:fld>
            <a:endParaRPr lang="en-US"/>
          </a:p>
        </p:txBody>
      </p:sp>
      <p:sp>
        <p:nvSpPr>
          <p:cNvPr id="6" name="Footer Placeholder 5">
            <a:extLst>
              <a:ext uri="{FF2B5EF4-FFF2-40B4-BE49-F238E27FC236}">
                <a16:creationId xmlns:a16="http://schemas.microsoft.com/office/drawing/2014/main" id="{6876B6CE-2083-7211-C61D-E12D3F292DF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61C7CA1-3415-C7D3-B712-B4B897CC5C5B}"/>
              </a:ext>
            </a:extLst>
          </p:cNvPr>
          <p:cNvSpPr>
            <a:spLocks noGrp="1"/>
          </p:cNvSpPr>
          <p:nvPr>
            <p:ph type="sldNum" sz="quarter" idx="12"/>
          </p:nvPr>
        </p:nvSpPr>
        <p:spPr/>
        <p:txBody>
          <a:bodyPr/>
          <a:lstStyle/>
          <a:p>
            <a:fld id="{4DCE4A74-670A-224C-9B52-70FC0AC9B182}" type="slidenum">
              <a:rPr lang="en-US" smtClean="0"/>
              <a:t>‹#›</a:t>
            </a:fld>
            <a:endParaRPr lang="en-US"/>
          </a:p>
        </p:txBody>
      </p:sp>
    </p:spTree>
    <p:extLst>
      <p:ext uri="{BB962C8B-B14F-4D97-AF65-F5344CB8AC3E}">
        <p14:creationId xmlns:p14="http://schemas.microsoft.com/office/powerpoint/2010/main" val="60616147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540C49-FBBB-0DE1-3360-2E70F1734E33}"/>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6B28EEE0-693A-F9FD-A3C3-12A83471CB6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D7FB175-652A-1F47-4061-61EA757CFBE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A4E08574-A83B-6BEF-9C2A-5389E153004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468AB21-903C-AC8B-8E15-6F1234082A5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FC3729B0-F3F9-B7D3-4BE6-A19CD0DA6BB0}"/>
              </a:ext>
            </a:extLst>
          </p:cNvPr>
          <p:cNvSpPr>
            <a:spLocks noGrp="1"/>
          </p:cNvSpPr>
          <p:nvPr>
            <p:ph type="dt" sz="half" idx="10"/>
          </p:nvPr>
        </p:nvSpPr>
        <p:spPr/>
        <p:txBody>
          <a:bodyPr/>
          <a:lstStyle/>
          <a:p>
            <a:fld id="{A9FD8703-A1E8-7940-B2B8-3D6DC54FA367}" type="datetimeFigureOut">
              <a:rPr lang="en-US" smtClean="0"/>
              <a:t>8/22/2025</a:t>
            </a:fld>
            <a:endParaRPr lang="en-US"/>
          </a:p>
        </p:txBody>
      </p:sp>
      <p:sp>
        <p:nvSpPr>
          <p:cNvPr id="8" name="Footer Placeholder 7">
            <a:extLst>
              <a:ext uri="{FF2B5EF4-FFF2-40B4-BE49-F238E27FC236}">
                <a16:creationId xmlns:a16="http://schemas.microsoft.com/office/drawing/2014/main" id="{0373DAB0-780D-A277-4DAC-73BCE9B0E92A}"/>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314EF6C4-22D1-1DEC-73BD-70692E3F724C}"/>
              </a:ext>
            </a:extLst>
          </p:cNvPr>
          <p:cNvSpPr>
            <a:spLocks noGrp="1"/>
          </p:cNvSpPr>
          <p:nvPr>
            <p:ph type="sldNum" sz="quarter" idx="12"/>
          </p:nvPr>
        </p:nvSpPr>
        <p:spPr/>
        <p:txBody>
          <a:bodyPr/>
          <a:lstStyle/>
          <a:p>
            <a:fld id="{4DCE4A74-670A-224C-9B52-70FC0AC9B182}" type="slidenum">
              <a:rPr lang="en-US" smtClean="0"/>
              <a:t>‹#›</a:t>
            </a:fld>
            <a:endParaRPr lang="en-US"/>
          </a:p>
        </p:txBody>
      </p:sp>
    </p:spTree>
    <p:extLst>
      <p:ext uri="{BB962C8B-B14F-4D97-AF65-F5344CB8AC3E}">
        <p14:creationId xmlns:p14="http://schemas.microsoft.com/office/powerpoint/2010/main" val="116358417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FE197C-235D-2A9E-B05A-27FBB81D203A}"/>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1915BC01-876F-EAD8-EF45-F83FC4FF393B}"/>
              </a:ext>
            </a:extLst>
          </p:cNvPr>
          <p:cNvSpPr>
            <a:spLocks noGrp="1"/>
          </p:cNvSpPr>
          <p:nvPr>
            <p:ph type="dt" sz="half" idx="10"/>
          </p:nvPr>
        </p:nvSpPr>
        <p:spPr/>
        <p:txBody>
          <a:bodyPr/>
          <a:lstStyle/>
          <a:p>
            <a:fld id="{A9FD8703-A1E8-7940-B2B8-3D6DC54FA367}" type="datetimeFigureOut">
              <a:rPr lang="en-US" smtClean="0"/>
              <a:t>8/22/2025</a:t>
            </a:fld>
            <a:endParaRPr lang="en-US"/>
          </a:p>
        </p:txBody>
      </p:sp>
      <p:sp>
        <p:nvSpPr>
          <p:cNvPr id="4" name="Footer Placeholder 3">
            <a:extLst>
              <a:ext uri="{FF2B5EF4-FFF2-40B4-BE49-F238E27FC236}">
                <a16:creationId xmlns:a16="http://schemas.microsoft.com/office/drawing/2014/main" id="{A570221D-02B7-AB0D-AF9D-B315019C6A6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879A8697-DB29-264B-8733-65E2BC786A8F}"/>
              </a:ext>
            </a:extLst>
          </p:cNvPr>
          <p:cNvSpPr>
            <a:spLocks noGrp="1"/>
          </p:cNvSpPr>
          <p:nvPr>
            <p:ph type="sldNum" sz="quarter" idx="12"/>
          </p:nvPr>
        </p:nvSpPr>
        <p:spPr/>
        <p:txBody>
          <a:bodyPr/>
          <a:lstStyle/>
          <a:p>
            <a:fld id="{4DCE4A74-670A-224C-9B52-70FC0AC9B182}" type="slidenum">
              <a:rPr lang="en-US" smtClean="0"/>
              <a:t>‹#›</a:t>
            </a:fld>
            <a:endParaRPr lang="en-US"/>
          </a:p>
        </p:txBody>
      </p:sp>
    </p:spTree>
    <p:extLst>
      <p:ext uri="{BB962C8B-B14F-4D97-AF65-F5344CB8AC3E}">
        <p14:creationId xmlns:p14="http://schemas.microsoft.com/office/powerpoint/2010/main" val="383395693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8083738-2230-D7AB-881D-1684624CDF1A}"/>
              </a:ext>
            </a:extLst>
          </p:cNvPr>
          <p:cNvSpPr>
            <a:spLocks noGrp="1"/>
          </p:cNvSpPr>
          <p:nvPr>
            <p:ph type="dt" sz="half" idx="10"/>
          </p:nvPr>
        </p:nvSpPr>
        <p:spPr/>
        <p:txBody>
          <a:bodyPr/>
          <a:lstStyle/>
          <a:p>
            <a:fld id="{A9FD8703-A1E8-7940-B2B8-3D6DC54FA367}" type="datetimeFigureOut">
              <a:rPr lang="en-US" smtClean="0"/>
              <a:t>8/22/2025</a:t>
            </a:fld>
            <a:endParaRPr lang="en-US"/>
          </a:p>
        </p:txBody>
      </p:sp>
      <p:sp>
        <p:nvSpPr>
          <p:cNvPr id="3" name="Footer Placeholder 2">
            <a:extLst>
              <a:ext uri="{FF2B5EF4-FFF2-40B4-BE49-F238E27FC236}">
                <a16:creationId xmlns:a16="http://schemas.microsoft.com/office/drawing/2014/main" id="{8924C13C-66F5-1A9C-EF5C-6C0CA43FE93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D2FAEA45-099C-F795-B7B8-5C186B985D87}"/>
              </a:ext>
            </a:extLst>
          </p:cNvPr>
          <p:cNvSpPr>
            <a:spLocks noGrp="1"/>
          </p:cNvSpPr>
          <p:nvPr>
            <p:ph type="sldNum" sz="quarter" idx="12"/>
          </p:nvPr>
        </p:nvSpPr>
        <p:spPr/>
        <p:txBody>
          <a:bodyPr/>
          <a:lstStyle/>
          <a:p>
            <a:fld id="{4DCE4A74-670A-224C-9B52-70FC0AC9B182}" type="slidenum">
              <a:rPr lang="en-US" smtClean="0"/>
              <a:t>‹#›</a:t>
            </a:fld>
            <a:endParaRPr lang="en-US"/>
          </a:p>
        </p:txBody>
      </p:sp>
    </p:spTree>
    <p:extLst>
      <p:ext uri="{BB962C8B-B14F-4D97-AF65-F5344CB8AC3E}">
        <p14:creationId xmlns:p14="http://schemas.microsoft.com/office/powerpoint/2010/main" val="89091912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A7A8A1-129F-3A76-1A59-C2DA4AAAC57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EC539A5-464B-DC68-C977-46F91EB4E8B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A9C2360-83BF-4832-ADA7-151807B88FE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BD2903D-F24F-AB09-9474-13146B24663B}"/>
              </a:ext>
            </a:extLst>
          </p:cNvPr>
          <p:cNvSpPr>
            <a:spLocks noGrp="1"/>
          </p:cNvSpPr>
          <p:nvPr>
            <p:ph type="dt" sz="half" idx="10"/>
          </p:nvPr>
        </p:nvSpPr>
        <p:spPr/>
        <p:txBody>
          <a:bodyPr/>
          <a:lstStyle/>
          <a:p>
            <a:fld id="{A9FD8703-A1E8-7940-B2B8-3D6DC54FA367}" type="datetimeFigureOut">
              <a:rPr lang="en-US" smtClean="0"/>
              <a:t>8/22/2025</a:t>
            </a:fld>
            <a:endParaRPr lang="en-US"/>
          </a:p>
        </p:txBody>
      </p:sp>
      <p:sp>
        <p:nvSpPr>
          <p:cNvPr id="6" name="Footer Placeholder 5">
            <a:extLst>
              <a:ext uri="{FF2B5EF4-FFF2-40B4-BE49-F238E27FC236}">
                <a16:creationId xmlns:a16="http://schemas.microsoft.com/office/drawing/2014/main" id="{21C2EAE2-E1FB-389E-1455-48978EC2BF7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1524FCC-A6F7-1759-4847-33D429E4D10F}"/>
              </a:ext>
            </a:extLst>
          </p:cNvPr>
          <p:cNvSpPr>
            <a:spLocks noGrp="1"/>
          </p:cNvSpPr>
          <p:nvPr>
            <p:ph type="sldNum" sz="quarter" idx="12"/>
          </p:nvPr>
        </p:nvSpPr>
        <p:spPr/>
        <p:txBody>
          <a:bodyPr/>
          <a:lstStyle/>
          <a:p>
            <a:fld id="{4DCE4A74-670A-224C-9B52-70FC0AC9B182}" type="slidenum">
              <a:rPr lang="en-US" smtClean="0"/>
              <a:t>‹#›</a:t>
            </a:fld>
            <a:endParaRPr lang="en-US"/>
          </a:p>
        </p:txBody>
      </p:sp>
    </p:spTree>
    <p:extLst>
      <p:ext uri="{BB962C8B-B14F-4D97-AF65-F5344CB8AC3E}">
        <p14:creationId xmlns:p14="http://schemas.microsoft.com/office/powerpoint/2010/main" val="91571942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6E2F4C-D8D8-E36E-64DC-EFF8C9250F7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DF86A5B5-365A-3E61-0CDC-701EA09DFFA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5DA715D1-93DC-7881-8714-183594AF99C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123A414-3419-DBDA-5534-48D85348589E}"/>
              </a:ext>
            </a:extLst>
          </p:cNvPr>
          <p:cNvSpPr>
            <a:spLocks noGrp="1"/>
          </p:cNvSpPr>
          <p:nvPr>
            <p:ph type="dt" sz="half" idx="10"/>
          </p:nvPr>
        </p:nvSpPr>
        <p:spPr/>
        <p:txBody>
          <a:bodyPr/>
          <a:lstStyle/>
          <a:p>
            <a:fld id="{A9FD8703-A1E8-7940-B2B8-3D6DC54FA367}" type="datetimeFigureOut">
              <a:rPr lang="en-US" smtClean="0"/>
              <a:t>8/22/2025</a:t>
            </a:fld>
            <a:endParaRPr lang="en-US"/>
          </a:p>
        </p:txBody>
      </p:sp>
      <p:sp>
        <p:nvSpPr>
          <p:cNvPr id="6" name="Footer Placeholder 5">
            <a:extLst>
              <a:ext uri="{FF2B5EF4-FFF2-40B4-BE49-F238E27FC236}">
                <a16:creationId xmlns:a16="http://schemas.microsoft.com/office/drawing/2014/main" id="{E6EADEBE-CF16-A0E4-1073-9B5D71A50ED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1B927E1-C92E-A3A7-4FFD-1E3ED464AE21}"/>
              </a:ext>
            </a:extLst>
          </p:cNvPr>
          <p:cNvSpPr>
            <a:spLocks noGrp="1"/>
          </p:cNvSpPr>
          <p:nvPr>
            <p:ph type="sldNum" sz="quarter" idx="12"/>
          </p:nvPr>
        </p:nvSpPr>
        <p:spPr/>
        <p:txBody>
          <a:bodyPr/>
          <a:lstStyle/>
          <a:p>
            <a:fld id="{4DCE4A74-670A-224C-9B52-70FC0AC9B182}" type="slidenum">
              <a:rPr lang="en-US" smtClean="0"/>
              <a:t>‹#›</a:t>
            </a:fld>
            <a:endParaRPr lang="en-US"/>
          </a:p>
        </p:txBody>
      </p:sp>
    </p:spTree>
    <p:extLst>
      <p:ext uri="{BB962C8B-B14F-4D97-AF65-F5344CB8AC3E}">
        <p14:creationId xmlns:p14="http://schemas.microsoft.com/office/powerpoint/2010/main" val="412095149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603B6A-8757-EA98-F782-6BA2DE028A9E}"/>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F583E586-C293-11E6-1AE8-BC04A222568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9B098F1-D2BD-CC2C-AD31-BDC9C076ECF2}"/>
              </a:ext>
            </a:extLst>
          </p:cNvPr>
          <p:cNvSpPr>
            <a:spLocks noGrp="1"/>
          </p:cNvSpPr>
          <p:nvPr>
            <p:ph type="dt" sz="half" idx="10"/>
          </p:nvPr>
        </p:nvSpPr>
        <p:spPr/>
        <p:txBody>
          <a:bodyPr/>
          <a:lstStyle/>
          <a:p>
            <a:fld id="{A9FD8703-A1E8-7940-B2B8-3D6DC54FA367}" type="datetimeFigureOut">
              <a:rPr lang="en-US" smtClean="0"/>
              <a:t>8/22/2025</a:t>
            </a:fld>
            <a:endParaRPr lang="en-US"/>
          </a:p>
        </p:txBody>
      </p:sp>
      <p:sp>
        <p:nvSpPr>
          <p:cNvPr id="5" name="Footer Placeholder 4">
            <a:extLst>
              <a:ext uri="{FF2B5EF4-FFF2-40B4-BE49-F238E27FC236}">
                <a16:creationId xmlns:a16="http://schemas.microsoft.com/office/drawing/2014/main" id="{419A5FBD-1C46-93E4-35F4-4619E85EDBC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66BDEBB-39BB-DF78-FCB5-470A6B1B992C}"/>
              </a:ext>
            </a:extLst>
          </p:cNvPr>
          <p:cNvSpPr>
            <a:spLocks noGrp="1"/>
          </p:cNvSpPr>
          <p:nvPr>
            <p:ph type="sldNum" sz="quarter" idx="12"/>
          </p:nvPr>
        </p:nvSpPr>
        <p:spPr/>
        <p:txBody>
          <a:bodyPr/>
          <a:lstStyle/>
          <a:p>
            <a:fld id="{4DCE4A74-670A-224C-9B52-70FC0AC9B182}" type="slidenum">
              <a:rPr lang="en-US" smtClean="0"/>
              <a:t>‹#›</a:t>
            </a:fld>
            <a:endParaRPr lang="en-US"/>
          </a:p>
        </p:txBody>
      </p:sp>
    </p:spTree>
    <p:extLst>
      <p:ext uri="{BB962C8B-B14F-4D97-AF65-F5344CB8AC3E}">
        <p14:creationId xmlns:p14="http://schemas.microsoft.com/office/powerpoint/2010/main" val="3251016580"/>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4AB9DEF-A224-32D0-BEDD-6E5A9B43F45E}"/>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AEA77BE2-D54A-38AE-6F24-0AC25AC8E6E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49775D1-2638-4168-1CA7-EBF14542116A}"/>
              </a:ext>
            </a:extLst>
          </p:cNvPr>
          <p:cNvSpPr>
            <a:spLocks noGrp="1"/>
          </p:cNvSpPr>
          <p:nvPr>
            <p:ph type="dt" sz="half" idx="10"/>
          </p:nvPr>
        </p:nvSpPr>
        <p:spPr/>
        <p:txBody>
          <a:bodyPr/>
          <a:lstStyle/>
          <a:p>
            <a:fld id="{A9FD8703-A1E8-7940-B2B8-3D6DC54FA367}" type="datetimeFigureOut">
              <a:rPr lang="en-US" smtClean="0"/>
              <a:t>8/22/2025</a:t>
            </a:fld>
            <a:endParaRPr lang="en-US"/>
          </a:p>
        </p:txBody>
      </p:sp>
      <p:sp>
        <p:nvSpPr>
          <p:cNvPr id="5" name="Footer Placeholder 4">
            <a:extLst>
              <a:ext uri="{FF2B5EF4-FFF2-40B4-BE49-F238E27FC236}">
                <a16:creationId xmlns:a16="http://schemas.microsoft.com/office/drawing/2014/main" id="{DB19AA39-F1A0-6C17-352A-451A8AC6D1F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D93B91F-1C05-96A9-1686-822BE886881C}"/>
              </a:ext>
            </a:extLst>
          </p:cNvPr>
          <p:cNvSpPr>
            <a:spLocks noGrp="1"/>
          </p:cNvSpPr>
          <p:nvPr>
            <p:ph type="sldNum" sz="quarter" idx="12"/>
          </p:nvPr>
        </p:nvSpPr>
        <p:spPr/>
        <p:txBody>
          <a:bodyPr/>
          <a:lstStyle/>
          <a:p>
            <a:fld id="{4DCE4A74-670A-224C-9B52-70FC0AC9B182}" type="slidenum">
              <a:rPr lang="en-US" smtClean="0"/>
              <a:t>‹#›</a:t>
            </a:fld>
            <a:endParaRPr lang="en-US"/>
          </a:p>
        </p:txBody>
      </p:sp>
    </p:spTree>
    <p:extLst>
      <p:ext uri="{BB962C8B-B14F-4D97-AF65-F5344CB8AC3E}">
        <p14:creationId xmlns:p14="http://schemas.microsoft.com/office/powerpoint/2010/main" val="1072074719"/>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userDrawn="1">
  <p:cSld name="5_GAC_footer_gblue-gray">
    <p:bg>
      <p:bgPr>
        <a:solidFill>
          <a:schemeClr val="bg1"/>
        </a:solidFill>
        <a:effectLst/>
      </p:bgPr>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B4DFC2FE-BDB0-93B6-373C-01FC5F150CDF}"/>
              </a:ext>
            </a:extLst>
          </p:cNvPr>
          <p:cNvSpPr/>
          <p:nvPr userDrawn="1"/>
        </p:nvSpPr>
        <p:spPr>
          <a:xfrm>
            <a:off x="-64" y="-8918"/>
            <a:ext cx="12192127" cy="6313320"/>
          </a:xfrm>
          <a:prstGeom prst="rect">
            <a:avLst/>
          </a:prstGeom>
          <a:solidFill>
            <a:srgbClr val="E5E7E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solidFill>
                <a:schemeClr val="tx1"/>
              </a:solidFill>
            </a:endParaRPr>
          </a:p>
        </p:txBody>
      </p:sp>
      <p:pic>
        <p:nvPicPr>
          <p:cNvPr id="23" name="Picture 5" descr="Picture 5"/>
          <p:cNvPicPr>
            <a:picLocks noChangeAspect="1"/>
          </p:cNvPicPr>
          <p:nvPr/>
        </p:nvPicPr>
        <p:blipFill>
          <a:blip r:embed="rId2"/>
          <a:stretch>
            <a:fillRect/>
          </a:stretch>
        </p:blipFill>
        <p:spPr>
          <a:xfrm>
            <a:off x="381000" y="6458903"/>
            <a:ext cx="453347" cy="160021"/>
          </a:xfrm>
          <a:prstGeom prst="rect">
            <a:avLst/>
          </a:prstGeom>
          <a:ln w="12700">
            <a:miter lim="400000"/>
          </a:ln>
        </p:spPr>
      </p:pic>
      <p:sp>
        <p:nvSpPr>
          <p:cNvPr id="2" name="Slide Number Placeholder 3">
            <a:extLst>
              <a:ext uri="{FF2B5EF4-FFF2-40B4-BE49-F238E27FC236}">
                <a16:creationId xmlns:a16="http://schemas.microsoft.com/office/drawing/2014/main" id="{EBEEFBFA-8F18-63D5-2ACA-75A356C47E42}"/>
              </a:ext>
            </a:extLst>
          </p:cNvPr>
          <p:cNvSpPr txBox="1">
            <a:spLocks noGrp="1"/>
          </p:cNvSpPr>
          <p:nvPr>
            <p:ph type="sldNum" sz="quarter" idx="2"/>
          </p:nvPr>
        </p:nvSpPr>
        <p:spPr>
          <a:xfrm>
            <a:off x="11748704" y="6437706"/>
            <a:ext cx="154296" cy="202417"/>
          </a:xfrm>
          <a:prstGeom prst="rect">
            <a:avLst/>
          </a:prstGeom>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a:lstStyle/>
          <a:p>
            <a:fld id="{86CB4B4D-7CA3-9044-876B-883B54F8677D}" type="slidenum">
              <a:rPr/>
              <a:t>‹#›</a:t>
            </a:fld>
            <a:endParaRPr/>
          </a:p>
        </p:txBody>
      </p:sp>
      <p:sp>
        <p:nvSpPr>
          <p:cNvPr id="3" name="Straight Connector 26">
            <a:extLst>
              <a:ext uri="{FF2B5EF4-FFF2-40B4-BE49-F238E27FC236}">
                <a16:creationId xmlns:a16="http://schemas.microsoft.com/office/drawing/2014/main" id="{D2400453-0A7F-E4AF-2A29-FA520D701716}"/>
              </a:ext>
            </a:extLst>
          </p:cNvPr>
          <p:cNvSpPr/>
          <p:nvPr userDrawn="1"/>
        </p:nvSpPr>
        <p:spPr>
          <a:xfrm>
            <a:off x="1588" y="6300863"/>
            <a:ext cx="12188826" cy="1"/>
          </a:xfrm>
          <a:prstGeom prst="line">
            <a:avLst/>
          </a:prstGeom>
          <a:ln w="12700">
            <a:solidFill>
              <a:srgbClr val="D0CECE"/>
            </a:solidFill>
            <a:miter/>
          </a:ln>
        </p:spPr>
        <p:txBody>
          <a:bodyPr tIns="45720" bIns="45720"/>
          <a:lstStyle/>
          <a:p>
            <a:endParaRPr sz="900"/>
          </a:p>
        </p:txBody>
      </p:sp>
    </p:spTree>
    <p:extLst>
      <p:ext uri="{BB962C8B-B14F-4D97-AF65-F5344CB8AC3E}">
        <p14:creationId xmlns:p14="http://schemas.microsoft.com/office/powerpoint/2010/main" val="3513132147"/>
      </p:ext>
    </p:extLst>
  </p:cSld>
  <p:clrMapOvr>
    <a:masterClrMapping/>
  </p:clrMapOvr>
  <p:transition spd="med"/>
</p:sldLayout>
</file>

<file path=ppt/slideLayouts/slideLayout25.xml><?xml version="1.0" encoding="utf-8"?>
<p:sldLayout xmlns:a="http://schemas.openxmlformats.org/drawingml/2006/main" xmlns:r="http://schemas.openxmlformats.org/officeDocument/2006/relationships" xmlns:p="http://schemas.openxmlformats.org/presentationml/2006/main" userDrawn="1">
  <p:cSld name="Section Break Slide">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55C9DF72-A66A-D24C-8FA4-D8202E3B23BF}"/>
              </a:ext>
            </a:extLst>
          </p:cNvPr>
          <p:cNvSpPr/>
          <p:nvPr userDrawn="1"/>
        </p:nvSpPr>
        <p:spPr>
          <a:xfrm>
            <a:off x="0" y="0"/>
            <a:ext cx="12192000" cy="6858000"/>
          </a:xfrm>
          <a:prstGeom prst="rect">
            <a:avLst/>
          </a:prstGeom>
          <a:solidFill>
            <a:srgbClr val="2C2C2C"/>
          </a:solidFill>
          <a:ln>
            <a:solidFill>
              <a:srgbClr val="2C2C2C"/>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3598"/>
          </a:p>
        </p:txBody>
      </p:sp>
      <p:sp>
        <p:nvSpPr>
          <p:cNvPr id="2" name="Date Placeholder 1"/>
          <p:cNvSpPr>
            <a:spLocks noGrp="1"/>
          </p:cNvSpPr>
          <p:nvPr>
            <p:ph type="dt" sz="half" idx="10"/>
          </p:nvPr>
        </p:nvSpPr>
        <p:spPr/>
        <p:txBody>
          <a:bodyPr/>
          <a:lstStyle/>
          <a:p>
            <a:fld id="{26096090-DD98-014C-84AD-41169F9F89DB}" type="datetime1">
              <a:rPr lang="en-US" smtClean="0"/>
              <a:t>8/22/2025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a:xfrm>
            <a:off x="11458384" y="6356351"/>
            <a:ext cx="444616" cy="365125"/>
          </a:xfrm>
        </p:spPr>
        <p:txBody>
          <a:bodyPr/>
          <a:lstStyle>
            <a:lvl1pPr>
              <a:defRPr lang="en-US" sz="800" kern="1200" smtClean="0">
                <a:solidFill>
                  <a:schemeClr val="bg1"/>
                </a:solidFill>
                <a:latin typeface="Arial" panose="020B0604020202020204" pitchFamily="34" charset="0"/>
                <a:ea typeface="+mn-ea"/>
                <a:cs typeface="Arial" panose="020B0604020202020204" pitchFamily="34" charset="0"/>
              </a:defRPr>
            </a:lvl1pPr>
          </a:lstStyle>
          <a:p>
            <a:fld id="{BD5B6BAD-5F5D-3E4C-BAD0-B011452885A9}" type="slidenum">
              <a:rPr lang="en-US" smtClean="0"/>
              <a:pPr/>
              <a:t>‹#›</a:t>
            </a:fld>
            <a:endParaRPr lang="en-US"/>
          </a:p>
        </p:txBody>
      </p:sp>
      <p:sp>
        <p:nvSpPr>
          <p:cNvPr id="8" name="Text Placeholder 7">
            <a:extLst>
              <a:ext uri="{FF2B5EF4-FFF2-40B4-BE49-F238E27FC236}">
                <a16:creationId xmlns:a16="http://schemas.microsoft.com/office/drawing/2014/main" id="{83EF9A49-5334-B74F-9141-2E00606BAFEF}"/>
              </a:ext>
            </a:extLst>
          </p:cNvPr>
          <p:cNvSpPr>
            <a:spLocks noGrp="1"/>
          </p:cNvSpPr>
          <p:nvPr>
            <p:ph type="body" sz="quarter" idx="13" hasCustomPrompt="1"/>
          </p:nvPr>
        </p:nvSpPr>
        <p:spPr>
          <a:xfrm>
            <a:off x="10111833" y="6405563"/>
            <a:ext cx="1321144" cy="315913"/>
          </a:xfrm>
        </p:spPr>
        <p:txBody>
          <a:bodyPr anchor="ctr">
            <a:normAutofit/>
          </a:bodyPr>
          <a:lstStyle>
            <a:lvl1pPr marL="0" indent="0">
              <a:buNone/>
              <a:defRPr sz="800">
                <a:solidFill>
                  <a:schemeClr val="bg1"/>
                </a:solidFill>
                <a:latin typeface="Arial" panose="020B0604020202020204" pitchFamily="34" charset="0"/>
                <a:cs typeface="Arial" panose="020B0604020202020204" pitchFamily="34" charset="0"/>
              </a:defRPr>
            </a:lvl1pPr>
            <a:lvl2pPr marL="457086" indent="0">
              <a:buNone/>
              <a:defRPr/>
            </a:lvl2pPr>
            <a:lvl3pPr marL="914172" indent="0">
              <a:buNone/>
              <a:defRPr/>
            </a:lvl3pPr>
            <a:lvl4pPr marL="1371257" indent="0">
              <a:buNone/>
              <a:defRPr/>
            </a:lvl4pPr>
            <a:lvl5pPr marL="1828343" indent="0">
              <a:buNone/>
              <a:defRPr/>
            </a:lvl5pPr>
          </a:lstStyle>
          <a:p>
            <a:pPr lvl="0"/>
            <a:r>
              <a:rPr lang="en-US"/>
              <a:t>Section Title</a:t>
            </a:r>
          </a:p>
        </p:txBody>
      </p:sp>
      <p:pic>
        <p:nvPicPr>
          <p:cNvPr id="7" name="Picture 6">
            <a:extLst>
              <a:ext uri="{FF2B5EF4-FFF2-40B4-BE49-F238E27FC236}">
                <a16:creationId xmlns:a16="http://schemas.microsoft.com/office/drawing/2014/main" id="{57DE03D1-AD30-B241-93C6-03980FA9B87B}"/>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381000" y="6458903"/>
            <a:ext cx="453347" cy="160020"/>
          </a:xfrm>
          <a:prstGeom prst="rect">
            <a:avLst/>
          </a:prstGeom>
        </p:spPr>
      </p:pic>
      <p:sp>
        <p:nvSpPr>
          <p:cNvPr id="10" name="Text Placeholder 9">
            <a:extLst>
              <a:ext uri="{FF2B5EF4-FFF2-40B4-BE49-F238E27FC236}">
                <a16:creationId xmlns:a16="http://schemas.microsoft.com/office/drawing/2014/main" id="{45929A05-2BA5-284F-BE32-F79BEB572F4D}"/>
              </a:ext>
            </a:extLst>
          </p:cNvPr>
          <p:cNvSpPr>
            <a:spLocks noGrp="1"/>
          </p:cNvSpPr>
          <p:nvPr>
            <p:ph type="body" sz="quarter" idx="14" hasCustomPrompt="1"/>
          </p:nvPr>
        </p:nvSpPr>
        <p:spPr>
          <a:xfrm>
            <a:off x="1478348" y="3060700"/>
            <a:ext cx="5284577" cy="406400"/>
          </a:xfrm>
        </p:spPr>
        <p:txBody>
          <a:bodyPr anchor="ctr">
            <a:noAutofit/>
          </a:bodyPr>
          <a:lstStyle>
            <a:lvl1pPr marL="0" indent="0">
              <a:buNone/>
              <a:defRPr sz="3500" b="1">
                <a:solidFill>
                  <a:schemeClr val="bg1"/>
                </a:solidFill>
                <a:latin typeface="Arial" panose="020B0604020202020204" pitchFamily="34" charset="0"/>
                <a:cs typeface="Arial" panose="020B0604020202020204" pitchFamily="34" charset="0"/>
              </a:defRPr>
            </a:lvl1pPr>
            <a:lvl2pPr marL="457086" indent="0">
              <a:buNone/>
              <a:defRPr/>
            </a:lvl2pPr>
            <a:lvl3pPr marL="914172" indent="0">
              <a:buNone/>
              <a:defRPr/>
            </a:lvl3pPr>
            <a:lvl4pPr marL="1371257" indent="0">
              <a:buNone/>
              <a:defRPr/>
            </a:lvl4pPr>
            <a:lvl5pPr marL="1828343" indent="0">
              <a:buNone/>
              <a:defRPr/>
            </a:lvl5pPr>
          </a:lstStyle>
          <a:p>
            <a:pPr lvl="0"/>
            <a:r>
              <a:rPr lang="en-US"/>
              <a:t>Amway Deck Template</a:t>
            </a:r>
          </a:p>
        </p:txBody>
      </p:sp>
      <p:sp>
        <p:nvSpPr>
          <p:cNvPr id="11" name="Text Placeholder 11">
            <a:extLst>
              <a:ext uri="{FF2B5EF4-FFF2-40B4-BE49-F238E27FC236}">
                <a16:creationId xmlns:a16="http://schemas.microsoft.com/office/drawing/2014/main" id="{DCA7DF50-74F9-A74D-8F72-0866AB1B2C08}"/>
              </a:ext>
            </a:extLst>
          </p:cNvPr>
          <p:cNvSpPr>
            <a:spLocks noGrp="1"/>
          </p:cNvSpPr>
          <p:nvPr>
            <p:ph type="body" sz="quarter" idx="15" hasCustomPrompt="1"/>
          </p:nvPr>
        </p:nvSpPr>
        <p:spPr>
          <a:xfrm>
            <a:off x="1478347" y="3670300"/>
            <a:ext cx="5284577" cy="215900"/>
          </a:xfrm>
        </p:spPr>
        <p:txBody>
          <a:bodyPr anchor="ctr">
            <a:normAutofit/>
          </a:bodyPr>
          <a:lstStyle>
            <a:lvl1pPr marL="0" indent="0">
              <a:lnSpc>
                <a:spcPct val="150000"/>
              </a:lnSpc>
              <a:buNone/>
              <a:defRPr sz="1500">
                <a:solidFill>
                  <a:schemeClr val="bg1"/>
                </a:solidFill>
                <a:latin typeface="Arial" panose="020B0604020202020204" pitchFamily="34" charset="0"/>
                <a:cs typeface="Arial" panose="020B0604020202020204" pitchFamily="34" charset="0"/>
              </a:defRPr>
            </a:lvl1pPr>
            <a:lvl2pPr marL="457086" indent="0">
              <a:buNone/>
              <a:defRPr/>
            </a:lvl2pPr>
            <a:lvl3pPr marL="914172" indent="0">
              <a:buNone/>
              <a:defRPr/>
            </a:lvl3pPr>
            <a:lvl4pPr marL="1371257" indent="0">
              <a:buNone/>
              <a:defRPr/>
            </a:lvl4pPr>
            <a:lvl5pPr marL="1828343" indent="0">
              <a:buNone/>
              <a:defRPr/>
            </a:lvl5pPr>
          </a:lstStyle>
          <a:p>
            <a:pPr lvl="0"/>
            <a:r>
              <a:rPr lang="en-US"/>
              <a:t>Classic</a:t>
            </a:r>
          </a:p>
        </p:txBody>
      </p:sp>
    </p:spTree>
    <p:extLst>
      <p:ext uri="{BB962C8B-B14F-4D97-AF65-F5344CB8AC3E}">
        <p14:creationId xmlns:p14="http://schemas.microsoft.com/office/powerpoint/2010/main" val="1110628334"/>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userDrawn="1">
  <p:cSld name="3_Custom Layout">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D236EECB-A5F5-4A4C-B97A-4A59D91B5C6F}"/>
              </a:ext>
            </a:extLst>
          </p:cNvPr>
          <p:cNvSpPr/>
          <p:nvPr userDrawn="1"/>
        </p:nvSpPr>
        <p:spPr>
          <a:xfrm>
            <a:off x="0" y="0"/>
            <a:ext cx="6096000" cy="6858000"/>
          </a:xfrm>
          <a:prstGeom prst="rect">
            <a:avLst/>
          </a:prstGeom>
          <a:solidFill>
            <a:srgbClr val="F8F9F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p>
        </p:txBody>
      </p:sp>
      <p:sp>
        <p:nvSpPr>
          <p:cNvPr id="6" name="Slide Number Placeholder 3">
            <a:extLst>
              <a:ext uri="{FF2B5EF4-FFF2-40B4-BE49-F238E27FC236}">
                <a16:creationId xmlns:a16="http://schemas.microsoft.com/office/drawing/2014/main" id="{3CE714A7-C557-154B-9695-33D3AEDF1DCC}"/>
              </a:ext>
            </a:extLst>
          </p:cNvPr>
          <p:cNvSpPr>
            <a:spLocks noGrp="1"/>
          </p:cNvSpPr>
          <p:nvPr>
            <p:ph type="sldNum" sz="quarter" idx="12"/>
          </p:nvPr>
        </p:nvSpPr>
        <p:spPr>
          <a:xfrm>
            <a:off x="11458384" y="6356351"/>
            <a:ext cx="444616" cy="365125"/>
          </a:xfrm>
        </p:spPr>
        <p:txBody>
          <a:bodyPr/>
          <a:lstStyle>
            <a:lvl1pPr>
              <a:defRPr lang="en-US" sz="800" kern="1200" smtClean="0">
                <a:solidFill>
                  <a:srgbClr val="2C2C2C"/>
                </a:solidFill>
                <a:latin typeface="Arial" panose="020B0604020202020204" pitchFamily="34" charset="0"/>
                <a:ea typeface="+mn-ea"/>
                <a:cs typeface="Arial" panose="020B0604020202020204" pitchFamily="34" charset="0"/>
              </a:defRPr>
            </a:lvl1pPr>
          </a:lstStyle>
          <a:p>
            <a:fld id="{BD5B6BAD-5F5D-3E4C-BAD0-B011452885A9}" type="slidenum">
              <a:rPr lang="en-US" smtClean="0"/>
              <a:pPr/>
              <a:t>‹#›</a:t>
            </a:fld>
            <a:endParaRPr lang="en-US"/>
          </a:p>
        </p:txBody>
      </p:sp>
      <p:sp>
        <p:nvSpPr>
          <p:cNvPr id="12" name="Picture Placeholder 8">
            <a:extLst>
              <a:ext uri="{FF2B5EF4-FFF2-40B4-BE49-F238E27FC236}">
                <a16:creationId xmlns:a16="http://schemas.microsoft.com/office/drawing/2014/main" id="{FCA46BFE-8C38-B94F-8573-5C8726ECCA53}"/>
              </a:ext>
            </a:extLst>
          </p:cNvPr>
          <p:cNvSpPr>
            <a:spLocks noGrp="1"/>
          </p:cNvSpPr>
          <p:nvPr>
            <p:ph type="pic" sz="quarter" idx="15"/>
          </p:nvPr>
        </p:nvSpPr>
        <p:spPr>
          <a:xfrm>
            <a:off x="6108703" y="0"/>
            <a:ext cx="6083297" cy="3429000"/>
          </a:xfrm>
        </p:spPr>
        <p:txBody>
          <a:bodyPr>
            <a:normAutofit/>
          </a:bodyPr>
          <a:lstStyle>
            <a:lvl1pPr marL="0" indent="0">
              <a:buNone/>
              <a:defRPr sz="1800" b="1" i="0">
                <a:latin typeface="Arial" panose="020B0604020202020204" pitchFamily="34" charset="0"/>
                <a:cs typeface="Arial" panose="020B0604020202020204" pitchFamily="34" charset="0"/>
              </a:defRPr>
            </a:lvl1pPr>
          </a:lstStyle>
          <a:p>
            <a:endParaRPr lang="en-US"/>
          </a:p>
        </p:txBody>
      </p:sp>
      <p:sp>
        <p:nvSpPr>
          <p:cNvPr id="21" name="Picture Placeholder 8">
            <a:extLst>
              <a:ext uri="{FF2B5EF4-FFF2-40B4-BE49-F238E27FC236}">
                <a16:creationId xmlns:a16="http://schemas.microsoft.com/office/drawing/2014/main" id="{4B58F3A6-C922-3B48-822A-F5A65D71ADB2}"/>
              </a:ext>
            </a:extLst>
          </p:cNvPr>
          <p:cNvSpPr>
            <a:spLocks noGrp="1"/>
          </p:cNvSpPr>
          <p:nvPr>
            <p:ph type="pic" sz="quarter" idx="19"/>
          </p:nvPr>
        </p:nvSpPr>
        <p:spPr>
          <a:xfrm>
            <a:off x="5104711" y="811925"/>
            <a:ext cx="6086363" cy="3429000"/>
          </a:xfrm>
        </p:spPr>
        <p:txBody>
          <a:bodyPr>
            <a:normAutofit/>
          </a:bodyPr>
          <a:lstStyle>
            <a:lvl1pPr marL="0" indent="0">
              <a:buNone/>
              <a:defRPr sz="1800" b="1" i="0">
                <a:latin typeface="Arial" panose="020B0604020202020204" pitchFamily="34" charset="0"/>
                <a:cs typeface="Arial" panose="020B0604020202020204" pitchFamily="34" charset="0"/>
              </a:defRPr>
            </a:lvl1pPr>
          </a:lstStyle>
          <a:p>
            <a:endParaRPr lang="en-US"/>
          </a:p>
        </p:txBody>
      </p:sp>
      <p:sp>
        <p:nvSpPr>
          <p:cNvPr id="23" name="Text Placeholder 9">
            <a:extLst>
              <a:ext uri="{FF2B5EF4-FFF2-40B4-BE49-F238E27FC236}">
                <a16:creationId xmlns:a16="http://schemas.microsoft.com/office/drawing/2014/main" id="{1FDA7842-6CCC-1748-AACC-3BD641315638}"/>
              </a:ext>
            </a:extLst>
          </p:cNvPr>
          <p:cNvSpPr>
            <a:spLocks noGrp="1"/>
          </p:cNvSpPr>
          <p:nvPr>
            <p:ph type="body" sz="quarter" idx="13" hasCustomPrompt="1"/>
          </p:nvPr>
        </p:nvSpPr>
        <p:spPr>
          <a:xfrm>
            <a:off x="811423" y="1229710"/>
            <a:ext cx="4597558" cy="662152"/>
          </a:xfrm>
        </p:spPr>
        <p:txBody>
          <a:bodyPr anchor="ctr">
            <a:noAutofit/>
          </a:bodyPr>
          <a:lstStyle>
            <a:lvl1pPr marL="0" indent="0">
              <a:buNone/>
              <a:defRPr sz="4800" b="1">
                <a:solidFill>
                  <a:srgbClr val="2C2C2C"/>
                </a:solidFill>
                <a:latin typeface="Arial" panose="020B0604020202020204" pitchFamily="34" charset="0"/>
                <a:cs typeface="Arial" panose="020B0604020202020204" pitchFamily="34" charset="0"/>
              </a:defRPr>
            </a:lvl1pPr>
            <a:lvl2pPr marL="457086" indent="0">
              <a:buNone/>
              <a:defRPr/>
            </a:lvl2pPr>
            <a:lvl3pPr marL="914172" indent="0">
              <a:buNone/>
              <a:defRPr/>
            </a:lvl3pPr>
            <a:lvl4pPr marL="1371257" indent="0">
              <a:buNone/>
              <a:defRPr/>
            </a:lvl4pPr>
            <a:lvl5pPr marL="1828343" indent="0">
              <a:buNone/>
              <a:defRPr/>
            </a:lvl5pPr>
          </a:lstStyle>
          <a:p>
            <a:pPr lvl="0"/>
            <a:r>
              <a:rPr lang="en-US"/>
              <a:t>This is a title.</a:t>
            </a:r>
          </a:p>
        </p:txBody>
      </p:sp>
      <p:sp>
        <p:nvSpPr>
          <p:cNvPr id="24" name="Text Placeholder 9">
            <a:extLst>
              <a:ext uri="{FF2B5EF4-FFF2-40B4-BE49-F238E27FC236}">
                <a16:creationId xmlns:a16="http://schemas.microsoft.com/office/drawing/2014/main" id="{EEFD50F0-A1FD-2843-A6F8-9B418A296778}"/>
              </a:ext>
            </a:extLst>
          </p:cNvPr>
          <p:cNvSpPr>
            <a:spLocks noGrp="1"/>
          </p:cNvSpPr>
          <p:nvPr>
            <p:ph type="body" sz="quarter" idx="21" hasCustomPrompt="1"/>
          </p:nvPr>
        </p:nvSpPr>
        <p:spPr>
          <a:xfrm>
            <a:off x="811423" y="2312166"/>
            <a:ext cx="4597558" cy="420304"/>
          </a:xfrm>
        </p:spPr>
        <p:txBody>
          <a:bodyPr anchor="ctr">
            <a:noAutofit/>
          </a:bodyPr>
          <a:lstStyle>
            <a:lvl1pPr marL="0" indent="0">
              <a:buNone/>
              <a:defRPr sz="2400" b="1">
                <a:solidFill>
                  <a:srgbClr val="2C2C2C"/>
                </a:solidFill>
                <a:latin typeface="Arial" panose="020B0604020202020204" pitchFamily="34" charset="0"/>
                <a:cs typeface="Arial" panose="020B0604020202020204" pitchFamily="34" charset="0"/>
              </a:defRPr>
            </a:lvl1pPr>
            <a:lvl2pPr marL="457086" indent="0">
              <a:buNone/>
              <a:defRPr/>
            </a:lvl2pPr>
            <a:lvl3pPr marL="914172" indent="0">
              <a:buNone/>
              <a:defRPr/>
            </a:lvl3pPr>
            <a:lvl4pPr marL="1371257" indent="0">
              <a:buNone/>
              <a:defRPr/>
            </a:lvl4pPr>
            <a:lvl5pPr marL="1828343" indent="0">
              <a:buNone/>
              <a:defRPr/>
            </a:lvl5pPr>
          </a:lstStyle>
          <a:p>
            <a:pPr lvl="0"/>
            <a:r>
              <a:rPr lang="en-US"/>
              <a:t>Subhead</a:t>
            </a:r>
          </a:p>
        </p:txBody>
      </p:sp>
      <p:sp>
        <p:nvSpPr>
          <p:cNvPr id="29" name="Text Placeholder 27">
            <a:extLst>
              <a:ext uri="{FF2B5EF4-FFF2-40B4-BE49-F238E27FC236}">
                <a16:creationId xmlns:a16="http://schemas.microsoft.com/office/drawing/2014/main" id="{85ACA0DB-ECDA-A14B-BD2B-F87E39777470}"/>
              </a:ext>
            </a:extLst>
          </p:cNvPr>
          <p:cNvSpPr>
            <a:spLocks noGrp="1"/>
          </p:cNvSpPr>
          <p:nvPr>
            <p:ph type="body" sz="quarter" idx="23" hasCustomPrompt="1"/>
          </p:nvPr>
        </p:nvSpPr>
        <p:spPr>
          <a:xfrm>
            <a:off x="811423" y="3090093"/>
            <a:ext cx="4619679" cy="2144059"/>
          </a:xfrm>
        </p:spPr>
        <p:txBody>
          <a:bodyPr>
            <a:normAutofit/>
          </a:bodyPr>
          <a:lstStyle>
            <a:lvl1pPr marL="0" indent="0">
              <a:lnSpc>
                <a:spcPct val="150000"/>
              </a:lnSpc>
              <a:spcBef>
                <a:spcPts val="0"/>
              </a:spcBef>
              <a:buNone/>
              <a:defRPr sz="1200" b="0" i="0">
                <a:solidFill>
                  <a:srgbClr val="2C2C2C"/>
                </a:solidFill>
                <a:latin typeface="Arial" panose="020B0604020202020204" pitchFamily="34" charset="0"/>
                <a:cs typeface="Arial" panose="020B0604020202020204" pitchFamily="34" charset="0"/>
              </a:defRPr>
            </a:lvl1pPr>
            <a:lvl2pPr marL="457086" indent="0">
              <a:buNone/>
              <a:defRPr/>
            </a:lvl2pPr>
            <a:lvl3pPr marL="914172" indent="0">
              <a:buNone/>
              <a:defRPr/>
            </a:lvl3pPr>
            <a:lvl4pPr marL="1371257" indent="0">
              <a:buNone/>
              <a:defRPr/>
            </a:lvl4pPr>
            <a:lvl5pPr marL="1828343" indent="0">
              <a:buNone/>
              <a:defRPr/>
            </a:lvl5pPr>
          </a:lstStyle>
          <a:p>
            <a:pPr lvl="0"/>
            <a:r>
              <a:rPr lang="en-US"/>
              <a:t>The Arial typeface is one of the most widely used designs of the last 30 years. Drawn in 1982 by Monotype Imaging designers Robin Nicholas and Patricia Saunders for use in an early IBM laser printer, Arial has become a staple for textual content. The Arial typeface is one of the most widely used designs of the last 30 years. Drawn in 1982 by monotype Imaging designers Robin Nicholas and Patricia Saunders for use in an early IBM laser printer, Arial has become a staple for textual content.</a:t>
            </a:r>
          </a:p>
        </p:txBody>
      </p:sp>
      <p:pic>
        <p:nvPicPr>
          <p:cNvPr id="13" name="Picture 12">
            <a:extLst>
              <a:ext uri="{FF2B5EF4-FFF2-40B4-BE49-F238E27FC236}">
                <a16:creationId xmlns:a16="http://schemas.microsoft.com/office/drawing/2014/main" id="{E694199C-83F3-0249-A9B4-D895C271D049}"/>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381000" y="6458903"/>
            <a:ext cx="453347" cy="160020"/>
          </a:xfrm>
          <a:prstGeom prst="rect">
            <a:avLst/>
          </a:prstGeom>
        </p:spPr>
      </p:pic>
    </p:spTree>
    <p:extLst>
      <p:ext uri="{BB962C8B-B14F-4D97-AF65-F5344CB8AC3E}">
        <p14:creationId xmlns:p14="http://schemas.microsoft.com/office/powerpoint/2010/main" val="2977315051"/>
      </p:ext>
    </p:extLst>
  </p:cSld>
  <p:clrMapOvr>
    <a:masterClrMapping/>
  </p:clrMapOvr>
  <p:extLst>
    <p:ext uri="{DCECCB84-F9BA-43D5-87BE-67443E8EF086}">
      <p15:sldGuideLst xmlns:p15="http://schemas.microsoft.com/office/powerpoint/2012/main">
        <p15:guide id="1" orient="horz" pos="4320">
          <p15:clr>
            <a:srgbClr val="FBAE40"/>
          </p15:clr>
        </p15:guide>
        <p15:guide id="2" pos="7678">
          <p15:clr>
            <a:srgbClr val="FBAE40"/>
          </p15:clr>
        </p15:guide>
      </p15:sldGuideLst>
    </p:ext>
  </p:extLst>
</p:sldLayout>
</file>

<file path=ppt/slideLayouts/slideLayout27.xml><?xml version="1.0" encoding="utf-8"?>
<p:sldLayout xmlns:a="http://schemas.openxmlformats.org/drawingml/2006/main" xmlns:r="http://schemas.openxmlformats.org/officeDocument/2006/relationships" xmlns:p="http://schemas.openxmlformats.org/presentationml/2006/main" matchingName="Title and body" type="tx">
  <p:cSld name="Title and body">
    <p:spTree>
      <p:nvGrpSpPr>
        <p:cNvPr id="1" name="Shape 16"/>
        <p:cNvGrpSpPr/>
        <p:nvPr/>
      </p:nvGrpSpPr>
      <p:grpSpPr>
        <a:xfrm>
          <a:off x="0" y="0"/>
          <a:ext cx="0" cy="0"/>
          <a:chOff x="0" y="0"/>
          <a:chExt cx="0" cy="0"/>
        </a:xfrm>
      </p:grpSpPr>
      <p:sp>
        <p:nvSpPr>
          <p:cNvPr id="17" name="Google Shape;17;p4"/>
          <p:cNvSpPr txBox="1">
            <a:spLocks noGrp="1"/>
          </p:cNvSpPr>
          <p:nvPr>
            <p:ph type="title"/>
          </p:nvPr>
        </p:nvSpPr>
        <p:spPr>
          <a:xfrm>
            <a:off x="415600" y="593367"/>
            <a:ext cx="11360800" cy="7636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18" name="Google Shape;18;p4"/>
          <p:cNvSpPr txBox="1">
            <a:spLocks noGrp="1"/>
          </p:cNvSpPr>
          <p:nvPr>
            <p:ph type="body" idx="1"/>
          </p:nvPr>
        </p:nvSpPr>
        <p:spPr>
          <a:xfrm>
            <a:off x="415600" y="1536633"/>
            <a:ext cx="11360800" cy="4555200"/>
          </a:xfrm>
          <a:prstGeom prst="rect">
            <a:avLst/>
          </a:prstGeom>
        </p:spPr>
        <p:txBody>
          <a:bodyPr spcFirstLastPara="1" wrap="square" lIns="91425" tIns="91425" rIns="91425" bIns="91425" anchor="t" anchorCtr="0">
            <a:normAutofit/>
          </a:bodyPr>
          <a:lstStyle>
            <a:lvl1pPr marL="609585" lvl="0" indent="-457189">
              <a:spcBef>
                <a:spcPts val="0"/>
              </a:spcBef>
              <a:spcAft>
                <a:spcPts val="0"/>
              </a:spcAft>
              <a:buSzPts val="1800"/>
              <a:buChar char="●"/>
              <a:defRPr/>
            </a:lvl1pPr>
            <a:lvl2pPr marL="1219170" lvl="1" indent="-423323">
              <a:spcBef>
                <a:spcPts val="0"/>
              </a:spcBef>
              <a:spcAft>
                <a:spcPts val="0"/>
              </a:spcAft>
              <a:buSzPts val="1400"/>
              <a:buChar char="○"/>
              <a:defRPr/>
            </a:lvl2pPr>
            <a:lvl3pPr marL="1828754" lvl="2" indent="-423323">
              <a:spcBef>
                <a:spcPts val="0"/>
              </a:spcBef>
              <a:spcAft>
                <a:spcPts val="0"/>
              </a:spcAft>
              <a:buSzPts val="1400"/>
              <a:buChar char="■"/>
              <a:defRPr/>
            </a:lvl3pPr>
            <a:lvl4pPr marL="2438339" lvl="3" indent="-423323">
              <a:spcBef>
                <a:spcPts val="0"/>
              </a:spcBef>
              <a:spcAft>
                <a:spcPts val="0"/>
              </a:spcAft>
              <a:buSzPts val="1400"/>
              <a:buChar char="●"/>
              <a:defRPr/>
            </a:lvl4pPr>
            <a:lvl5pPr marL="3047924" lvl="4" indent="-423323">
              <a:spcBef>
                <a:spcPts val="0"/>
              </a:spcBef>
              <a:spcAft>
                <a:spcPts val="0"/>
              </a:spcAft>
              <a:buSzPts val="1400"/>
              <a:buChar char="○"/>
              <a:defRPr/>
            </a:lvl5pPr>
            <a:lvl6pPr marL="3657509" lvl="5" indent="-423323">
              <a:spcBef>
                <a:spcPts val="0"/>
              </a:spcBef>
              <a:spcAft>
                <a:spcPts val="0"/>
              </a:spcAft>
              <a:buSzPts val="1400"/>
              <a:buChar char="■"/>
              <a:defRPr/>
            </a:lvl6pPr>
            <a:lvl7pPr marL="4267093" lvl="6" indent="-423323">
              <a:spcBef>
                <a:spcPts val="0"/>
              </a:spcBef>
              <a:spcAft>
                <a:spcPts val="0"/>
              </a:spcAft>
              <a:buSzPts val="1400"/>
              <a:buChar char="●"/>
              <a:defRPr/>
            </a:lvl7pPr>
            <a:lvl8pPr marL="4876678" lvl="7" indent="-423323">
              <a:spcBef>
                <a:spcPts val="0"/>
              </a:spcBef>
              <a:spcAft>
                <a:spcPts val="0"/>
              </a:spcAft>
              <a:buSzPts val="1400"/>
              <a:buChar char="○"/>
              <a:defRPr/>
            </a:lvl8pPr>
            <a:lvl9pPr marL="5486263" lvl="8" indent="-423323">
              <a:spcBef>
                <a:spcPts val="0"/>
              </a:spcBef>
              <a:spcAft>
                <a:spcPts val="0"/>
              </a:spcAft>
              <a:buSzPts val="1400"/>
              <a:buChar char="■"/>
              <a:defRPr/>
            </a:lvl9pPr>
          </a:lstStyle>
          <a:p>
            <a:endParaRPr/>
          </a:p>
        </p:txBody>
      </p:sp>
      <p:sp>
        <p:nvSpPr>
          <p:cNvPr id="19" name="Google Shape;19;p4"/>
          <p:cNvSpPr txBox="1">
            <a:spLocks noGrp="1"/>
          </p:cNvSpPr>
          <p:nvPr>
            <p:ph type="sldNum" idx="12"/>
          </p:nvPr>
        </p:nvSpPr>
        <p:spPr>
          <a:xfrm>
            <a:off x="11296611" y="6217623"/>
            <a:ext cx="731600" cy="5248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3059576371"/>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userDrawn="1">
  <p:cSld name="One Column_Entreprenurail Navy">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79D4C96B-50D6-2452-6E49-9CAA78309AB5}"/>
              </a:ext>
            </a:extLst>
          </p:cNvPr>
          <p:cNvSpPr>
            <a:spLocks noGrp="1"/>
          </p:cNvSpPr>
          <p:nvPr>
            <p:ph type="ctrTitle"/>
          </p:nvPr>
        </p:nvSpPr>
        <p:spPr>
          <a:xfrm>
            <a:off x="550862" y="584199"/>
            <a:ext cx="11090276" cy="558872"/>
          </a:xfrm>
        </p:spPr>
        <p:txBody>
          <a:bodyPr anchor="ctr">
            <a:noAutofit/>
          </a:bodyPr>
          <a:lstStyle>
            <a:lvl1pPr algn="l">
              <a:defRPr sz="3600" b="1" spc="0">
                <a:solidFill>
                  <a:srgbClr val="F8710D"/>
                </a:solidFill>
                <a:latin typeface="Arial" panose="020B0604020202020204" pitchFamily="34" charset="0"/>
                <a:cs typeface="Arial" panose="020B0604020202020204" pitchFamily="34" charset="0"/>
              </a:defRPr>
            </a:lvl1pPr>
          </a:lstStyle>
          <a:p>
            <a:r>
              <a:rPr lang="en-US"/>
              <a:t>Click to edit Master title style</a:t>
            </a:r>
            <a:endParaRPr lang="en-GT"/>
          </a:p>
        </p:txBody>
      </p:sp>
      <p:sp>
        <p:nvSpPr>
          <p:cNvPr id="10" name="Content Placeholder 5">
            <a:extLst>
              <a:ext uri="{FF2B5EF4-FFF2-40B4-BE49-F238E27FC236}">
                <a16:creationId xmlns:a16="http://schemas.microsoft.com/office/drawing/2014/main" id="{74082CF6-805F-A6EC-E1C6-B4605E59B242}"/>
              </a:ext>
            </a:extLst>
          </p:cNvPr>
          <p:cNvSpPr>
            <a:spLocks noGrp="1"/>
          </p:cNvSpPr>
          <p:nvPr>
            <p:ph sz="quarter" idx="4"/>
          </p:nvPr>
        </p:nvSpPr>
        <p:spPr>
          <a:xfrm>
            <a:off x="550862" y="1443182"/>
            <a:ext cx="11090275" cy="4458854"/>
          </a:xfrm>
        </p:spPr>
        <p:txBody>
          <a:bodyPr/>
          <a:lstStyle>
            <a:lvl1pPr>
              <a:buClr>
                <a:srgbClr val="F8710D"/>
              </a:buClr>
              <a:defRPr>
                <a:solidFill>
                  <a:srgbClr val="014552"/>
                </a:solidFill>
                <a:latin typeface="Arial" panose="020B0604020202020204" pitchFamily="34" charset="0"/>
                <a:cs typeface="Arial" panose="020B0604020202020204" pitchFamily="34" charset="0"/>
              </a:defRPr>
            </a:lvl1pPr>
            <a:lvl2pPr>
              <a:buClr>
                <a:srgbClr val="F8710D"/>
              </a:buClr>
              <a:defRPr>
                <a:solidFill>
                  <a:srgbClr val="014552"/>
                </a:solidFill>
                <a:latin typeface="Arial" panose="020B0604020202020204" pitchFamily="34" charset="0"/>
                <a:cs typeface="Arial" panose="020B0604020202020204" pitchFamily="34" charset="0"/>
              </a:defRPr>
            </a:lvl2pPr>
            <a:lvl3pPr>
              <a:buClr>
                <a:srgbClr val="F8710D"/>
              </a:buClr>
              <a:defRPr>
                <a:solidFill>
                  <a:srgbClr val="014552"/>
                </a:solidFill>
                <a:latin typeface="Arial" panose="020B0604020202020204" pitchFamily="34" charset="0"/>
                <a:cs typeface="Arial" panose="020B0604020202020204" pitchFamily="34" charset="0"/>
              </a:defRPr>
            </a:lvl3pPr>
            <a:lvl4pPr>
              <a:buClr>
                <a:srgbClr val="F8710D"/>
              </a:buClr>
              <a:defRPr>
                <a:solidFill>
                  <a:srgbClr val="014552"/>
                </a:solidFill>
                <a:latin typeface="Arial" panose="020B0604020202020204" pitchFamily="34" charset="0"/>
                <a:cs typeface="Arial" panose="020B0604020202020204" pitchFamily="34" charset="0"/>
              </a:defRPr>
            </a:lvl4pPr>
            <a:lvl5pPr>
              <a:buClr>
                <a:srgbClr val="F8710D"/>
              </a:buClr>
              <a:defRPr>
                <a:solidFill>
                  <a:srgbClr val="014552"/>
                </a:solidFill>
                <a:latin typeface="Arial" panose="020B0604020202020204" pitchFamily="34" charset="0"/>
                <a:cs typeface="Arial" panose="020B0604020202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T"/>
          </a:p>
        </p:txBody>
      </p:sp>
      <p:pic>
        <p:nvPicPr>
          <p:cNvPr id="2" name="Picture 6" descr="A black background with blue and orange text&#10;&#10;Description automatically generated">
            <a:extLst>
              <a:ext uri="{FF2B5EF4-FFF2-40B4-BE49-F238E27FC236}">
                <a16:creationId xmlns:a16="http://schemas.microsoft.com/office/drawing/2014/main" id="{880510EC-55F1-9772-E6D9-15C80FBFE41F}"/>
              </a:ext>
            </a:extLst>
          </p:cNvPr>
          <p:cNvPicPr>
            <a:picLocks noChangeAspect="1"/>
          </p:cNvPicPr>
          <p:nvPr userDrawn="1"/>
        </p:nvPicPr>
        <p:blipFill>
          <a:blip r:embed="rId2"/>
          <a:stretch>
            <a:fillRect/>
          </a:stretch>
        </p:blipFill>
        <p:spPr>
          <a:xfrm>
            <a:off x="10664687" y="6021067"/>
            <a:ext cx="1290794" cy="692184"/>
          </a:xfrm>
          <a:prstGeom prst="rect">
            <a:avLst/>
          </a:prstGeom>
        </p:spPr>
      </p:pic>
    </p:spTree>
    <p:extLst>
      <p:ext uri="{BB962C8B-B14F-4D97-AF65-F5344CB8AC3E}">
        <p14:creationId xmlns:p14="http://schemas.microsoft.com/office/powerpoint/2010/main" val="4119388169"/>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userDrawn="1">
  <p:cSld name="List_4 Items_Whit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55E783-A43B-997D-9FF3-4EEABA280D31}"/>
              </a:ext>
            </a:extLst>
          </p:cNvPr>
          <p:cNvSpPr>
            <a:spLocks noGrp="1"/>
          </p:cNvSpPr>
          <p:nvPr>
            <p:ph type="ctrTitle"/>
          </p:nvPr>
        </p:nvSpPr>
        <p:spPr>
          <a:xfrm>
            <a:off x="550863" y="584201"/>
            <a:ext cx="11090275" cy="765025"/>
          </a:xfrm>
        </p:spPr>
        <p:txBody>
          <a:bodyPr anchor="t">
            <a:normAutofit/>
          </a:bodyPr>
          <a:lstStyle>
            <a:lvl1pPr algn="l">
              <a:defRPr sz="4000" b="1" spc="-150">
                <a:solidFill>
                  <a:srgbClr val="00B0B7"/>
                </a:solidFill>
                <a:latin typeface="Arial" panose="020B0604020202020204" pitchFamily="34" charset="0"/>
                <a:cs typeface="Arial" panose="020B0604020202020204" pitchFamily="34" charset="0"/>
              </a:defRPr>
            </a:lvl1pPr>
          </a:lstStyle>
          <a:p>
            <a:r>
              <a:rPr lang="en-US"/>
              <a:t>Click to edit Master title style</a:t>
            </a:r>
            <a:endParaRPr lang="en-GT"/>
          </a:p>
        </p:txBody>
      </p:sp>
      <p:sp>
        <p:nvSpPr>
          <p:cNvPr id="3" name="Text Placeholder 9">
            <a:extLst>
              <a:ext uri="{FF2B5EF4-FFF2-40B4-BE49-F238E27FC236}">
                <a16:creationId xmlns:a16="http://schemas.microsoft.com/office/drawing/2014/main" id="{047C0F59-475F-73BA-912A-9CD68E20A1D1}"/>
              </a:ext>
            </a:extLst>
          </p:cNvPr>
          <p:cNvSpPr>
            <a:spLocks noGrp="1"/>
          </p:cNvSpPr>
          <p:nvPr>
            <p:ph type="body" sz="quarter" idx="10" hasCustomPrompt="1"/>
          </p:nvPr>
        </p:nvSpPr>
        <p:spPr>
          <a:xfrm>
            <a:off x="550863" y="1383946"/>
            <a:ext cx="11090275" cy="769795"/>
          </a:xfrm>
        </p:spPr>
        <p:txBody>
          <a:bodyPr anchor="t">
            <a:normAutofit/>
          </a:bodyPr>
          <a:lstStyle>
            <a:lvl1pPr marL="0" indent="0" algn="l">
              <a:buNone/>
              <a:defRPr sz="2000">
                <a:solidFill>
                  <a:srgbClr val="014552"/>
                </a:solidFill>
                <a:latin typeface="Arial" panose="020B0604020202020204" pitchFamily="34" charset="0"/>
                <a:cs typeface="Arial" panose="020B0604020202020204" pitchFamily="34" charset="0"/>
              </a:defRPr>
            </a:lvl1pPr>
          </a:lstStyle>
          <a:p>
            <a:pPr lvl="0"/>
            <a:r>
              <a:rPr lang="en-GT"/>
              <a:t>Click to edit Master subtitle style</a:t>
            </a:r>
          </a:p>
        </p:txBody>
      </p:sp>
      <p:sp>
        <p:nvSpPr>
          <p:cNvPr id="5" name="Text Placeholder 9">
            <a:extLst>
              <a:ext uri="{FF2B5EF4-FFF2-40B4-BE49-F238E27FC236}">
                <a16:creationId xmlns:a16="http://schemas.microsoft.com/office/drawing/2014/main" id="{AE3F85F0-3451-EBBA-E611-4FBEE023EEFF}"/>
              </a:ext>
            </a:extLst>
          </p:cNvPr>
          <p:cNvSpPr>
            <a:spLocks noGrp="1"/>
          </p:cNvSpPr>
          <p:nvPr>
            <p:ph type="body" sz="quarter" idx="12" hasCustomPrompt="1"/>
          </p:nvPr>
        </p:nvSpPr>
        <p:spPr>
          <a:xfrm>
            <a:off x="1216404" y="2952326"/>
            <a:ext cx="4741573" cy="913175"/>
          </a:xfrm>
        </p:spPr>
        <p:txBody>
          <a:bodyPr anchor="t">
            <a:normAutofit/>
          </a:bodyPr>
          <a:lstStyle>
            <a:lvl1pPr marL="0" indent="0" algn="l">
              <a:buNone/>
              <a:defRPr sz="1600">
                <a:solidFill>
                  <a:srgbClr val="014552"/>
                </a:solidFill>
                <a:latin typeface="Arial" panose="020B0604020202020204" pitchFamily="34" charset="0"/>
                <a:cs typeface="Arial" panose="020B0604020202020204" pitchFamily="34" charset="0"/>
              </a:defRPr>
            </a:lvl1pPr>
          </a:lstStyle>
          <a:p>
            <a:pPr lvl="0"/>
            <a:r>
              <a:rPr lang="en-GT"/>
              <a:t>Click to edit Master description style</a:t>
            </a:r>
          </a:p>
        </p:txBody>
      </p:sp>
      <p:sp>
        <p:nvSpPr>
          <p:cNvPr id="9" name="Text Placeholder 9">
            <a:extLst>
              <a:ext uri="{FF2B5EF4-FFF2-40B4-BE49-F238E27FC236}">
                <a16:creationId xmlns:a16="http://schemas.microsoft.com/office/drawing/2014/main" id="{7DD7F469-4518-7630-3757-56ED2F827C56}"/>
              </a:ext>
            </a:extLst>
          </p:cNvPr>
          <p:cNvSpPr>
            <a:spLocks noGrp="1"/>
          </p:cNvSpPr>
          <p:nvPr>
            <p:ph type="body" sz="quarter" idx="14" hasCustomPrompt="1"/>
          </p:nvPr>
        </p:nvSpPr>
        <p:spPr>
          <a:xfrm>
            <a:off x="1216404" y="2571184"/>
            <a:ext cx="4741573" cy="389153"/>
          </a:xfrm>
        </p:spPr>
        <p:txBody>
          <a:bodyPr anchor="t">
            <a:normAutofit/>
          </a:bodyPr>
          <a:lstStyle>
            <a:lvl1pPr marL="0" indent="0" algn="l">
              <a:buNone/>
              <a:defRPr sz="1600" b="1">
                <a:solidFill>
                  <a:srgbClr val="00B0B7"/>
                </a:solidFill>
                <a:latin typeface="Arial" panose="020B0604020202020204" pitchFamily="34" charset="0"/>
                <a:cs typeface="Arial" panose="020B0604020202020204" pitchFamily="34" charset="0"/>
              </a:defRPr>
            </a:lvl1pPr>
          </a:lstStyle>
          <a:p>
            <a:pPr lvl="0"/>
            <a:r>
              <a:rPr lang="en-GT"/>
              <a:t>Click to edit Master subtitle style</a:t>
            </a:r>
          </a:p>
        </p:txBody>
      </p:sp>
      <p:sp>
        <p:nvSpPr>
          <p:cNvPr id="10" name="Text Placeholder 9">
            <a:extLst>
              <a:ext uri="{FF2B5EF4-FFF2-40B4-BE49-F238E27FC236}">
                <a16:creationId xmlns:a16="http://schemas.microsoft.com/office/drawing/2014/main" id="{E4091A6D-A6C7-8932-9F92-0532BA7C5692}"/>
              </a:ext>
            </a:extLst>
          </p:cNvPr>
          <p:cNvSpPr>
            <a:spLocks noGrp="1"/>
          </p:cNvSpPr>
          <p:nvPr>
            <p:ph type="body" sz="quarter" idx="15" hasCustomPrompt="1"/>
          </p:nvPr>
        </p:nvSpPr>
        <p:spPr>
          <a:xfrm>
            <a:off x="6899564" y="2900696"/>
            <a:ext cx="4741573" cy="964805"/>
          </a:xfrm>
        </p:spPr>
        <p:txBody>
          <a:bodyPr anchor="t">
            <a:normAutofit/>
          </a:bodyPr>
          <a:lstStyle>
            <a:lvl1pPr marL="0" indent="0" algn="l">
              <a:buNone/>
              <a:defRPr sz="1600">
                <a:solidFill>
                  <a:srgbClr val="014552"/>
                </a:solidFill>
                <a:latin typeface="Arial" panose="020B0604020202020204" pitchFamily="34" charset="0"/>
                <a:cs typeface="Arial" panose="020B0604020202020204" pitchFamily="34" charset="0"/>
              </a:defRPr>
            </a:lvl1pPr>
          </a:lstStyle>
          <a:p>
            <a:pPr lvl="0"/>
            <a:r>
              <a:rPr lang="en-GT"/>
              <a:t>Click to edit Master description style</a:t>
            </a:r>
          </a:p>
        </p:txBody>
      </p:sp>
      <p:sp>
        <p:nvSpPr>
          <p:cNvPr id="11" name="Text Placeholder 9">
            <a:extLst>
              <a:ext uri="{FF2B5EF4-FFF2-40B4-BE49-F238E27FC236}">
                <a16:creationId xmlns:a16="http://schemas.microsoft.com/office/drawing/2014/main" id="{599734B0-2FCB-2CE3-9E1F-1D9A79FAC197}"/>
              </a:ext>
            </a:extLst>
          </p:cNvPr>
          <p:cNvSpPr>
            <a:spLocks noGrp="1"/>
          </p:cNvSpPr>
          <p:nvPr>
            <p:ph type="body" sz="quarter" idx="16" hasCustomPrompt="1"/>
          </p:nvPr>
        </p:nvSpPr>
        <p:spPr>
          <a:xfrm>
            <a:off x="6899564" y="2519554"/>
            <a:ext cx="4741573" cy="389153"/>
          </a:xfrm>
        </p:spPr>
        <p:txBody>
          <a:bodyPr anchor="t">
            <a:normAutofit/>
          </a:bodyPr>
          <a:lstStyle>
            <a:lvl1pPr marL="0" indent="0" algn="l">
              <a:buNone/>
              <a:defRPr sz="1600" b="1">
                <a:solidFill>
                  <a:srgbClr val="00B0B7"/>
                </a:solidFill>
                <a:latin typeface="Arial" panose="020B0604020202020204" pitchFamily="34" charset="0"/>
                <a:cs typeface="Arial" panose="020B0604020202020204" pitchFamily="34" charset="0"/>
              </a:defRPr>
            </a:lvl1pPr>
          </a:lstStyle>
          <a:p>
            <a:pPr lvl="0"/>
            <a:r>
              <a:rPr lang="en-GT"/>
              <a:t>Click to edit Master subtitle style</a:t>
            </a:r>
          </a:p>
        </p:txBody>
      </p:sp>
      <p:sp>
        <p:nvSpPr>
          <p:cNvPr id="12" name="Text Placeholder 9">
            <a:extLst>
              <a:ext uri="{FF2B5EF4-FFF2-40B4-BE49-F238E27FC236}">
                <a16:creationId xmlns:a16="http://schemas.microsoft.com/office/drawing/2014/main" id="{33D077B1-5B54-D074-D733-C3FDDBBF5D6B}"/>
              </a:ext>
            </a:extLst>
          </p:cNvPr>
          <p:cNvSpPr>
            <a:spLocks noGrp="1"/>
          </p:cNvSpPr>
          <p:nvPr>
            <p:ph type="body" sz="quarter" idx="17" hasCustomPrompt="1"/>
          </p:nvPr>
        </p:nvSpPr>
        <p:spPr>
          <a:xfrm>
            <a:off x="1213571" y="4696249"/>
            <a:ext cx="4741573" cy="913175"/>
          </a:xfrm>
        </p:spPr>
        <p:txBody>
          <a:bodyPr anchor="t">
            <a:normAutofit/>
          </a:bodyPr>
          <a:lstStyle>
            <a:lvl1pPr marL="0" indent="0" algn="l">
              <a:buNone/>
              <a:defRPr sz="1600">
                <a:solidFill>
                  <a:srgbClr val="014552"/>
                </a:solidFill>
                <a:latin typeface="Arial" panose="020B0604020202020204" pitchFamily="34" charset="0"/>
                <a:cs typeface="Arial" panose="020B0604020202020204" pitchFamily="34" charset="0"/>
              </a:defRPr>
            </a:lvl1pPr>
          </a:lstStyle>
          <a:p>
            <a:pPr lvl="0"/>
            <a:r>
              <a:rPr lang="en-GT"/>
              <a:t>Click to edit Master description style</a:t>
            </a:r>
          </a:p>
        </p:txBody>
      </p:sp>
      <p:sp>
        <p:nvSpPr>
          <p:cNvPr id="13" name="Text Placeholder 9">
            <a:extLst>
              <a:ext uri="{FF2B5EF4-FFF2-40B4-BE49-F238E27FC236}">
                <a16:creationId xmlns:a16="http://schemas.microsoft.com/office/drawing/2014/main" id="{74F9366B-BE75-9481-DBB5-A8DA2010A591}"/>
              </a:ext>
            </a:extLst>
          </p:cNvPr>
          <p:cNvSpPr>
            <a:spLocks noGrp="1"/>
          </p:cNvSpPr>
          <p:nvPr>
            <p:ph type="body" sz="quarter" idx="18" hasCustomPrompt="1"/>
          </p:nvPr>
        </p:nvSpPr>
        <p:spPr>
          <a:xfrm>
            <a:off x="1213571" y="4315107"/>
            <a:ext cx="4741573" cy="389153"/>
          </a:xfrm>
        </p:spPr>
        <p:txBody>
          <a:bodyPr anchor="t">
            <a:normAutofit/>
          </a:bodyPr>
          <a:lstStyle>
            <a:lvl1pPr marL="0" indent="0" algn="l">
              <a:buNone/>
              <a:defRPr sz="1600" b="1">
                <a:solidFill>
                  <a:srgbClr val="00B0B7"/>
                </a:solidFill>
                <a:latin typeface="Arial" panose="020B0604020202020204" pitchFamily="34" charset="0"/>
                <a:cs typeface="Arial" panose="020B0604020202020204" pitchFamily="34" charset="0"/>
              </a:defRPr>
            </a:lvl1pPr>
          </a:lstStyle>
          <a:p>
            <a:pPr lvl="0"/>
            <a:r>
              <a:rPr lang="en-GT"/>
              <a:t>Click to edit Master subtitle style</a:t>
            </a:r>
          </a:p>
        </p:txBody>
      </p:sp>
      <p:sp>
        <p:nvSpPr>
          <p:cNvPr id="14" name="Oval 13">
            <a:extLst>
              <a:ext uri="{FF2B5EF4-FFF2-40B4-BE49-F238E27FC236}">
                <a16:creationId xmlns:a16="http://schemas.microsoft.com/office/drawing/2014/main" id="{47A58C99-D6DE-989B-83CD-24FEDA738DDF}"/>
              </a:ext>
            </a:extLst>
          </p:cNvPr>
          <p:cNvSpPr/>
          <p:nvPr userDrawn="1"/>
        </p:nvSpPr>
        <p:spPr>
          <a:xfrm>
            <a:off x="553696" y="2519554"/>
            <a:ext cx="524164" cy="524164"/>
          </a:xfrm>
          <a:prstGeom prst="ellipse">
            <a:avLst/>
          </a:prstGeom>
          <a:solidFill>
            <a:srgbClr val="00B0B7"/>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T"/>
          </a:p>
        </p:txBody>
      </p:sp>
      <p:sp>
        <p:nvSpPr>
          <p:cNvPr id="15" name="Oval 14">
            <a:extLst>
              <a:ext uri="{FF2B5EF4-FFF2-40B4-BE49-F238E27FC236}">
                <a16:creationId xmlns:a16="http://schemas.microsoft.com/office/drawing/2014/main" id="{6C7580A5-1951-486D-9667-23885E79B5DC}"/>
              </a:ext>
            </a:extLst>
          </p:cNvPr>
          <p:cNvSpPr/>
          <p:nvPr userDrawn="1"/>
        </p:nvSpPr>
        <p:spPr>
          <a:xfrm>
            <a:off x="6236856" y="2518399"/>
            <a:ext cx="524164" cy="524164"/>
          </a:xfrm>
          <a:prstGeom prst="ellipse">
            <a:avLst/>
          </a:prstGeom>
          <a:solidFill>
            <a:srgbClr val="00B0B7"/>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T"/>
          </a:p>
        </p:txBody>
      </p:sp>
      <p:sp>
        <p:nvSpPr>
          <p:cNvPr id="16" name="Oval 15">
            <a:extLst>
              <a:ext uri="{FF2B5EF4-FFF2-40B4-BE49-F238E27FC236}">
                <a16:creationId xmlns:a16="http://schemas.microsoft.com/office/drawing/2014/main" id="{A95A7E0E-3DE8-8865-F433-92742A02210C}"/>
              </a:ext>
            </a:extLst>
          </p:cNvPr>
          <p:cNvSpPr/>
          <p:nvPr userDrawn="1"/>
        </p:nvSpPr>
        <p:spPr>
          <a:xfrm>
            <a:off x="550863" y="4315107"/>
            <a:ext cx="524164" cy="524164"/>
          </a:xfrm>
          <a:prstGeom prst="ellipse">
            <a:avLst/>
          </a:prstGeom>
          <a:solidFill>
            <a:srgbClr val="00B0B7"/>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T"/>
          </a:p>
        </p:txBody>
      </p:sp>
      <p:sp>
        <p:nvSpPr>
          <p:cNvPr id="19" name="TextBox 18">
            <a:extLst>
              <a:ext uri="{FF2B5EF4-FFF2-40B4-BE49-F238E27FC236}">
                <a16:creationId xmlns:a16="http://schemas.microsoft.com/office/drawing/2014/main" id="{312CE790-833F-2258-583A-54730B27B3A4}"/>
              </a:ext>
            </a:extLst>
          </p:cNvPr>
          <p:cNvSpPr txBox="1"/>
          <p:nvPr userDrawn="1"/>
        </p:nvSpPr>
        <p:spPr>
          <a:xfrm>
            <a:off x="603341" y="2581094"/>
            <a:ext cx="424873" cy="369332"/>
          </a:xfrm>
          <a:prstGeom prst="rect">
            <a:avLst/>
          </a:prstGeom>
          <a:noFill/>
        </p:spPr>
        <p:txBody>
          <a:bodyPr wrap="square" rtlCol="0">
            <a:spAutoFit/>
          </a:bodyPr>
          <a:lstStyle/>
          <a:p>
            <a:pPr algn="ctr"/>
            <a:r>
              <a:rPr lang="en-GT" b="1">
                <a:solidFill>
                  <a:schemeClr val="bg1"/>
                </a:solidFill>
                <a:latin typeface="Arial" panose="020B0604020202020204" pitchFamily="34" charset="0"/>
                <a:cs typeface="Arial" panose="020B0604020202020204" pitchFamily="34" charset="0"/>
              </a:rPr>
              <a:t>1</a:t>
            </a:r>
          </a:p>
        </p:txBody>
      </p:sp>
      <p:sp>
        <p:nvSpPr>
          <p:cNvPr id="20" name="TextBox 19">
            <a:extLst>
              <a:ext uri="{FF2B5EF4-FFF2-40B4-BE49-F238E27FC236}">
                <a16:creationId xmlns:a16="http://schemas.microsoft.com/office/drawing/2014/main" id="{200033E7-6273-E2B9-EC38-065306B356E8}"/>
              </a:ext>
            </a:extLst>
          </p:cNvPr>
          <p:cNvSpPr txBox="1"/>
          <p:nvPr userDrawn="1"/>
        </p:nvSpPr>
        <p:spPr>
          <a:xfrm>
            <a:off x="6286501" y="2594118"/>
            <a:ext cx="424873" cy="369332"/>
          </a:xfrm>
          <a:prstGeom prst="rect">
            <a:avLst/>
          </a:prstGeom>
          <a:noFill/>
        </p:spPr>
        <p:txBody>
          <a:bodyPr wrap="square" rtlCol="0">
            <a:spAutoFit/>
          </a:bodyPr>
          <a:lstStyle/>
          <a:p>
            <a:pPr algn="ctr"/>
            <a:r>
              <a:rPr lang="en-GT" b="1">
                <a:solidFill>
                  <a:schemeClr val="bg1"/>
                </a:solidFill>
                <a:latin typeface="Arial" panose="020B0604020202020204" pitchFamily="34" charset="0"/>
                <a:cs typeface="Arial" panose="020B0604020202020204" pitchFamily="34" charset="0"/>
              </a:rPr>
              <a:t>2</a:t>
            </a:r>
          </a:p>
        </p:txBody>
      </p:sp>
      <p:sp>
        <p:nvSpPr>
          <p:cNvPr id="21" name="TextBox 20">
            <a:extLst>
              <a:ext uri="{FF2B5EF4-FFF2-40B4-BE49-F238E27FC236}">
                <a16:creationId xmlns:a16="http://schemas.microsoft.com/office/drawing/2014/main" id="{3EC85B45-86E4-9102-C929-EB3D94F7910F}"/>
              </a:ext>
            </a:extLst>
          </p:cNvPr>
          <p:cNvSpPr txBox="1"/>
          <p:nvPr userDrawn="1"/>
        </p:nvSpPr>
        <p:spPr>
          <a:xfrm>
            <a:off x="600508" y="4385262"/>
            <a:ext cx="424873" cy="369332"/>
          </a:xfrm>
          <a:prstGeom prst="rect">
            <a:avLst/>
          </a:prstGeom>
          <a:noFill/>
        </p:spPr>
        <p:txBody>
          <a:bodyPr wrap="square" rtlCol="0">
            <a:spAutoFit/>
          </a:bodyPr>
          <a:lstStyle/>
          <a:p>
            <a:pPr algn="ctr"/>
            <a:r>
              <a:rPr lang="en-GT" b="1">
                <a:solidFill>
                  <a:schemeClr val="bg1"/>
                </a:solidFill>
                <a:latin typeface="Arial" panose="020B0604020202020204" pitchFamily="34" charset="0"/>
                <a:cs typeface="Arial" panose="020B0604020202020204" pitchFamily="34" charset="0"/>
              </a:rPr>
              <a:t>3</a:t>
            </a:r>
          </a:p>
        </p:txBody>
      </p:sp>
      <p:sp>
        <p:nvSpPr>
          <p:cNvPr id="6" name="Text Placeholder 9">
            <a:extLst>
              <a:ext uri="{FF2B5EF4-FFF2-40B4-BE49-F238E27FC236}">
                <a16:creationId xmlns:a16="http://schemas.microsoft.com/office/drawing/2014/main" id="{6311F9FA-FEAF-E92E-7419-9D41D120DD04}"/>
              </a:ext>
            </a:extLst>
          </p:cNvPr>
          <p:cNvSpPr>
            <a:spLocks noGrp="1"/>
          </p:cNvSpPr>
          <p:nvPr>
            <p:ph type="body" sz="quarter" idx="19" hasCustomPrompt="1"/>
          </p:nvPr>
        </p:nvSpPr>
        <p:spPr>
          <a:xfrm>
            <a:off x="6899564" y="4696249"/>
            <a:ext cx="4741573" cy="913175"/>
          </a:xfrm>
        </p:spPr>
        <p:txBody>
          <a:bodyPr anchor="t">
            <a:normAutofit/>
          </a:bodyPr>
          <a:lstStyle>
            <a:lvl1pPr marL="0" indent="0" algn="l">
              <a:buNone/>
              <a:defRPr sz="1600">
                <a:solidFill>
                  <a:srgbClr val="014552"/>
                </a:solidFill>
                <a:latin typeface="Arial" panose="020B0604020202020204" pitchFamily="34" charset="0"/>
                <a:cs typeface="Arial" panose="020B0604020202020204" pitchFamily="34" charset="0"/>
              </a:defRPr>
            </a:lvl1pPr>
          </a:lstStyle>
          <a:p>
            <a:pPr lvl="0"/>
            <a:r>
              <a:rPr lang="en-GT"/>
              <a:t>Click to edit Master description style</a:t>
            </a:r>
          </a:p>
        </p:txBody>
      </p:sp>
      <p:sp>
        <p:nvSpPr>
          <p:cNvPr id="8" name="Text Placeholder 9">
            <a:extLst>
              <a:ext uri="{FF2B5EF4-FFF2-40B4-BE49-F238E27FC236}">
                <a16:creationId xmlns:a16="http://schemas.microsoft.com/office/drawing/2014/main" id="{CCEA8878-B05D-A3CC-BBE4-6E77A27FCEFA}"/>
              </a:ext>
            </a:extLst>
          </p:cNvPr>
          <p:cNvSpPr>
            <a:spLocks noGrp="1"/>
          </p:cNvSpPr>
          <p:nvPr>
            <p:ph type="body" sz="quarter" idx="20" hasCustomPrompt="1"/>
          </p:nvPr>
        </p:nvSpPr>
        <p:spPr>
          <a:xfrm>
            <a:off x="6899564" y="4315107"/>
            <a:ext cx="4741573" cy="389153"/>
          </a:xfrm>
        </p:spPr>
        <p:txBody>
          <a:bodyPr anchor="t">
            <a:normAutofit/>
          </a:bodyPr>
          <a:lstStyle>
            <a:lvl1pPr marL="0" indent="0" algn="l">
              <a:buNone/>
              <a:defRPr sz="1600" b="1">
                <a:solidFill>
                  <a:srgbClr val="00B0B7"/>
                </a:solidFill>
                <a:latin typeface="Arial" panose="020B0604020202020204" pitchFamily="34" charset="0"/>
                <a:cs typeface="Arial" panose="020B0604020202020204" pitchFamily="34" charset="0"/>
              </a:defRPr>
            </a:lvl1pPr>
          </a:lstStyle>
          <a:p>
            <a:pPr lvl="0"/>
            <a:r>
              <a:rPr lang="en-GT"/>
              <a:t>Click to edit Master subtitle style</a:t>
            </a:r>
          </a:p>
        </p:txBody>
      </p:sp>
      <p:sp>
        <p:nvSpPr>
          <p:cNvPr id="18" name="Oval 17">
            <a:extLst>
              <a:ext uri="{FF2B5EF4-FFF2-40B4-BE49-F238E27FC236}">
                <a16:creationId xmlns:a16="http://schemas.microsoft.com/office/drawing/2014/main" id="{C79EFD66-A245-6833-9AAC-50B8885E48A1}"/>
              </a:ext>
            </a:extLst>
          </p:cNvPr>
          <p:cNvSpPr/>
          <p:nvPr userDrawn="1"/>
        </p:nvSpPr>
        <p:spPr>
          <a:xfrm>
            <a:off x="6236856" y="4315107"/>
            <a:ext cx="524164" cy="524164"/>
          </a:xfrm>
          <a:prstGeom prst="ellipse">
            <a:avLst/>
          </a:prstGeom>
          <a:solidFill>
            <a:srgbClr val="00B0B7"/>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T"/>
          </a:p>
        </p:txBody>
      </p:sp>
      <p:sp>
        <p:nvSpPr>
          <p:cNvPr id="22" name="TextBox 21">
            <a:extLst>
              <a:ext uri="{FF2B5EF4-FFF2-40B4-BE49-F238E27FC236}">
                <a16:creationId xmlns:a16="http://schemas.microsoft.com/office/drawing/2014/main" id="{7556AB18-0812-6245-4CD9-073389683D02}"/>
              </a:ext>
            </a:extLst>
          </p:cNvPr>
          <p:cNvSpPr txBox="1"/>
          <p:nvPr userDrawn="1"/>
        </p:nvSpPr>
        <p:spPr>
          <a:xfrm>
            <a:off x="6286501" y="4385262"/>
            <a:ext cx="424873" cy="369332"/>
          </a:xfrm>
          <a:prstGeom prst="rect">
            <a:avLst/>
          </a:prstGeom>
          <a:noFill/>
        </p:spPr>
        <p:txBody>
          <a:bodyPr wrap="square" rtlCol="0">
            <a:spAutoFit/>
          </a:bodyPr>
          <a:lstStyle/>
          <a:p>
            <a:pPr algn="ctr"/>
            <a:r>
              <a:rPr lang="en-GT" b="1">
                <a:solidFill>
                  <a:schemeClr val="bg1"/>
                </a:solidFill>
                <a:latin typeface="Arial" panose="020B0604020202020204" pitchFamily="34" charset="0"/>
                <a:cs typeface="Arial" panose="020B0604020202020204" pitchFamily="34" charset="0"/>
              </a:rPr>
              <a:t>4</a:t>
            </a:r>
          </a:p>
        </p:txBody>
      </p:sp>
      <p:pic>
        <p:nvPicPr>
          <p:cNvPr id="4" name="Picture 6" descr="A black background with blue and orange text&#10;&#10;Description automatically generated">
            <a:extLst>
              <a:ext uri="{FF2B5EF4-FFF2-40B4-BE49-F238E27FC236}">
                <a16:creationId xmlns:a16="http://schemas.microsoft.com/office/drawing/2014/main" id="{DB444CDD-E340-0DD2-30D3-E5EA45382554}"/>
              </a:ext>
            </a:extLst>
          </p:cNvPr>
          <p:cNvPicPr>
            <a:picLocks noChangeAspect="1"/>
          </p:cNvPicPr>
          <p:nvPr userDrawn="1"/>
        </p:nvPicPr>
        <p:blipFill>
          <a:blip r:embed="rId2"/>
          <a:stretch>
            <a:fillRect/>
          </a:stretch>
        </p:blipFill>
        <p:spPr>
          <a:xfrm>
            <a:off x="256040" y="5909052"/>
            <a:ext cx="1360369" cy="729493"/>
          </a:xfrm>
          <a:prstGeom prst="rect">
            <a:avLst/>
          </a:prstGeom>
        </p:spPr>
      </p:pic>
    </p:spTree>
    <p:extLst>
      <p:ext uri="{BB962C8B-B14F-4D97-AF65-F5344CB8AC3E}">
        <p14:creationId xmlns:p14="http://schemas.microsoft.com/office/powerpoint/2010/main" val="2368203203"/>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userDrawn="1">
  <p:cSld name="Media Content_Entreprenurial Navy">
    <p:spTree>
      <p:nvGrpSpPr>
        <p:cNvPr id="1" name=""/>
        <p:cNvGrpSpPr/>
        <p:nvPr/>
      </p:nvGrpSpPr>
      <p:grpSpPr>
        <a:xfrm>
          <a:off x="0" y="0"/>
          <a:ext cx="0" cy="0"/>
          <a:chOff x="0" y="0"/>
          <a:chExt cx="0" cy="0"/>
        </a:xfrm>
      </p:grpSpPr>
      <p:pic>
        <p:nvPicPr>
          <p:cNvPr id="7" name="Picture 6" descr="A blue background with lines&#10;&#10;Description automatically generated">
            <a:extLst>
              <a:ext uri="{FF2B5EF4-FFF2-40B4-BE49-F238E27FC236}">
                <a16:creationId xmlns:a16="http://schemas.microsoft.com/office/drawing/2014/main" id="{B4C89547-494B-A55A-08E2-B9B4B377D0E6}"/>
              </a:ext>
            </a:extLst>
          </p:cNvPr>
          <p:cNvPicPr>
            <a:picLocks noChangeAspect="1"/>
          </p:cNvPicPr>
          <p:nvPr userDrawn="1"/>
        </p:nvPicPr>
        <p:blipFill>
          <a:blip r:embed="rId2">
            <a:extLst>
              <a:ext uri="{BEBA8EAE-BF5A-486C-A8C5-ECC9F3942E4B}">
                <a14:imgProps xmlns:a14="http://schemas.microsoft.com/office/drawing/2010/main">
                  <a14:imgLayer r:embed="rId3">
                    <a14:imgEffect>
                      <a14:artisticCutout/>
                    </a14:imgEffect>
                  </a14:imgLayer>
                </a14:imgProps>
              </a:ext>
            </a:extLst>
          </a:blip>
          <a:stretch>
            <a:fillRect/>
          </a:stretch>
        </p:blipFill>
        <p:spPr>
          <a:xfrm>
            <a:off x="0" y="6329"/>
            <a:ext cx="12203274" cy="6851671"/>
          </a:xfrm>
          <a:prstGeom prst="rect">
            <a:avLst/>
          </a:prstGeom>
        </p:spPr>
      </p:pic>
      <p:sp>
        <p:nvSpPr>
          <p:cNvPr id="21" name="Rounded Rectangle 20">
            <a:extLst>
              <a:ext uri="{FF2B5EF4-FFF2-40B4-BE49-F238E27FC236}">
                <a16:creationId xmlns:a16="http://schemas.microsoft.com/office/drawing/2014/main" id="{D85DCACE-DB9F-7BED-133D-46EE0939C1CF}"/>
              </a:ext>
            </a:extLst>
          </p:cNvPr>
          <p:cNvSpPr/>
          <p:nvPr userDrawn="1"/>
        </p:nvSpPr>
        <p:spPr>
          <a:xfrm>
            <a:off x="550863" y="584200"/>
            <a:ext cx="11090275" cy="5280891"/>
          </a:xfrm>
          <a:prstGeom prst="roundRect">
            <a:avLst>
              <a:gd name="adj" fmla="val 6840"/>
            </a:avLst>
          </a:prstGeom>
          <a:solidFill>
            <a:schemeClr val="bg1"/>
          </a:solidFill>
          <a:ln>
            <a:noFill/>
          </a:ln>
          <a:effectLst>
            <a:outerShdw blurRad="725892" dist="50800" dir="5400000" algn="ctr" rotWithShape="0">
              <a:srgbClr val="000000">
                <a:alpha val="14309"/>
              </a:srgb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T"/>
          </a:p>
        </p:txBody>
      </p:sp>
      <p:sp>
        <p:nvSpPr>
          <p:cNvPr id="22" name="Content Placeholder 5">
            <a:extLst>
              <a:ext uri="{FF2B5EF4-FFF2-40B4-BE49-F238E27FC236}">
                <a16:creationId xmlns:a16="http://schemas.microsoft.com/office/drawing/2014/main" id="{4169D29C-1357-241F-E652-71306A1A0B34}"/>
              </a:ext>
            </a:extLst>
          </p:cNvPr>
          <p:cNvSpPr>
            <a:spLocks noGrp="1"/>
          </p:cNvSpPr>
          <p:nvPr>
            <p:ph sz="quarter" idx="4"/>
          </p:nvPr>
        </p:nvSpPr>
        <p:spPr>
          <a:xfrm>
            <a:off x="831932" y="876300"/>
            <a:ext cx="10584214" cy="4696690"/>
          </a:xfrm>
        </p:spPr>
        <p:txBody>
          <a:bodyPr/>
          <a:lstStyle>
            <a:lvl1pPr>
              <a:buClr>
                <a:srgbClr val="0C9093"/>
              </a:buClr>
              <a:defRPr>
                <a:solidFill>
                  <a:srgbClr val="014552"/>
                </a:solidFill>
                <a:latin typeface="Arial" panose="020B0604020202020204" pitchFamily="34" charset="0"/>
                <a:cs typeface="Arial" panose="020B0604020202020204" pitchFamily="34" charset="0"/>
              </a:defRPr>
            </a:lvl1pPr>
            <a:lvl2pPr>
              <a:buClr>
                <a:srgbClr val="0C9093"/>
              </a:buClr>
              <a:defRPr>
                <a:solidFill>
                  <a:srgbClr val="014552"/>
                </a:solidFill>
                <a:latin typeface="Arial" panose="020B0604020202020204" pitchFamily="34" charset="0"/>
                <a:cs typeface="Arial" panose="020B0604020202020204" pitchFamily="34" charset="0"/>
              </a:defRPr>
            </a:lvl2pPr>
            <a:lvl3pPr>
              <a:buClr>
                <a:srgbClr val="0C9093"/>
              </a:buClr>
              <a:defRPr>
                <a:solidFill>
                  <a:srgbClr val="014552"/>
                </a:solidFill>
                <a:latin typeface="Arial" panose="020B0604020202020204" pitchFamily="34" charset="0"/>
                <a:cs typeface="Arial" panose="020B0604020202020204" pitchFamily="34" charset="0"/>
              </a:defRPr>
            </a:lvl3pPr>
            <a:lvl4pPr>
              <a:buClr>
                <a:srgbClr val="0C9093"/>
              </a:buClr>
              <a:defRPr>
                <a:solidFill>
                  <a:srgbClr val="014552"/>
                </a:solidFill>
                <a:latin typeface="Arial" panose="020B0604020202020204" pitchFamily="34" charset="0"/>
                <a:cs typeface="Arial" panose="020B0604020202020204" pitchFamily="34" charset="0"/>
              </a:defRPr>
            </a:lvl4pPr>
            <a:lvl5pPr>
              <a:buClr>
                <a:srgbClr val="0C9093"/>
              </a:buClr>
              <a:defRPr>
                <a:solidFill>
                  <a:srgbClr val="014552"/>
                </a:solidFill>
                <a:latin typeface="Arial" panose="020B0604020202020204" pitchFamily="34" charset="0"/>
                <a:cs typeface="Arial" panose="020B0604020202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T"/>
          </a:p>
        </p:txBody>
      </p:sp>
      <p:pic>
        <p:nvPicPr>
          <p:cNvPr id="2" name="Obraz 1" descr="Obraz zawierający tekst, Czcionka, Grafika, projekt graficzny&#10;&#10;Opis wygenerowany automatycznie">
            <a:extLst>
              <a:ext uri="{FF2B5EF4-FFF2-40B4-BE49-F238E27FC236}">
                <a16:creationId xmlns:a16="http://schemas.microsoft.com/office/drawing/2014/main" id="{A7167DB2-6A85-1629-7405-5C18C3036734}"/>
              </a:ext>
            </a:extLst>
          </p:cNvPr>
          <p:cNvPicPr>
            <a:picLocks noChangeAspect="1"/>
          </p:cNvPicPr>
          <p:nvPr userDrawn="1"/>
        </p:nvPicPr>
        <p:blipFill>
          <a:blip r:embed="rId4"/>
          <a:stretch>
            <a:fillRect/>
          </a:stretch>
        </p:blipFill>
        <p:spPr>
          <a:xfrm>
            <a:off x="236958" y="5981700"/>
            <a:ext cx="1360790" cy="729493"/>
          </a:xfrm>
          <a:prstGeom prst="rect">
            <a:avLst/>
          </a:prstGeom>
        </p:spPr>
      </p:pic>
    </p:spTree>
    <p:extLst>
      <p:ext uri="{BB962C8B-B14F-4D97-AF65-F5344CB8AC3E}">
        <p14:creationId xmlns:p14="http://schemas.microsoft.com/office/powerpoint/2010/main" val="3249801138"/>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userDrawn="1">
  <p:cSld name="Section Title_Harmony Mist">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6259CB8D-7F11-B8D3-9ED9-43FF2F6E714D}"/>
              </a:ext>
            </a:extLst>
          </p:cNvPr>
          <p:cNvPicPr>
            <a:picLocks noChangeAspect="1"/>
          </p:cNvPicPr>
          <p:nvPr userDrawn="1"/>
        </p:nvPicPr>
        <p:blipFill>
          <a:blip r:embed="rId2">
            <a:extLst>
              <a:ext uri="{BEBA8EAE-BF5A-486C-A8C5-ECC9F3942E4B}">
                <a14:imgProps xmlns:a14="http://schemas.microsoft.com/office/drawing/2010/main">
                  <a14:imgLayer r:embed="rId3">
                    <a14:imgEffect>
                      <a14:artisticCutout/>
                    </a14:imgEffect>
                  </a14:imgLayer>
                </a14:imgProps>
              </a:ext>
            </a:extLst>
          </a:blip>
          <a:srcRect/>
          <a:stretch/>
        </p:blipFill>
        <p:spPr>
          <a:xfrm>
            <a:off x="2" y="4111"/>
            <a:ext cx="12194250" cy="6851043"/>
          </a:xfrm>
          <a:prstGeom prst="rect">
            <a:avLst/>
          </a:prstGeom>
        </p:spPr>
      </p:pic>
      <p:sp>
        <p:nvSpPr>
          <p:cNvPr id="5" name="Title 1">
            <a:extLst>
              <a:ext uri="{FF2B5EF4-FFF2-40B4-BE49-F238E27FC236}">
                <a16:creationId xmlns:a16="http://schemas.microsoft.com/office/drawing/2014/main" id="{823A6A58-2610-5714-6FC6-1BEF65202119}"/>
              </a:ext>
            </a:extLst>
          </p:cNvPr>
          <p:cNvSpPr>
            <a:spLocks noGrp="1"/>
          </p:cNvSpPr>
          <p:nvPr>
            <p:ph type="ctrTitle"/>
          </p:nvPr>
        </p:nvSpPr>
        <p:spPr>
          <a:xfrm>
            <a:off x="550863" y="2366673"/>
            <a:ext cx="11090275" cy="914545"/>
          </a:xfrm>
        </p:spPr>
        <p:txBody>
          <a:bodyPr anchor="b">
            <a:normAutofit/>
          </a:bodyPr>
          <a:lstStyle>
            <a:lvl1pPr algn="r">
              <a:defRPr sz="4800" b="1" spc="-150">
                <a:solidFill>
                  <a:srgbClr val="014552"/>
                </a:solidFill>
                <a:latin typeface="Arial" panose="020B0604020202020204" pitchFamily="34" charset="0"/>
                <a:cs typeface="Arial" panose="020B0604020202020204" pitchFamily="34" charset="0"/>
              </a:defRPr>
            </a:lvl1pPr>
          </a:lstStyle>
          <a:p>
            <a:r>
              <a:rPr lang="en-US"/>
              <a:t>Click to edit Master title style</a:t>
            </a:r>
            <a:endParaRPr lang="en-GT"/>
          </a:p>
        </p:txBody>
      </p:sp>
      <p:sp>
        <p:nvSpPr>
          <p:cNvPr id="6" name="Text Placeholder 9">
            <a:extLst>
              <a:ext uri="{FF2B5EF4-FFF2-40B4-BE49-F238E27FC236}">
                <a16:creationId xmlns:a16="http://schemas.microsoft.com/office/drawing/2014/main" id="{A0B0C1CD-BFDE-D89C-C97E-810BF4FB4866}"/>
              </a:ext>
            </a:extLst>
          </p:cNvPr>
          <p:cNvSpPr>
            <a:spLocks noGrp="1"/>
          </p:cNvSpPr>
          <p:nvPr>
            <p:ph type="body" sz="quarter" idx="10" hasCustomPrompt="1"/>
          </p:nvPr>
        </p:nvSpPr>
        <p:spPr>
          <a:xfrm>
            <a:off x="550863" y="3281363"/>
            <a:ext cx="11090275" cy="560964"/>
          </a:xfrm>
        </p:spPr>
        <p:txBody>
          <a:bodyPr anchor="ctr">
            <a:normAutofit/>
          </a:bodyPr>
          <a:lstStyle>
            <a:lvl1pPr marL="0" indent="0" algn="r">
              <a:buNone/>
              <a:defRPr sz="2400">
                <a:solidFill>
                  <a:srgbClr val="0C9093"/>
                </a:solidFill>
                <a:latin typeface="Arial" panose="020B0604020202020204" pitchFamily="34" charset="0"/>
                <a:cs typeface="Arial" panose="020B0604020202020204" pitchFamily="34" charset="0"/>
              </a:defRPr>
            </a:lvl1pPr>
          </a:lstStyle>
          <a:p>
            <a:pPr lvl="0"/>
            <a:r>
              <a:rPr lang="en-GT"/>
              <a:t>Click to edit Master subtitle style</a:t>
            </a:r>
          </a:p>
        </p:txBody>
      </p:sp>
      <p:pic>
        <p:nvPicPr>
          <p:cNvPr id="7" name="Picture 6" descr="A black background with blue and orange text&#10;&#10;Description automatically generated">
            <a:extLst>
              <a:ext uri="{FF2B5EF4-FFF2-40B4-BE49-F238E27FC236}">
                <a16:creationId xmlns:a16="http://schemas.microsoft.com/office/drawing/2014/main" id="{4D1E5449-AF8B-952B-2228-D3431B6A12A9}"/>
              </a:ext>
            </a:extLst>
          </p:cNvPr>
          <p:cNvPicPr>
            <a:picLocks noChangeAspect="1"/>
          </p:cNvPicPr>
          <p:nvPr userDrawn="1"/>
        </p:nvPicPr>
        <p:blipFill>
          <a:blip r:embed="rId4"/>
          <a:stretch>
            <a:fillRect/>
          </a:stretch>
        </p:blipFill>
        <p:spPr>
          <a:xfrm>
            <a:off x="10714382" y="6060823"/>
            <a:ext cx="1290794" cy="692184"/>
          </a:xfrm>
          <a:prstGeom prst="rect">
            <a:avLst/>
          </a:prstGeom>
        </p:spPr>
      </p:pic>
    </p:spTree>
    <p:extLst>
      <p:ext uri="{BB962C8B-B14F-4D97-AF65-F5344CB8AC3E}">
        <p14:creationId xmlns:p14="http://schemas.microsoft.com/office/powerpoint/2010/main" val="2159392082"/>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obj" preserve="1">
  <p:cSld name="1_Re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213779-C925-8747-9EB1-8964AE9096AB}"/>
              </a:ext>
            </a:extLst>
          </p:cNvPr>
          <p:cNvSpPr>
            <a:spLocks noGrp="1"/>
          </p:cNvSpPr>
          <p:nvPr>
            <p:ph type="title"/>
          </p:nvPr>
        </p:nvSpPr>
        <p:spPr/>
        <p:txBody>
          <a:bodyPr/>
          <a:lstStyle>
            <a:lvl1pPr>
              <a:defRPr>
                <a:solidFill>
                  <a:schemeClr val="accent2"/>
                </a:solidFill>
                <a:latin typeface="Arial" panose="020B0604020202020204" pitchFamily="34" charset="0"/>
                <a:cs typeface="Arial" panose="020B0604020202020204" pitchFamily="34" charset="0"/>
              </a:defRPr>
            </a:lvl1pPr>
          </a:lstStyle>
          <a:p>
            <a:r>
              <a:rPr lang="en-US"/>
              <a:t>Click to edit Master title style</a:t>
            </a:r>
          </a:p>
        </p:txBody>
      </p:sp>
      <p:sp>
        <p:nvSpPr>
          <p:cNvPr id="3" name="Content Placeholder 2">
            <a:extLst>
              <a:ext uri="{FF2B5EF4-FFF2-40B4-BE49-F238E27FC236}">
                <a16:creationId xmlns:a16="http://schemas.microsoft.com/office/drawing/2014/main" id="{35C5FA56-8D39-6D72-1CF9-11269EFCDEF9}"/>
              </a:ext>
            </a:extLst>
          </p:cNvPr>
          <p:cNvSpPr>
            <a:spLocks noGrp="1"/>
          </p:cNvSpPr>
          <p:nvPr>
            <p:ph idx="1"/>
          </p:nvPr>
        </p:nvSpPr>
        <p:spPr/>
        <p:txBody>
          <a:bodyPr/>
          <a:lstStyle>
            <a:lvl1pPr>
              <a:defRPr>
                <a:latin typeface="Arial" panose="020B0604020202020204" pitchFamily="34" charset="0"/>
                <a:cs typeface="Arial" panose="020B0604020202020204" pitchFamily="34" charset="0"/>
              </a:defRPr>
            </a:lvl1pPr>
            <a:lvl2pPr>
              <a:defRPr>
                <a:latin typeface="Arial" panose="020B0604020202020204" pitchFamily="34" charset="0"/>
                <a:cs typeface="Arial" panose="020B0604020202020204" pitchFamily="34" charset="0"/>
              </a:defRPr>
            </a:lvl2pPr>
            <a:lvl3pPr>
              <a:defRPr>
                <a:latin typeface="Arial" panose="020B0604020202020204" pitchFamily="34" charset="0"/>
                <a:cs typeface="Arial" panose="020B0604020202020204" pitchFamily="34" charset="0"/>
              </a:defRPr>
            </a:lvl3pPr>
            <a:lvl4pPr>
              <a:defRPr>
                <a:latin typeface="Arial" panose="020B0604020202020204" pitchFamily="34" charset="0"/>
                <a:cs typeface="Arial" panose="020B0604020202020204" pitchFamily="34" charset="0"/>
              </a:defRPr>
            </a:lvl4pPr>
            <a:lvl5pPr>
              <a:defRPr>
                <a:latin typeface="Arial" panose="020B0604020202020204" pitchFamily="34" charset="0"/>
                <a:cs typeface="Arial" panose="020B0604020202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028534335"/>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23CC5B-83DE-DD97-ECA5-4C8CBB0544E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0603092B-BE10-D904-8661-6314184B47E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F550977E-E851-9F22-DD91-C68C82A4B874}"/>
              </a:ext>
            </a:extLst>
          </p:cNvPr>
          <p:cNvSpPr>
            <a:spLocks noGrp="1"/>
          </p:cNvSpPr>
          <p:nvPr>
            <p:ph type="dt" sz="half" idx="10"/>
          </p:nvPr>
        </p:nvSpPr>
        <p:spPr/>
        <p:txBody>
          <a:bodyPr/>
          <a:lstStyle/>
          <a:p>
            <a:fld id="{A016D157-7350-481F-807C-6E199562AB12}" type="datetimeFigureOut">
              <a:rPr lang="en-US" smtClean="0"/>
              <a:t>8/22/2025</a:t>
            </a:fld>
            <a:endParaRPr lang="en-US"/>
          </a:p>
        </p:txBody>
      </p:sp>
      <p:sp>
        <p:nvSpPr>
          <p:cNvPr id="5" name="Footer Placeholder 4">
            <a:extLst>
              <a:ext uri="{FF2B5EF4-FFF2-40B4-BE49-F238E27FC236}">
                <a16:creationId xmlns:a16="http://schemas.microsoft.com/office/drawing/2014/main" id="{E7D91066-61EC-38F7-E47E-763862105FA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498A2C2-51CB-77F0-7288-67123AA71B75}"/>
              </a:ext>
            </a:extLst>
          </p:cNvPr>
          <p:cNvSpPr>
            <a:spLocks noGrp="1"/>
          </p:cNvSpPr>
          <p:nvPr>
            <p:ph type="sldNum" sz="quarter" idx="12"/>
          </p:nvPr>
        </p:nvSpPr>
        <p:spPr/>
        <p:txBody>
          <a:bodyPr/>
          <a:lstStyle/>
          <a:p>
            <a:fld id="{5E17CEE7-B7C6-4C27-BAA5-D0DFEFD3E6A8}" type="slidenum">
              <a:rPr lang="en-US" smtClean="0"/>
              <a:t>‹#›</a:t>
            </a:fld>
            <a:endParaRPr lang="en-US"/>
          </a:p>
        </p:txBody>
      </p:sp>
    </p:spTree>
    <p:extLst>
      <p:ext uri="{BB962C8B-B14F-4D97-AF65-F5344CB8AC3E}">
        <p14:creationId xmlns:p14="http://schemas.microsoft.com/office/powerpoint/2010/main" val="1766126933"/>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obj" preserve="1">
  <p:cSld name="Blu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213779-C925-8747-9EB1-8964AE9096AB}"/>
              </a:ext>
            </a:extLst>
          </p:cNvPr>
          <p:cNvSpPr>
            <a:spLocks noGrp="1"/>
          </p:cNvSpPr>
          <p:nvPr>
            <p:ph type="title"/>
          </p:nvPr>
        </p:nvSpPr>
        <p:spPr/>
        <p:txBody>
          <a:bodyPr/>
          <a:lstStyle>
            <a:lvl1pPr>
              <a:defRPr>
                <a:solidFill>
                  <a:schemeClr val="accent1"/>
                </a:solidFill>
                <a:latin typeface="Arial" panose="020B0604020202020204" pitchFamily="34" charset="0"/>
                <a:cs typeface="Arial" panose="020B0604020202020204" pitchFamily="34" charset="0"/>
              </a:defRPr>
            </a:lvl1pPr>
          </a:lstStyle>
          <a:p>
            <a:r>
              <a:rPr lang="en-US"/>
              <a:t>Click to edit Master title style</a:t>
            </a:r>
          </a:p>
        </p:txBody>
      </p:sp>
      <p:sp>
        <p:nvSpPr>
          <p:cNvPr id="3" name="Content Placeholder 2">
            <a:extLst>
              <a:ext uri="{FF2B5EF4-FFF2-40B4-BE49-F238E27FC236}">
                <a16:creationId xmlns:a16="http://schemas.microsoft.com/office/drawing/2014/main" id="{35C5FA56-8D39-6D72-1CF9-11269EFCDEF9}"/>
              </a:ext>
            </a:extLst>
          </p:cNvPr>
          <p:cNvSpPr>
            <a:spLocks noGrp="1"/>
          </p:cNvSpPr>
          <p:nvPr>
            <p:ph idx="1"/>
          </p:nvPr>
        </p:nvSpPr>
        <p:spPr/>
        <p:txBody>
          <a:bodyPr/>
          <a:lstStyle>
            <a:lvl1pPr>
              <a:defRPr>
                <a:latin typeface="Arial" panose="020B0604020202020204" pitchFamily="34" charset="0"/>
                <a:cs typeface="Arial" panose="020B0604020202020204" pitchFamily="34" charset="0"/>
              </a:defRPr>
            </a:lvl1pPr>
            <a:lvl2pPr>
              <a:defRPr>
                <a:latin typeface="Arial" panose="020B0604020202020204" pitchFamily="34" charset="0"/>
                <a:cs typeface="Arial" panose="020B0604020202020204" pitchFamily="34" charset="0"/>
              </a:defRPr>
            </a:lvl2pPr>
            <a:lvl3pPr>
              <a:defRPr>
                <a:latin typeface="Arial" panose="020B0604020202020204" pitchFamily="34" charset="0"/>
                <a:cs typeface="Arial" panose="020B0604020202020204" pitchFamily="34" charset="0"/>
              </a:defRPr>
            </a:lvl3pPr>
            <a:lvl4pPr>
              <a:defRPr>
                <a:latin typeface="Arial" panose="020B0604020202020204" pitchFamily="34" charset="0"/>
                <a:cs typeface="Arial" panose="020B0604020202020204" pitchFamily="34" charset="0"/>
              </a:defRPr>
            </a:lvl4pPr>
            <a:lvl5pPr>
              <a:defRPr>
                <a:latin typeface="Arial" panose="020B0604020202020204" pitchFamily="34" charset="0"/>
                <a:cs typeface="Arial" panose="020B0604020202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486076630"/>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 preserve="1">
  <p:cSld name="1_Blu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213779-C925-8747-9EB1-8964AE9096AB}"/>
              </a:ext>
            </a:extLst>
          </p:cNvPr>
          <p:cNvSpPr>
            <a:spLocks noGrp="1"/>
          </p:cNvSpPr>
          <p:nvPr>
            <p:ph type="title"/>
          </p:nvPr>
        </p:nvSpPr>
        <p:spPr/>
        <p:txBody>
          <a:bodyPr/>
          <a:lstStyle>
            <a:lvl1pPr>
              <a:defRPr>
                <a:solidFill>
                  <a:schemeClr val="accent2"/>
                </a:solidFill>
                <a:latin typeface="Arial" panose="020B0604020202020204" pitchFamily="34" charset="0"/>
                <a:cs typeface="Arial" panose="020B0604020202020204" pitchFamily="34" charset="0"/>
              </a:defRPr>
            </a:lvl1pPr>
          </a:lstStyle>
          <a:p>
            <a:r>
              <a:rPr lang="en-US"/>
              <a:t>Click to edit Master title style</a:t>
            </a:r>
          </a:p>
        </p:txBody>
      </p:sp>
      <p:sp>
        <p:nvSpPr>
          <p:cNvPr id="3" name="Content Placeholder 2">
            <a:extLst>
              <a:ext uri="{FF2B5EF4-FFF2-40B4-BE49-F238E27FC236}">
                <a16:creationId xmlns:a16="http://schemas.microsoft.com/office/drawing/2014/main" id="{35C5FA56-8D39-6D72-1CF9-11269EFCDEF9}"/>
              </a:ext>
            </a:extLst>
          </p:cNvPr>
          <p:cNvSpPr>
            <a:spLocks noGrp="1"/>
          </p:cNvSpPr>
          <p:nvPr>
            <p:ph idx="1"/>
          </p:nvPr>
        </p:nvSpPr>
        <p:spPr/>
        <p:txBody>
          <a:bodyPr/>
          <a:lstStyle>
            <a:lvl1pPr>
              <a:defRPr>
                <a:latin typeface="Arial" panose="020B0604020202020204" pitchFamily="34" charset="0"/>
                <a:cs typeface="Arial" panose="020B0604020202020204" pitchFamily="34" charset="0"/>
              </a:defRPr>
            </a:lvl1pPr>
            <a:lvl2pPr>
              <a:defRPr>
                <a:latin typeface="Arial" panose="020B0604020202020204" pitchFamily="34" charset="0"/>
                <a:cs typeface="Arial" panose="020B0604020202020204" pitchFamily="34" charset="0"/>
              </a:defRPr>
            </a:lvl2pPr>
            <a:lvl3pPr>
              <a:defRPr>
                <a:latin typeface="Arial" panose="020B0604020202020204" pitchFamily="34" charset="0"/>
                <a:cs typeface="Arial" panose="020B0604020202020204" pitchFamily="34" charset="0"/>
              </a:defRPr>
            </a:lvl3pPr>
            <a:lvl4pPr>
              <a:defRPr>
                <a:latin typeface="Arial" panose="020B0604020202020204" pitchFamily="34" charset="0"/>
                <a:cs typeface="Arial" panose="020B0604020202020204" pitchFamily="34" charset="0"/>
              </a:defRPr>
            </a:lvl4pPr>
            <a:lvl5pPr>
              <a:defRPr>
                <a:latin typeface="Arial" panose="020B0604020202020204" pitchFamily="34" charset="0"/>
                <a:cs typeface="Arial" panose="020B0604020202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247196925"/>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obj" preserve="1">
  <p:cSld name="1_Title and Content - Brow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213779-C925-8747-9EB1-8964AE9096AB}"/>
              </a:ext>
            </a:extLst>
          </p:cNvPr>
          <p:cNvSpPr>
            <a:spLocks noGrp="1"/>
          </p:cNvSpPr>
          <p:nvPr>
            <p:ph type="title"/>
          </p:nvPr>
        </p:nvSpPr>
        <p:spPr/>
        <p:txBody>
          <a:bodyPr/>
          <a:lstStyle>
            <a:lvl1pPr>
              <a:defRPr>
                <a:solidFill>
                  <a:schemeClr val="accent3"/>
                </a:solidFill>
                <a:latin typeface="Arial" panose="020B0604020202020204" pitchFamily="34" charset="0"/>
                <a:cs typeface="Arial" panose="020B0604020202020204" pitchFamily="34" charset="0"/>
              </a:defRPr>
            </a:lvl1pPr>
          </a:lstStyle>
          <a:p>
            <a:r>
              <a:rPr lang="en-US"/>
              <a:t>Click to edit Master title style</a:t>
            </a:r>
          </a:p>
        </p:txBody>
      </p:sp>
      <p:sp>
        <p:nvSpPr>
          <p:cNvPr id="3" name="Content Placeholder 2">
            <a:extLst>
              <a:ext uri="{FF2B5EF4-FFF2-40B4-BE49-F238E27FC236}">
                <a16:creationId xmlns:a16="http://schemas.microsoft.com/office/drawing/2014/main" id="{35C5FA56-8D39-6D72-1CF9-11269EFCDEF9}"/>
              </a:ext>
            </a:extLst>
          </p:cNvPr>
          <p:cNvSpPr>
            <a:spLocks noGrp="1"/>
          </p:cNvSpPr>
          <p:nvPr>
            <p:ph idx="1"/>
          </p:nvPr>
        </p:nvSpPr>
        <p:spPr/>
        <p:txBody>
          <a:bodyPr/>
          <a:lstStyle>
            <a:lvl1pPr>
              <a:defRPr>
                <a:latin typeface="Arial" panose="020B0604020202020204" pitchFamily="34" charset="0"/>
                <a:cs typeface="Arial" panose="020B0604020202020204" pitchFamily="34" charset="0"/>
              </a:defRPr>
            </a:lvl1pPr>
            <a:lvl2pPr>
              <a:defRPr>
                <a:latin typeface="Arial" panose="020B0604020202020204" pitchFamily="34" charset="0"/>
                <a:cs typeface="Arial" panose="020B0604020202020204" pitchFamily="34" charset="0"/>
              </a:defRPr>
            </a:lvl2pPr>
            <a:lvl3pPr>
              <a:defRPr>
                <a:latin typeface="Arial" panose="020B0604020202020204" pitchFamily="34" charset="0"/>
                <a:cs typeface="Arial" panose="020B0604020202020204" pitchFamily="34" charset="0"/>
              </a:defRPr>
            </a:lvl3pPr>
            <a:lvl4pPr>
              <a:defRPr>
                <a:latin typeface="Arial" panose="020B0604020202020204" pitchFamily="34" charset="0"/>
                <a:cs typeface="Arial" panose="020B0604020202020204" pitchFamily="34" charset="0"/>
              </a:defRPr>
            </a:lvl4pPr>
            <a:lvl5pPr>
              <a:defRPr>
                <a:latin typeface="Arial" panose="020B0604020202020204" pitchFamily="34" charset="0"/>
                <a:cs typeface="Arial" panose="020B0604020202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87627610"/>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obj" preserve="1">
  <p:cSld name="2_Title and Content - Brow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213779-C925-8747-9EB1-8964AE9096AB}"/>
              </a:ext>
            </a:extLst>
          </p:cNvPr>
          <p:cNvSpPr>
            <a:spLocks noGrp="1"/>
          </p:cNvSpPr>
          <p:nvPr>
            <p:ph type="title"/>
          </p:nvPr>
        </p:nvSpPr>
        <p:spPr/>
        <p:txBody>
          <a:bodyPr/>
          <a:lstStyle>
            <a:lvl1pPr>
              <a:defRPr>
                <a:solidFill>
                  <a:schemeClr val="accent4"/>
                </a:solidFill>
                <a:latin typeface="Arial" panose="020B0604020202020204" pitchFamily="34" charset="0"/>
                <a:cs typeface="Arial" panose="020B0604020202020204" pitchFamily="34" charset="0"/>
              </a:defRPr>
            </a:lvl1pPr>
          </a:lstStyle>
          <a:p>
            <a:r>
              <a:rPr lang="en-US"/>
              <a:t>Click to edit Master title style</a:t>
            </a:r>
          </a:p>
        </p:txBody>
      </p:sp>
      <p:sp>
        <p:nvSpPr>
          <p:cNvPr id="3" name="Content Placeholder 2">
            <a:extLst>
              <a:ext uri="{FF2B5EF4-FFF2-40B4-BE49-F238E27FC236}">
                <a16:creationId xmlns:a16="http://schemas.microsoft.com/office/drawing/2014/main" id="{35C5FA56-8D39-6D72-1CF9-11269EFCDEF9}"/>
              </a:ext>
            </a:extLst>
          </p:cNvPr>
          <p:cNvSpPr>
            <a:spLocks noGrp="1"/>
          </p:cNvSpPr>
          <p:nvPr>
            <p:ph idx="1"/>
          </p:nvPr>
        </p:nvSpPr>
        <p:spPr/>
        <p:txBody>
          <a:bodyPr/>
          <a:lstStyle>
            <a:lvl1pPr>
              <a:defRPr>
                <a:latin typeface="Arial" panose="020B0604020202020204" pitchFamily="34" charset="0"/>
                <a:cs typeface="Arial" panose="020B0604020202020204" pitchFamily="34" charset="0"/>
              </a:defRPr>
            </a:lvl1pPr>
            <a:lvl2pPr>
              <a:defRPr>
                <a:latin typeface="Arial" panose="020B0604020202020204" pitchFamily="34" charset="0"/>
                <a:cs typeface="Arial" panose="020B0604020202020204" pitchFamily="34" charset="0"/>
              </a:defRPr>
            </a:lvl2pPr>
            <a:lvl3pPr>
              <a:defRPr>
                <a:latin typeface="Arial" panose="020B0604020202020204" pitchFamily="34" charset="0"/>
                <a:cs typeface="Arial" panose="020B0604020202020204" pitchFamily="34" charset="0"/>
              </a:defRPr>
            </a:lvl3pPr>
            <a:lvl4pPr>
              <a:defRPr>
                <a:latin typeface="Arial" panose="020B0604020202020204" pitchFamily="34" charset="0"/>
                <a:cs typeface="Arial" panose="020B0604020202020204" pitchFamily="34" charset="0"/>
              </a:defRPr>
            </a:lvl4pPr>
            <a:lvl5pPr>
              <a:defRPr>
                <a:latin typeface="Arial" panose="020B0604020202020204" pitchFamily="34" charset="0"/>
                <a:cs typeface="Arial" panose="020B0604020202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608209460"/>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1CAC59-2803-3F1B-8B13-7BD83CBE03A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750EC0BC-BA12-E072-34A5-CA65973DE265}"/>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F061AB4-DD5C-73E0-3062-4ACBA11FD80B}"/>
              </a:ext>
            </a:extLst>
          </p:cNvPr>
          <p:cNvSpPr>
            <a:spLocks noGrp="1"/>
          </p:cNvSpPr>
          <p:nvPr>
            <p:ph type="dt" sz="half" idx="10"/>
          </p:nvPr>
        </p:nvSpPr>
        <p:spPr/>
        <p:txBody>
          <a:bodyPr/>
          <a:lstStyle/>
          <a:p>
            <a:fld id="{A016D157-7350-481F-807C-6E199562AB12}" type="datetimeFigureOut">
              <a:rPr lang="en-US" smtClean="0"/>
              <a:t>8/22/2025</a:t>
            </a:fld>
            <a:endParaRPr lang="en-US"/>
          </a:p>
        </p:txBody>
      </p:sp>
      <p:sp>
        <p:nvSpPr>
          <p:cNvPr id="5" name="Footer Placeholder 4">
            <a:extLst>
              <a:ext uri="{FF2B5EF4-FFF2-40B4-BE49-F238E27FC236}">
                <a16:creationId xmlns:a16="http://schemas.microsoft.com/office/drawing/2014/main" id="{F3D4907E-8500-B9B9-808A-6D1C705AEFD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7984358-AA90-0FDA-CBFE-5325C7D3C4C2}"/>
              </a:ext>
            </a:extLst>
          </p:cNvPr>
          <p:cNvSpPr>
            <a:spLocks noGrp="1"/>
          </p:cNvSpPr>
          <p:nvPr>
            <p:ph type="sldNum" sz="quarter" idx="12"/>
          </p:nvPr>
        </p:nvSpPr>
        <p:spPr/>
        <p:txBody>
          <a:bodyPr/>
          <a:lstStyle/>
          <a:p>
            <a:fld id="{5E17CEE7-B7C6-4C27-BAA5-D0DFEFD3E6A8}" type="slidenum">
              <a:rPr lang="en-US" smtClean="0"/>
              <a:t>‹#›</a:t>
            </a:fld>
            <a:endParaRPr lang="en-US"/>
          </a:p>
        </p:txBody>
      </p:sp>
    </p:spTree>
    <p:extLst>
      <p:ext uri="{BB962C8B-B14F-4D97-AF65-F5344CB8AC3E}">
        <p14:creationId xmlns:p14="http://schemas.microsoft.com/office/powerpoint/2010/main" val="780161079"/>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0BC203-6E01-2D3A-68D6-FCA431FFAED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9D5B7377-D14D-DE5A-3F46-3E9A217CD440}"/>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54C81E15-5090-DD1C-CF14-4CA359FCA58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ABD71C18-241A-DB8E-DBC0-856032FE0DDB}"/>
              </a:ext>
            </a:extLst>
          </p:cNvPr>
          <p:cNvSpPr>
            <a:spLocks noGrp="1"/>
          </p:cNvSpPr>
          <p:nvPr>
            <p:ph type="dt" sz="half" idx="10"/>
          </p:nvPr>
        </p:nvSpPr>
        <p:spPr/>
        <p:txBody>
          <a:bodyPr/>
          <a:lstStyle/>
          <a:p>
            <a:fld id="{A016D157-7350-481F-807C-6E199562AB12}" type="datetimeFigureOut">
              <a:rPr lang="en-US" smtClean="0"/>
              <a:t>8/22/2025</a:t>
            </a:fld>
            <a:endParaRPr lang="en-US"/>
          </a:p>
        </p:txBody>
      </p:sp>
      <p:sp>
        <p:nvSpPr>
          <p:cNvPr id="6" name="Footer Placeholder 5">
            <a:extLst>
              <a:ext uri="{FF2B5EF4-FFF2-40B4-BE49-F238E27FC236}">
                <a16:creationId xmlns:a16="http://schemas.microsoft.com/office/drawing/2014/main" id="{3E1C7A42-5685-B28D-B1A5-C5CCA1E4E85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E9C6ED5-64B9-5B78-6B71-62180E2CDE76}"/>
              </a:ext>
            </a:extLst>
          </p:cNvPr>
          <p:cNvSpPr>
            <a:spLocks noGrp="1"/>
          </p:cNvSpPr>
          <p:nvPr>
            <p:ph type="sldNum" sz="quarter" idx="12"/>
          </p:nvPr>
        </p:nvSpPr>
        <p:spPr/>
        <p:txBody>
          <a:bodyPr/>
          <a:lstStyle/>
          <a:p>
            <a:fld id="{5E17CEE7-B7C6-4C27-BAA5-D0DFEFD3E6A8}" type="slidenum">
              <a:rPr lang="en-US" smtClean="0"/>
              <a:t>‹#›</a:t>
            </a:fld>
            <a:endParaRPr lang="en-US"/>
          </a:p>
        </p:txBody>
      </p:sp>
    </p:spTree>
    <p:extLst>
      <p:ext uri="{BB962C8B-B14F-4D97-AF65-F5344CB8AC3E}">
        <p14:creationId xmlns:p14="http://schemas.microsoft.com/office/powerpoint/2010/main" val="505710668"/>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A4D003-7ED0-2A72-BABF-98DBEC98566A}"/>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6D0289DF-8B1E-669F-C6CD-E3F7E22D786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C1880F1-5846-9169-AA17-4998C2D7206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5A212ABB-5DE4-F8A0-2AEF-9C8FC3F4490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3D97CEE-77CB-0E7D-A389-D49C1533E74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826BBAD-9CE7-79AA-6479-962ED06D11F8}"/>
              </a:ext>
            </a:extLst>
          </p:cNvPr>
          <p:cNvSpPr>
            <a:spLocks noGrp="1"/>
          </p:cNvSpPr>
          <p:nvPr>
            <p:ph type="dt" sz="half" idx="10"/>
          </p:nvPr>
        </p:nvSpPr>
        <p:spPr/>
        <p:txBody>
          <a:bodyPr/>
          <a:lstStyle/>
          <a:p>
            <a:fld id="{A016D157-7350-481F-807C-6E199562AB12}" type="datetimeFigureOut">
              <a:rPr lang="en-US" smtClean="0"/>
              <a:t>8/22/2025</a:t>
            </a:fld>
            <a:endParaRPr lang="en-US"/>
          </a:p>
        </p:txBody>
      </p:sp>
      <p:sp>
        <p:nvSpPr>
          <p:cNvPr id="8" name="Footer Placeholder 7">
            <a:extLst>
              <a:ext uri="{FF2B5EF4-FFF2-40B4-BE49-F238E27FC236}">
                <a16:creationId xmlns:a16="http://schemas.microsoft.com/office/drawing/2014/main" id="{5F5916F5-9736-3FCC-F09C-9E12B7C77762}"/>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8B42EC9B-CA59-BD00-A017-D571D576E7EF}"/>
              </a:ext>
            </a:extLst>
          </p:cNvPr>
          <p:cNvSpPr>
            <a:spLocks noGrp="1"/>
          </p:cNvSpPr>
          <p:nvPr>
            <p:ph type="sldNum" sz="quarter" idx="12"/>
          </p:nvPr>
        </p:nvSpPr>
        <p:spPr/>
        <p:txBody>
          <a:bodyPr/>
          <a:lstStyle/>
          <a:p>
            <a:fld id="{5E17CEE7-B7C6-4C27-BAA5-D0DFEFD3E6A8}" type="slidenum">
              <a:rPr lang="en-US" smtClean="0"/>
              <a:t>‹#›</a:t>
            </a:fld>
            <a:endParaRPr lang="en-US"/>
          </a:p>
        </p:txBody>
      </p:sp>
    </p:spTree>
    <p:extLst>
      <p:ext uri="{BB962C8B-B14F-4D97-AF65-F5344CB8AC3E}">
        <p14:creationId xmlns:p14="http://schemas.microsoft.com/office/powerpoint/2010/main" val="805193488"/>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DC6D10-590C-FF0D-6D92-0933DA3F1B2A}"/>
              </a:ext>
            </a:extLst>
          </p:cNvPr>
          <p:cNvSpPr>
            <a:spLocks noGrp="1"/>
          </p:cNvSpPr>
          <p:nvPr>
            <p:ph type="title"/>
          </p:nvPr>
        </p:nvSpPr>
        <p:spPr/>
        <p:txBody>
          <a:bodyPr/>
          <a:lstStyle>
            <a:lvl1pPr>
              <a:defRPr>
                <a:solidFill>
                  <a:schemeClr val="accent1"/>
                </a:solidFill>
              </a:defRPr>
            </a:lvl1pPr>
          </a:lstStyle>
          <a:p>
            <a:r>
              <a:rPr lang="en-US"/>
              <a:t>Click to edit Master title style</a:t>
            </a:r>
          </a:p>
        </p:txBody>
      </p:sp>
    </p:spTree>
    <p:extLst>
      <p:ext uri="{BB962C8B-B14F-4D97-AF65-F5344CB8AC3E}">
        <p14:creationId xmlns:p14="http://schemas.microsoft.com/office/powerpoint/2010/main" val="913620462"/>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titleOnly" preserve="1">
  <p:cSld name="2_Title Only">
    <p:spTree>
      <p:nvGrpSpPr>
        <p:cNvPr id="1" name=""/>
        <p:cNvGrpSpPr/>
        <p:nvPr/>
      </p:nvGrpSpPr>
      <p:grpSpPr>
        <a:xfrm>
          <a:off x="0" y="0"/>
          <a:ext cx="0" cy="0"/>
          <a:chOff x="0" y="0"/>
          <a:chExt cx="0" cy="0"/>
        </a:xfrm>
      </p:grpSpPr>
      <p:sp>
        <p:nvSpPr>
          <p:cNvPr id="3" name="bg object 16">
            <a:extLst>
              <a:ext uri="{FF2B5EF4-FFF2-40B4-BE49-F238E27FC236}">
                <a16:creationId xmlns:a16="http://schemas.microsoft.com/office/drawing/2014/main" id="{D59D708F-BDE6-AB1C-872C-BB941BA74422}"/>
              </a:ext>
            </a:extLst>
          </p:cNvPr>
          <p:cNvSpPr/>
          <p:nvPr userDrawn="1"/>
        </p:nvSpPr>
        <p:spPr>
          <a:xfrm>
            <a:off x="0" y="9525"/>
            <a:ext cx="12183745" cy="2666365"/>
          </a:xfrm>
          <a:custGeom>
            <a:avLst/>
            <a:gdLst/>
            <a:ahLst/>
            <a:cxnLst/>
            <a:rect l="l" t="t" r="r" b="b"/>
            <a:pathLst>
              <a:path w="12183745" h="2666365">
                <a:moveTo>
                  <a:pt x="12183550" y="2666364"/>
                </a:moveTo>
                <a:lnTo>
                  <a:pt x="12183551" y="0"/>
                </a:lnTo>
                <a:lnTo>
                  <a:pt x="0" y="0"/>
                </a:lnTo>
                <a:lnTo>
                  <a:pt x="0" y="1073030"/>
                </a:lnTo>
                <a:lnTo>
                  <a:pt x="12183550" y="2666364"/>
                </a:lnTo>
                <a:close/>
              </a:path>
            </a:pathLst>
          </a:custGeom>
          <a:solidFill>
            <a:srgbClr val="00A9DF"/>
          </a:solidFill>
        </p:spPr>
        <p:txBody>
          <a:bodyPr wrap="square" lIns="0" tIns="0" rIns="0" bIns="0" rtlCol="0"/>
          <a:lstStyle/>
          <a:p>
            <a:endParaRPr/>
          </a:p>
        </p:txBody>
      </p:sp>
      <p:sp>
        <p:nvSpPr>
          <p:cNvPr id="4" name="bg object 17">
            <a:extLst>
              <a:ext uri="{FF2B5EF4-FFF2-40B4-BE49-F238E27FC236}">
                <a16:creationId xmlns:a16="http://schemas.microsoft.com/office/drawing/2014/main" id="{C5BC5604-7FC1-1F25-2687-4233C7769B69}"/>
              </a:ext>
            </a:extLst>
          </p:cNvPr>
          <p:cNvSpPr/>
          <p:nvPr userDrawn="1"/>
        </p:nvSpPr>
        <p:spPr>
          <a:xfrm>
            <a:off x="7250951" y="972984"/>
            <a:ext cx="3491229" cy="4895215"/>
          </a:xfrm>
          <a:custGeom>
            <a:avLst/>
            <a:gdLst/>
            <a:ahLst/>
            <a:cxnLst/>
            <a:rect l="l" t="t" r="r" b="b"/>
            <a:pathLst>
              <a:path w="3491229" h="4895215">
                <a:moveTo>
                  <a:pt x="1745498" y="0"/>
                </a:moveTo>
                <a:lnTo>
                  <a:pt x="1698003" y="59509"/>
                </a:lnTo>
                <a:lnTo>
                  <a:pt x="1651163" y="118562"/>
                </a:lnTo>
                <a:lnTo>
                  <a:pt x="1604979" y="177160"/>
                </a:lnTo>
                <a:lnTo>
                  <a:pt x="1559449" y="235302"/>
                </a:lnTo>
                <a:lnTo>
                  <a:pt x="1514575" y="292988"/>
                </a:lnTo>
                <a:lnTo>
                  <a:pt x="1470356" y="350218"/>
                </a:lnTo>
                <a:lnTo>
                  <a:pt x="1426791" y="406992"/>
                </a:lnTo>
                <a:lnTo>
                  <a:pt x="1383882" y="463311"/>
                </a:lnTo>
                <a:lnTo>
                  <a:pt x="1341628" y="519174"/>
                </a:lnTo>
                <a:lnTo>
                  <a:pt x="1300030" y="574581"/>
                </a:lnTo>
                <a:lnTo>
                  <a:pt x="1259086" y="629532"/>
                </a:lnTo>
                <a:lnTo>
                  <a:pt x="1218797" y="684028"/>
                </a:lnTo>
                <a:lnTo>
                  <a:pt x="1179164" y="738068"/>
                </a:lnTo>
                <a:lnTo>
                  <a:pt x="1140186" y="791652"/>
                </a:lnTo>
                <a:lnTo>
                  <a:pt x="1101863" y="844780"/>
                </a:lnTo>
                <a:lnTo>
                  <a:pt x="1064194" y="897452"/>
                </a:lnTo>
                <a:lnTo>
                  <a:pt x="1027182" y="949669"/>
                </a:lnTo>
                <a:lnTo>
                  <a:pt x="990824" y="1001429"/>
                </a:lnTo>
                <a:lnTo>
                  <a:pt x="955121" y="1052734"/>
                </a:lnTo>
                <a:lnTo>
                  <a:pt x="920073" y="1103583"/>
                </a:lnTo>
                <a:lnTo>
                  <a:pt x="885681" y="1153977"/>
                </a:lnTo>
                <a:lnTo>
                  <a:pt x="851943" y="1203914"/>
                </a:lnTo>
                <a:lnTo>
                  <a:pt x="818861" y="1253396"/>
                </a:lnTo>
                <a:lnTo>
                  <a:pt x="786434" y="1302422"/>
                </a:lnTo>
                <a:lnTo>
                  <a:pt x="754662" y="1350992"/>
                </a:lnTo>
                <a:lnTo>
                  <a:pt x="723545" y="1399107"/>
                </a:lnTo>
                <a:lnTo>
                  <a:pt x="693083" y="1446765"/>
                </a:lnTo>
                <a:lnTo>
                  <a:pt x="663276" y="1493968"/>
                </a:lnTo>
                <a:lnTo>
                  <a:pt x="634125" y="1540715"/>
                </a:lnTo>
                <a:lnTo>
                  <a:pt x="605628" y="1587006"/>
                </a:lnTo>
                <a:lnTo>
                  <a:pt x="577787" y="1632841"/>
                </a:lnTo>
                <a:lnTo>
                  <a:pt x="550600" y="1678221"/>
                </a:lnTo>
                <a:lnTo>
                  <a:pt x="524069" y="1723145"/>
                </a:lnTo>
                <a:lnTo>
                  <a:pt x="498193" y="1767613"/>
                </a:lnTo>
                <a:lnTo>
                  <a:pt x="472972" y="1811625"/>
                </a:lnTo>
                <a:lnTo>
                  <a:pt x="448406" y="1855181"/>
                </a:lnTo>
                <a:lnTo>
                  <a:pt x="424495" y="1898282"/>
                </a:lnTo>
                <a:lnTo>
                  <a:pt x="401240" y="1940926"/>
                </a:lnTo>
                <a:lnTo>
                  <a:pt x="378639" y="1983115"/>
                </a:lnTo>
                <a:lnTo>
                  <a:pt x="356694" y="2024848"/>
                </a:lnTo>
                <a:lnTo>
                  <a:pt x="335403" y="2066126"/>
                </a:lnTo>
                <a:lnTo>
                  <a:pt x="314768" y="2106947"/>
                </a:lnTo>
                <a:lnTo>
                  <a:pt x="294788" y="2147313"/>
                </a:lnTo>
                <a:lnTo>
                  <a:pt x="275463" y="2187223"/>
                </a:lnTo>
                <a:lnTo>
                  <a:pt x="256793" y="2226677"/>
                </a:lnTo>
                <a:lnTo>
                  <a:pt x="238778" y="2265675"/>
                </a:lnTo>
                <a:lnTo>
                  <a:pt x="221418" y="2304217"/>
                </a:lnTo>
                <a:lnTo>
                  <a:pt x="204713" y="2342304"/>
                </a:lnTo>
                <a:lnTo>
                  <a:pt x="188664" y="2379935"/>
                </a:lnTo>
                <a:lnTo>
                  <a:pt x="173269" y="2417109"/>
                </a:lnTo>
                <a:lnTo>
                  <a:pt x="158530" y="2453829"/>
                </a:lnTo>
                <a:lnTo>
                  <a:pt x="144445" y="2490092"/>
                </a:lnTo>
                <a:lnTo>
                  <a:pt x="131016" y="2525899"/>
                </a:lnTo>
                <a:lnTo>
                  <a:pt x="106123" y="2596147"/>
                </a:lnTo>
                <a:lnTo>
                  <a:pt x="83850" y="2664571"/>
                </a:lnTo>
                <a:lnTo>
                  <a:pt x="64197" y="2731172"/>
                </a:lnTo>
                <a:lnTo>
                  <a:pt x="47165" y="2795950"/>
                </a:lnTo>
                <a:lnTo>
                  <a:pt x="32754" y="2858904"/>
                </a:lnTo>
                <a:lnTo>
                  <a:pt x="20962" y="2920035"/>
                </a:lnTo>
                <a:lnTo>
                  <a:pt x="11791" y="2979343"/>
                </a:lnTo>
                <a:lnTo>
                  <a:pt x="5240" y="3036828"/>
                </a:lnTo>
                <a:lnTo>
                  <a:pt x="1310" y="3092489"/>
                </a:lnTo>
                <a:lnTo>
                  <a:pt x="0" y="3146327"/>
                </a:lnTo>
                <a:lnTo>
                  <a:pt x="648" y="3194467"/>
                </a:lnTo>
                <a:lnTo>
                  <a:pt x="2582" y="3242285"/>
                </a:lnTo>
                <a:lnTo>
                  <a:pt x="5786" y="3289765"/>
                </a:lnTo>
                <a:lnTo>
                  <a:pt x="10242" y="3336890"/>
                </a:lnTo>
                <a:lnTo>
                  <a:pt x="15934" y="3383644"/>
                </a:lnTo>
                <a:lnTo>
                  <a:pt x="22846" y="3430010"/>
                </a:lnTo>
                <a:lnTo>
                  <a:pt x="30960" y="3475970"/>
                </a:lnTo>
                <a:lnTo>
                  <a:pt x="40260" y="3521509"/>
                </a:lnTo>
                <a:lnTo>
                  <a:pt x="50730" y="3566610"/>
                </a:lnTo>
                <a:lnTo>
                  <a:pt x="62352" y="3611256"/>
                </a:lnTo>
                <a:lnTo>
                  <a:pt x="75110" y="3655430"/>
                </a:lnTo>
                <a:lnTo>
                  <a:pt x="88988" y="3699116"/>
                </a:lnTo>
                <a:lnTo>
                  <a:pt x="103969" y="3742298"/>
                </a:lnTo>
                <a:lnTo>
                  <a:pt x="120036" y="3784957"/>
                </a:lnTo>
                <a:lnTo>
                  <a:pt x="137172" y="3827079"/>
                </a:lnTo>
                <a:lnTo>
                  <a:pt x="155362" y="3868645"/>
                </a:lnTo>
                <a:lnTo>
                  <a:pt x="174587" y="3909640"/>
                </a:lnTo>
                <a:lnTo>
                  <a:pt x="194833" y="3950047"/>
                </a:lnTo>
                <a:lnTo>
                  <a:pt x="216081" y="3989849"/>
                </a:lnTo>
                <a:lnTo>
                  <a:pt x="238316" y="4029029"/>
                </a:lnTo>
                <a:lnTo>
                  <a:pt x="261520" y="4067571"/>
                </a:lnTo>
                <a:lnTo>
                  <a:pt x="285678" y="4105458"/>
                </a:lnTo>
                <a:lnTo>
                  <a:pt x="310771" y="4142674"/>
                </a:lnTo>
                <a:lnTo>
                  <a:pt x="336785" y="4179201"/>
                </a:lnTo>
                <a:lnTo>
                  <a:pt x="363702" y="4215023"/>
                </a:lnTo>
                <a:lnTo>
                  <a:pt x="391506" y="4250124"/>
                </a:lnTo>
                <a:lnTo>
                  <a:pt x="420179" y="4284486"/>
                </a:lnTo>
                <a:lnTo>
                  <a:pt x="449705" y="4318094"/>
                </a:lnTo>
                <a:lnTo>
                  <a:pt x="480069" y="4350930"/>
                </a:lnTo>
                <a:lnTo>
                  <a:pt x="511252" y="4382978"/>
                </a:lnTo>
                <a:lnTo>
                  <a:pt x="543238" y="4414221"/>
                </a:lnTo>
                <a:lnTo>
                  <a:pt x="576011" y="4444642"/>
                </a:lnTo>
                <a:lnTo>
                  <a:pt x="609554" y="4474225"/>
                </a:lnTo>
                <a:lnTo>
                  <a:pt x="643851" y="4502953"/>
                </a:lnTo>
                <a:lnTo>
                  <a:pt x="678884" y="4530810"/>
                </a:lnTo>
                <a:lnTo>
                  <a:pt x="714638" y="4557778"/>
                </a:lnTo>
                <a:lnTo>
                  <a:pt x="751095" y="4583841"/>
                </a:lnTo>
                <a:lnTo>
                  <a:pt x="788239" y="4608983"/>
                </a:lnTo>
                <a:lnTo>
                  <a:pt x="826053" y="4633186"/>
                </a:lnTo>
                <a:lnTo>
                  <a:pt x="864520" y="4656435"/>
                </a:lnTo>
                <a:lnTo>
                  <a:pt x="903625" y="4678712"/>
                </a:lnTo>
                <a:lnTo>
                  <a:pt x="943350" y="4700000"/>
                </a:lnTo>
                <a:lnTo>
                  <a:pt x="983678" y="4720284"/>
                </a:lnTo>
                <a:lnTo>
                  <a:pt x="1024594" y="4739546"/>
                </a:lnTo>
                <a:lnTo>
                  <a:pt x="1066080" y="4757770"/>
                </a:lnTo>
                <a:lnTo>
                  <a:pt x="1108119" y="4774939"/>
                </a:lnTo>
                <a:lnTo>
                  <a:pt x="1150696" y="4791036"/>
                </a:lnTo>
                <a:lnTo>
                  <a:pt x="1193793" y="4806045"/>
                </a:lnTo>
                <a:lnTo>
                  <a:pt x="1237394" y="4819950"/>
                </a:lnTo>
                <a:lnTo>
                  <a:pt x="1281483" y="4832732"/>
                </a:lnTo>
                <a:lnTo>
                  <a:pt x="1326041" y="4844376"/>
                </a:lnTo>
                <a:lnTo>
                  <a:pt x="1371054" y="4854866"/>
                </a:lnTo>
                <a:lnTo>
                  <a:pt x="1416504" y="4864183"/>
                </a:lnTo>
                <a:lnTo>
                  <a:pt x="1462374" y="4872313"/>
                </a:lnTo>
                <a:lnTo>
                  <a:pt x="1508649" y="4879237"/>
                </a:lnTo>
                <a:lnTo>
                  <a:pt x="1555311" y="4884940"/>
                </a:lnTo>
                <a:lnTo>
                  <a:pt x="1602343" y="4889404"/>
                </a:lnTo>
                <a:lnTo>
                  <a:pt x="1649730" y="4892614"/>
                </a:lnTo>
                <a:lnTo>
                  <a:pt x="1697454" y="4894552"/>
                </a:lnTo>
                <a:lnTo>
                  <a:pt x="1745499" y="4895202"/>
                </a:lnTo>
                <a:lnTo>
                  <a:pt x="1793545" y="4894552"/>
                </a:lnTo>
                <a:lnTo>
                  <a:pt x="1841271" y="4892614"/>
                </a:lnTo>
                <a:lnTo>
                  <a:pt x="1888660" y="4889404"/>
                </a:lnTo>
                <a:lnTo>
                  <a:pt x="1935694" y="4884939"/>
                </a:lnTo>
                <a:lnTo>
                  <a:pt x="1982357" y="4879236"/>
                </a:lnTo>
                <a:lnTo>
                  <a:pt x="2028633" y="4872312"/>
                </a:lnTo>
                <a:lnTo>
                  <a:pt x="2074505" y="4864182"/>
                </a:lnTo>
                <a:lnTo>
                  <a:pt x="2119956" y="4854864"/>
                </a:lnTo>
                <a:lnTo>
                  <a:pt x="2164969" y="4844374"/>
                </a:lnTo>
                <a:lnTo>
                  <a:pt x="2209529" y="4832729"/>
                </a:lnTo>
                <a:lnTo>
                  <a:pt x="2253618" y="4819946"/>
                </a:lnTo>
                <a:lnTo>
                  <a:pt x="2297220" y="4806042"/>
                </a:lnTo>
                <a:lnTo>
                  <a:pt x="2340317" y="4791032"/>
                </a:lnTo>
                <a:lnTo>
                  <a:pt x="2382895" y="4774934"/>
                </a:lnTo>
                <a:lnTo>
                  <a:pt x="2424935" y="4757764"/>
                </a:lnTo>
                <a:lnTo>
                  <a:pt x="2466421" y="4739540"/>
                </a:lnTo>
                <a:lnTo>
                  <a:pt x="2507337" y="4720277"/>
                </a:lnTo>
                <a:lnTo>
                  <a:pt x="2547665" y="4699993"/>
                </a:lnTo>
                <a:lnTo>
                  <a:pt x="2587390" y="4678703"/>
                </a:lnTo>
                <a:lnTo>
                  <a:pt x="2626495" y="4656426"/>
                </a:lnTo>
                <a:lnTo>
                  <a:pt x="2664962" y="4633177"/>
                </a:lnTo>
                <a:lnTo>
                  <a:pt x="2702776" y="4608972"/>
                </a:lnTo>
                <a:lnTo>
                  <a:pt x="2739920" y="4583830"/>
                </a:lnTo>
                <a:lnTo>
                  <a:pt x="2776377" y="4557766"/>
                </a:lnTo>
                <a:lnTo>
                  <a:pt x="2812130" y="4530797"/>
                </a:lnTo>
                <a:lnTo>
                  <a:pt x="2847163" y="4502940"/>
                </a:lnTo>
                <a:lnTo>
                  <a:pt x="2881459" y="4474211"/>
                </a:lnTo>
                <a:lnTo>
                  <a:pt x="2915002" y="4444628"/>
                </a:lnTo>
                <a:lnTo>
                  <a:pt x="2947775" y="4414206"/>
                </a:lnTo>
                <a:lnTo>
                  <a:pt x="2979761" y="4382963"/>
                </a:lnTo>
                <a:lnTo>
                  <a:pt x="3010943" y="4350914"/>
                </a:lnTo>
                <a:lnTo>
                  <a:pt x="3041306" y="4318078"/>
                </a:lnTo>
                <a:lnTo>
                  <a:pt x="3070832" y="4284470"/>
                </a:lnTo>
                <a:lnTo>
                  <a:pt x="3099505" y="4250107"/>
                </a:lnTo>
                <a:lnTo>
                  <a:pt x="3127307" y="4215006"/>
                </a:lnTo>
                <a:lnTo>
                  <a:pt x="3154224" y="4179183"/>
                </a:lnTo>
                <a:lnTo>
                  <a:pt x="3180237" y="4142656"/>
                </a:lnTo>
                <a:lnTo>
                  <a:pt x="3205330" y="4105440"/>
                </a:lnTo>
                <a:lnTo>
                  <a:pt x="3229487" y="4067553"/>
                </a:lnTo>
                <a:lnTo>
                  <a:pt x="3252690" y="4029011"/>
                </a:lnTo>
                <a:lnTo>
                  <a:pt x="3274924" y="3989831"/>
                </a:lnTo>
                <a:lnTo>
                  <a:pt x="3296172" y="3950029"/>
                </a:lnTo>
                <a:lnTo>
                  <a:pt x="3316417" y="3909622"/>
                </a:lnTo>
                <a:lnTo>
                  <a:pt x="3335642" y="3868628"/>
                </a:lnTo>
                <a:lnTo>
                  <a:pt x="3353830" y="3827061"/>
                </a:lnTo>
                <a:lnTo>
                  <a:pt x="3370966" y="3784941"/>
                </a:lnTo>
                <a:lnTo>
                  <a:pt x="3387033" y="3742281"/>
                </a:lnTo>
                <a:lnTo>
                  <a:pt x="3402013" y="3699101"/>
                </a:lnTo>
                <a:lnTo>
                  <a:pt x="3415890" y="3655415"/>
                </a:lnTo>
                <a:lnTo>
                  <a:pt x="3428648" y="3611242"/>
                </a:lnTo>
                <a:lnTo>
                  <a:pt x="3440270" y="3566597"/>
                </a:lnTo>
                <a:lnTo>
                  <a:pt x="3450739" y="3521497"/>
                </a:lnTo>
                <a:lnTo>
                  <a:pt x="3460038" y="3475959"/>
                </a:lnTo>
                <a:lnTo>
                  <a:pt x="3468152" y="3430000"/>
                </a:lnTo>
                <a:lnTo>
                  <a:pt x="3475063" y="3383636"/>
                </a:lnTo>
                <a:lnTo>
                  <a:pt x="3480755" y="3336883"/>
                </a:lnTo>
                <a:lnTo>
                  <a:pt x="3485211" y="3289760"/>
                </a:lnTo>
                <a:lnTo>
                  <a:pt x="3488415" y="3242281"/>
                </a:lnTo>
                <a:lnTo>
                  <a:pt x="3490349" y="3194465"/>
                </a:lnTo>
                <a:lnTo>
                  <a:pt x="3490997" y="3146327"/>
                </a:lnTo>
                <a:lnTo>
                  <a:pt x="3490670" y="3119636"/>
                </a:lnTo>
                <a:lnTo>
                  <a:pt x="3488049" y="3064886"/>
                </a:lnTo>
                <a:lnTo>
                  <a:pt x="3482808" y="3008314"/>
                </a:lnTo>
                <a:lnTo>
                  <a:pt x="3474947" y="2949918"/>
                </a:lnTo>
                <a:lnTo>
                  <a:pt x="3464465" y="2889699"/>
                </a:lnTo>
                <a:lnTo>
                  <a:pt x="3451362" y="2827657"/>
                </a:lnTo>
                <a:lnTo>
                  <a:pt x="3435640" y="2763792"/>
                </a:lnTo>
                <a:lnTo>
                  <a:pt x="3417296" y="2698104"/>
                </a:lnTo>
                <a:lnTo>
                  <a:pt x="3396333" y="2630592"/>
                </a:lnTo>
                <a:lnTo>
                  <a:pt x="3372749" y="2561257"/>
                </a:lnTo>
                <a:lnTo>
                  <a:pt x="3346544" y="2490099"/>
                </a:lnTo>
                <a:lnTo>
                  <a:pt x="3332459" y="2453836"/>
                </a:lnTo>
                <a:lnTo>
                  <a:pt x="3317719" y="2417118"/>
                </a:lnTo>
                <a:lnTo>
                  <a:pt x="3302324" y="2379943"/>
                </a:lnTo>
                <a:lnTo>
                  <a:pt x="3286274" y="2342313"/>
                </a:lnTo>
                <a:lnTo>
                  <a:pt x="3269569" y="2304227"/>
                </a:lnTo>
                <a:lnTo>
                  <a:pt x="3252208" y="2265685"/>
                </a:lnTo>
                <a:lnTo>
                  <a:pt x="3234193" y="2226688"/>
                </a:lnTo>
                <a:lnTo>
                  <a:pt x="3215522" y="2187234"/>
                </a:lnTo>
                <a:lnTo>
                  <a:pt x="3196197" y="2147325"/>
                </a:lnTo>
                <a:lnTo>
                  <a:pt x="3176216" y="2106960"/>
                </a:lnTo>
                <a:lnTo>
                  <a:pt x="3155580" y="2066139"/>
                </a:lnTo>
                <a:lnTo>
                  <a:pt x="3134289" y="2024862"/>
                </a:lnTo>
                <a:lnTo>
                  <a:pt x="3112343" y="1983129"/>
                </a:lnTo>
                <a:lnTo>
                  <a:pt x="3089742" y="1940941"/>
                </a:lnTo>
                <a:lnTo>
                  <a:pt x="3066486" y="1898297"/>
                </a:lnTo>
                <a:lnTo>
                  <a:pt x="3042575" y="1855197"/>
                </a:lnTo>
                <a:lnTo>
                  <a:pt x="3018008" y="1811641"/>
                </a:lnTo>
                <a:lnTo>
                  <a:pt x="2992787" y="1767629"/>
                </a:lnTo>
                <a:lnTo>
                  <a:pt x="2966910" y="1723161"/>
                </a:lnTo>
                <a:lnTo>
                  <a:pt x="2940379" y="1678238"/>
                </a:lnTo>
                <a:lnTo>
                  <a:pt x="2913192" y="1632859"/>
                </a:lnTo>
                <a:lnTo>
                  <a:pt x="2885351" y="1587024"/>
                </a:lnTo>
                <a:lnTo>
                  <a:pt x="2856854" y="1540733"/>
                </a:lnTo>
                <a:lnTo>
                  <a:pt x="2827702" y="1493986"/>
                </a:lnTo>
                <a:lnTo>
                  <a:pt x="2797895" y="1446783"/>
                </a:lnTo>
                <a:lnTo>
                  <a:pt x="2767433" y="1399125"/>
                </a:lnTo>
                <a:lnTo>
                  <a:pt x="2736316" y="1351010"/>
                </a:lnTo>
                <a:lnTo>
                  <a:pt x="2704544" y="1302440"/>
                </a:lnTo>
                <a:lnTo>
                  <a:pt x="2672117" y="1253414"/>
                </a:lnTo>
                <a:lnTo>
                  <a:pt x="2639035" y="1203932"/>
                </a:lnTo>
                <a:lnTo>
                  <a:pt x="2605297" y="1153995"/>
                </a:lnTo>
                <a:lnTo>
                  <a:pt x="2570905" y="1103601"/>
                </a:lnTo>
                <a:lnTo>
                  <a:pt x="2535858" y="1052752"/>
                </a:lnTo>
                <a:lnTo>
                  <a:pt x="2500155" y="1001447"/>
                </a:lnTo>
                <a:lnTo>
                  <a:pt x="2463798" y="949685"/>
                </a:lnTo>
                <a:lnTo>
                  <a:pt x="2426785" y="897468"/>
                </a:lnTo>
                <a:lnTo>
                  <a:pt x="2389118" y="844796"/>
                </a:lnTo>
                <a:lnTo>
                  <a:pt x="2350795" y="791667"/>
                </a:lnTo>
                <a:lnTo>
                  <a:pt x="2311817" y="738082"/>
                </a:lnTo>
                <a:lnTo>
                  <a:pt x="2272184" y="684042"/>
                </a:lnTo>
                <a:lnTo>
                  <a:pt x="2231897" y="629546"/>
                </a:lnTo>
                <a:lnTo>
                  <a:pt x="2190954" y="574594"/>
                </a:lnTo>
                <a:lnTo>
                  <a:pt x="2149356" y="519186"/>
                </a:lnTo>
                <a:lnTo>
                  <a:pt x="2107103" y="463322"/>
                </a:lnTo>
                <a:lnTo>
                  <a:pt x="2064195" y="407002"/>
                </a:lnTo>
                <a:lnTo>
                  <a:pt x="2020632" y="350226"/>
                </a:lnTo>
                <a:lnTo>
                  <a:pt x="1976414" y="292995"/>
                </a:lnTo>
                <a:lnTo>
                  <a:pt x="1931541" y="235308"/>
                </a:lnTo>
                <a:lnTo>
                  <a:pt x="1886013" y="177164"/>
                </a:lnTo>
                <a:lnTo>
                  <a:pt x="1839829" y="118565"/>
                </a:lnTo>
                <a:lnTo>
                  <a:pt x="1792991" y="59510"/>
                </a:lnTo>
                <a:lnTo>
                  <a:pt x="1745498" y="0"/>
                </a:lnTo>
                <a:close/>
              </a:path>
            </a:pathLst>
          </a:custGeom>
          <a:solidFill>
            <a:srgbClr val="C5F0FF"/>
          </a:solidFill>
        </p:spPr>
        <p:txBody>
          <a:bodyPr wrap="square" lIns="0" tIns="0" rIns="0" bIns="0" rtlCol="0"/>
          <a:lstStyle/>
          <a:p>
            <a:endParaRPr/>
          </a:p>
        </p:txBody>
      </p:sp>
      <p:sp>
        <p:nvSpPr>
          <p:cNvPr id="2" name="Title 1">
            <a:extLst>
              <a:ext uri="{FF2B5EF4-FFF2-40B4-BE49-F238E27FC236}">
                <a16:creationId xmlns:a16="http://schemas.microsoft.com/office/drawing/2014/main" id="{AADC6D10-590C-FF0D-6D92-0933DA3F1B2A}"/>
              </a:ext>
            </a:extLst>
          </p:cNvPr>
          <p:cNvSpPr>
            <a:spLocks noGrp="1"/>
          </p:cNvSpPr>
          <p:nvPr>
            <p:ph type="title"/>
          </p:nvPr>
        </p:nvSpPr>
        <p:spPr/>
        <p:txBody>
          <a:bodyPr/>
          <a:lstStyle>
            <a:lvl1pPr>
              <a:defRPr>
                <a:solidFill>
                  <a:schemeClr val="accent1"/>
                </a:solidFill>
              </a:defRPr>
            </a:lvl1pPr>
          </a:lstStyle>
          <a:p>
            <a:r>
              <a:rPr lang="en-US"/>
              <a:t>Click to edit Master title style</a:t>
            </a:r>
          </a:p>
        </p:txBody>
      </p:sp>
    </p:spTree>
    <p:extLst>
      <p:ext uri="{BB962C8B-B14F-4D97-AF65-F5344CB8AC3E}">
        <p14:creationId xmlns:p14="http://schemas.microsoft.com/office/powerpoint/2010/main" val="3624315812"/>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titleOnly" preserve="1">
  <p:cSld name="1_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DC6D10-590C-FF0D-6D92-0933DA3F1B2A}"/>
              </a:ext>
            </a:extLst>
          </p:cNvPr>
          <p:cNvSpPr>
            <a:spLocks noGrp="1"/>
          </p:cNvSpPr>
          <p:nvPr>
            <p:ph type="title"/>
          </p:nvPr>
        </p:nvSpPr>
        <p:spPr/>
        <p:txBody>
          <a:bodyPr/>
          <a:lstStyle>
            <a:lvl1pPr>
              <a:defRPr>
                <a:solidFill>
                  <a:schemeClr val="accent2"/>
                </a:solidFill>
              </a:defRPr>
            </a:lvl1pPr>
          </a:lstStyle>
          <a:p>
            <a:r>
              <a:rPr lang="en-US"/>
              <a:t>Click to edit Master title style</a:t>
            </a:r>
          </a:p>
        </p:txBody>
      </p:sp>
    </p:spTree>
    <p:extLst>
      <p:ext uri="{BB962C8B-B14F-4D97-AF65-F5344CB8AC3E}">
        <p14:creationId xmlns:p14="http://schemas.microsoft.com/office/powerpoint/2010/main" val="2508334180"/>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F6755CD-1AD1-BBBF-1F3B-39DFDB82E7F1}"/>
              </a:ext>
            </a:extLst>
          </p:cNvPr>
          <p:cNvSpPr>
            <a:spLocks noGrp="1"/>
          </p:cNvSpPr>
          <p:nvPr>
            <p:ph type="dt" sz="half" idx="10"/>
          </p:nvPr>
        </p:nvSpPr>
        <p:spPr/>
        <p:txBody>
          <a:bodyPr/>
          <a:lstStyle/>
          <a:p>
            <a:fld id="{A016D157-7350-481F-807C-6E199562AB12}" type="datetimeFigureOut">
              <a:rPr lang="en-US" smtClean="0"/>
              <a:t>8/22/2025</a:t>
            </a:fld>
            <a:endParaRPr lang="en-US"/>
          </a:p>
        </p:txBody>
      </p:sp>
      <p:sp>
        <p:nvSpPr>
          <p:cNvPr id="3" name="Footer Placeholder 2">
            <a:extLst>
              <a:ext uri="{FF2B5EF4-FFF2-40B4-BE49-F238E27FC236}">
                <a16:creationId xmlns:a16="http://schemas.microsoft.com/office/drawing/2014/main" id="{4D15C1CE-09B3-EAD8-5098-5834EE3C62B8}"/>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7AE1579D-C29A-ED45-B360-4EEEDD5AC293}"/>
              </a:ext>
            </a:extLst>
          </p:cNvPr>
          <p:cNvSpPr>
            <a:spLocks noGrp="1"/>
          </p:cNvSpPr>
          <p:nvPr>
            <p:ph type="sldNum" sz="quarter" idx="12"/>
          </p:nvPr>
        </p:nvSpPr>
        <p:spPr/>
        <p:txBody>
          <a:bodyPr/>
          <a:lstStyle/>
          <a:p>
            <a:fld id="{5E17CEE7-B7C6-4C27-BAA5-D0DFEFD3E6A8}" type="slidenum">
              <a:rPr lang="en-US" smtClean="0"/>
              <a:t>‹#›</a:t>
            </a:fld>
            <a:endParaRPr lang="en-US"/>
          </a:p>
        </p:txBody>
      </p:sp>
    </p:spTree>
    <p:extLst>
      <p:ext uri="{BB962C8B-B14F-4D97-AF65-F5344CB8AC3E}">
        <p14:creationId xmlns:p14="http://schemas.microsoft.com/office/powerpoint/2010/main" val="283886749"/>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B9621E-6F2E-9C5A-D708-D2E7AB31981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2DF45528-8F16-D57A-D12E-DBA6DC3B00C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12B0A1A1-0A7D-00CD-7519-92BED8DD2AF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0407219-0510-246F-BDD1-6D668AB028BB}"/>
              </a:ext>
            </a:extLst>
          </p:cNvPr>
          <p:cNvSpPr>
            <a:spLocks noGrp="1"/>
          </p:cNvSpPr>
          <p:nvPr>
            <p:ph type="dt" sz="half" idx="10"/>
          </p:nvPr>
        </p:nvSpPr>
        <p:spPr/>
        <p:txBody>
          <a:bodyPr/>
          <a:lstStyle/>
          <a:p>
            <a:fld id="{A016D157-7350-481F-807C-6E199562AB12}" type="datetimeFigureOut">
              <a:rPr lang="en-US" smtClean="0"/>
              <a:t>8/22/2025</a:t>
            </a:fld>
            <a:endParaRPr lang="en-US"/>
          </a:p>
        </p:txBody>
      </p:sp>
      <p:sp>
        <p:nvSpPr>
          <p:cNvPr id="6" name="Footer Placeholder 5">
            <a:extLst>
              <a:ext uri="{FF2B5EF4-FFF2-40B4-BE49-F238E27FC236}">
                <a16:creationId xmlns:a16="http://schemas.microsoft.com/office/drawing/2014/main" id="{90378EFA-7BFC-B539-B66B-76073EDE7DB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2C3F4B6-4AE1-187C-5480-C4C4E67ED6BE}"/>
              </a:ext>
            </a:extLst>
          </p:cNvPr>
          <p:cNvSpPr>
            <a:spLocks noGrp="1"/>
          </p:cNvSpPr>
          <p:nvPr>
            <p:ph type="sldNum" sz="quarter" idx="12"/>
          </p:nvPr>
        </p:nvSpPr>
        <p:spPr/>
        <p:txBody>
          <a:bodyPr/>
          <a:lstStyle/>
          <a:p>
            <a:fld id="{5E17CEE7-B7C6-4C27-BAA5-D0DFEFD3E6A8}" type="slidenum">
              <a:rPr lang="en-US" smtClean="0"/>
              <a:t>‹#›</a:t>
            </a:fld>
            <a:endParaRPr lang="en-US"/>
          </a:p>
        </p:txBody>
      </p:sp>
    </p:spTree>
    <p:extLst>
      <p:ext uri="{BB962C8B-B14F-4D97-AF65-F5344CB8AC3E}">
        <p14:creationId xmlns:p14="http://schemas.microsoft.com/office/powerpoint/2010/main" val="3052444492"/>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490BAF-9077-9154-F046-492C9A0CB72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A7C3616A-0EF4-2719-D829-F8235E394B7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C58BFB88-56A8-53DA-8F8D-FB813259440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361A13D-94F9-6E9A-366F-E0F2E811909A}"/>
              </a:ext>
            </a:extLst>
          </p:cNvPr>
          <p:cNvSpPr>
            <a:spLocks noGrp="1"/>
          </p:cNvSpPr>
          <p:nvPr>
            <p:ph type="dt" sz="half" idx="10"/>
          </p:nvPr>
        </p:nvSpPr>
        <p:spPr/>
        <p:txBody>
          <a:bodyPr/>
          <a:lstStyle/>
          <a:p>
            <a:fld id="{A016D157-7350-481F-807C-6E199562AB12}" type="datetimeFigureOut">
              <a:rPr lang="en-US" smtClean="0"/>
              <a:t>8/22/2025</a:t>
            </a:fld>
            <a:endParaRPr lang="en-US"/>
          </a:p>
        </p:txBody>
      </p:sp>
      <p:sp>
        <p:nvSpPr>
          <p:cNvPr id="6" name="Footer Placeholder 5">
            <a:extLst>
              <a:ext uri="{FF2B5EF4-FFF2-40B4-BE49-F238E27FC236}">
                <a16:creationId xmlns:a16="http://schemas.microsoft.com/office/drawing/2014/main" id="{96398DDD-E526-371E-3A33-6DEA6395032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447A54C-086C-AB99-CCB3-692A59E8CBC3}"/>
              </a:ext>
            </a:extLst>
          </p:cNvPr>
          <p:cNvSpPr>
            <a:spLocks noGrp="1"/>
          </p:cNvSpPr>
          <p:nvPr>
            <p:ph type="sldNum" sz="quarter" idx="12"/>
          </p:nvPr>
        </p:nvSpPr>
        <p:spPr/>
        <p:txBody>
          <a:bodyPr/>
          <a:lstStyle/>
          <a:p>
            <a:fld id="{5E17CEE7-B7C6-4C27-BAA5-D0DFEFD3E6A8}" type="slidenum">
              <a:rPr lang="en-US" smtClean="0"/>
              <a:t>‹#›</a:t>
            </a:fld>
            <a:endParaRPr lang="en-US"/>
          </a:p>
        </p:txBody>
      </p:sp>
    </p:spTree>
    <p:extLst>
      <p:ext uri="{BB962C8B-B14F-4D97-AF65-F5344CB8AC3E}">
        <p14:creationId xmlns:p14="http://schemas.microsoft.com/office/powerpoint/2010/main" val="3205497676"/>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330FB6-EF4F-FDB0-EF50-5A605996F222}"/>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6061D63C-3316-68B6-D4C6-5AD793536B1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2B7B0FF-918C-D942-86C0-B3693434E525}"/>
              </a:ext>
            </a:extLst>
          </p:cNvPr>
          <p:cNvSpPr>
            <a:spLocks noGrp="1"/>
          </p:cNvSpPr>
          <p:nvPr>
            <p:ph type="dt" sz="half" idx="10"/>
          </p:nvPr>
        </p:nvSpPr>
        <p:spPr/>
        <p:txBody>
          <a:bodyPr/>
          <a:lstStyle/>
          <a:p>
            <a:fld id="{A016D157-7350-481F-807C-6E199562AB12}" type="datetimeFigureOut">
              <a:rPr lang="en-US" smtClean="0"/>
              <a:t>8/22/2025</a:t>
            </a:fld>
            <a:endParaRPr lang="en-US"/>
          </a:p>
        </p:txBody>
      </p:sp>
      <p:sp>
        <p:nvSpPr>
          <p:cNvPr id="5" name="Footer Placeholder 4">
            <a:extLst>
              <a:ext uri="{FF2B5EF4-FFF2-40B4-BE49-F238E27FC236}">
                <a16:creationId xmlns:a16="http://schemas.microsoft.com/office/drawing/2014/main" id="{44C2FE35-A71B-E164-21C7-86F860857D8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B756426-8204-E592-B26F-B3E8CC65FCDB}"/>
              </a:ext>
            </a:extLst>
          </p:cNvPr>
          <p:cNvSpPr>
            <a:spLocks noGrp="1"/>
          </p:cNvSpPr>
          <p:nvPr>
            <p:ph type="sldNum" sz="quarter" idx="12"/>
          </p:nvPr>
        </p:nvSpPr>
        <p:spPr/>
        <p:txBody>
          <a:bodyPr/>
          <a:lstStyle/>
          <a:p>
            <a:fld id="{5E17CEE7-B7C6-4C27-BAA5-D0DFEFD3E6A8}" type="slidenum">
              <a:rPr lang="en-US" smtClean="0"/>
              <a:t>‹#›</a:t>
            </a:fld>
            <a:endParaRPr lang="en-US"/>
          </a:p>
        </p:txBody>
      </p:sp>
    </p:spTree>
    <p:extLst>
      <p:ext uri="{BB962C8B-B14F-4D97-AF65-F5344CB8AC3E}">
        <p14:creationId xmlns:p14="http://schemas.microsoft.com/office/powerpoint/2010/main" val="966467272"/>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3DEF1A7-29C6-64BD-DC48-5D5F554243AF}"/>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DACFB817-E13D-7DEE-9E1B-F4830A69D6E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F23AD66-040A-7A26-B74B-C4293A34C11D}"/>
              </a:ext>
            </a:extLst>
          </p:cNvPr>
          <p:cNvSpPr>
            <a:spLocks noGrp="1"/>
          </p:cNvSpPr>
          <p:nvPr>
            <p:ph type="dt" sz="half" idx="10"/>
          </p:nvPr>
        </p:nvSpPr>
        <p:spPr/>
        <p:txBody>
          <a:bodyPr/>
          <a:lstStyle/>
          <a:p>
            <a:fld id="{A016D157-7350-481F-807C-6E199562AB12}" type="datetimeFigureOut">
              <a:rPr lang="en-US" smtClean="0"/>
              <a:t>8/22/2025</a:t>
            </a:fld>
            <a:endParaRPr lang="en-US"/>
          </a:p>
        </p:txBody>
      </p:sp>
      <p:sp>
        <p:nvSpPr>
          <p:cNvPr id="5" name="Footer Placeholder 4">
            <a:extLst>
              <a:ext uri="{FF2B5EF4-FFF2-40B4-BE49-F238E27FC236}">
                <a16:creationId xmlns:a16="http://schemas.microsoft.com/office/drawing/2014/main" id="{A9F6106C-9294-FAA1-6FA2-D6B747B493C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0E2C87E-EB65-187B-13B2-3CA8E0FCC860}"/>
              </a:ext>
            </a:extLst>
          </p:cNvPr>
          <p:cNvSpPr>
            <a:spLocks noGrp="1"/>
          </p:cNvSpPr>
          <p:nvPr>
            <p:ph type="sldNum" sz="quarter" idx="12"/>
          </p:nvPr>
        </p:nvSpPr>
        <p:spPr/>
        <p:txBody>
          <a:bodyPr/>
          <a:lstStyle/>
          <a:p>
            <a:fld id="{5E17CEE7-B7C6-4C27-BAA5-D0DFEFD3E6A8}" type="slidenum">
              <a:rPr lang="en-US" smtClean="0"/>
              <a:t>‹#›</a:t>
            </a:fld>
            <a:endParaRPr lang="en-US"/>
          </a:p>
        </p:txBody>
      </p:sp>
    </p:spTree>
    <p:extLst>
      <p:ext uri="{BB962C8B-B14F-4D97-AF65-F5344CB8AC3E}">
        <p14:creationId xmlns:p14="http://schemas.microsoft.com/office/powerpoint/2010/main" val="881620454"/>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p:cSld name="Slajd tytułowy">
    <p:spTree>
      <p:nvGrpSpPr>
        <p:cNvPr id="1" name=""/>
        <p:cNvGrpSpPr/>
        <p:nvPr/>
      </p:nvGrpSpPr>
      <p:grpSpPr>
        <a:xfrm>
          <a:off x="0" y="0"/>
          <a:ext cx="0" cy="0"/>
          <a:chOff x="0" y="0"/>
          <a:chExt cx="0" cy="0"/>
        </a:xfrm>
      </p:grpSpPr>
      <p:pic>
        <p:nvPicPr>
          <p:cNvPr id="3" name="Obraz 10">
            <a:extLst>
              <a:ext uri="{FF2B5EF4-FFF2-40B4-BE49-F238E27FC236}">
                <a16:creationId xmlns:a16="http://schemas.microsoft.com/office/drawing/2014/main" id="{7D62732F-8959-097E-0738-CDF6AA6123EB}"/>
              </a:ext>
            </a:extLst>
          </p:cNvPr>
          <p:cNvPicPr>
            <a:picLocks noChangeAspect="1"/>
          </p:cNvPicPr>
          <p:nvPr/>
        </p:nvPicPr>
        <p:blipFill>
          <a:blip r:embed="rId2" cstate="screen">
            <a:extLst>
              <a:ext uri="{28A0092B-C50C-407E-A947-70E740481C1C}">
                <a14:useLocalDpi xmlns:a14="http://schemas.microsoft.com/office/drawing/2010/main"/>
              </a:ext>
            </a:extLst>
          </a:blip>
          <a:srcRect/>
          <a:stretch>
            <a:fillRect/>
          </a:stretch>
        </p:blipFill>
        <p:spPr bwMode="auto">
          <a:xfrm>
            <a:off x="782638" y="633413"/>
            <a:ext cx="819150" cy="1003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 name="Obraz 11">
            <a:extLst>
              <a:ext uri="{FF2B5EF4-FFF2-40B4-BE49-F238E27FC236}">
                <a16:creationId xmlns:a16="http://schemas.microsoft.com/office/drawing/2014/main" id="{569BFE55-4A51-E222-9EAD-2BF13587FCD6}"/>
              </a:ext>
            </a:extLst>
          </p:cNvPr>
          <p:cNvPicPr>
            <a:picLocks noChangeAspect="1"/>
          </p:cNvPicPr>
          <p:nvPr/>
        </p:nvPicPr>
        <p:blipFill>
          <a:blip r:embed="rId3">
            <a:extLst>
              <a:ext uri="{28A0092B-C50C-407E-A947-70E740481C1C}">
                <a14:useLocalDpi xmlns:a14="http://schemas.microsoft.com/office/drawing/2010/main"/>
              </a:ext>
            </a:extLst>
          </a:blip>
          <a:srcRect r="51521" b="-6485"/>
          <a:stretch>
            <a:fillRect/>
          </a:stretch>
        </p:blipFill>
        <p:spPr bwMode="auto">
          <a:xfrm>
            <a:off x="2019300" y="850900"/>
            <a:ext cx="1535113" cy="5476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Prostokąt 7">
            <a:extLst>
              <a:ext uri="{FF2B5EF4-FFF2-40B4-BE49-F238E27FC236}">
                <a16:creationId xmlns:a16="http://schemas.microsoft.com/office/drawing/2014/main" id="{0E4B7F17-CB1D-9EC9-DC09-24606CD0E85E}"/>
              </a:ext>
            </a:extLst>
          </p:cNvPr>
          <p:cNvSpPr/>
          <p:nvPr/>
        </p:nvSpPr>
        <p:spPr>
          <a:xfrm>
            <a:off x="4059238" y="0"/>
            <a:ext cx="8132762" cy="6858000"/>
          </a:xfrm>
          <a:prstGeom prst="rect">
            <a:avLst/>
          </a:prstGeom>
          <a:blipFill>
            <a:blip r:embed="rId4"/>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pl-PL"/>
          </a:p>
        </p:txBody>
      </p:sp>
      <p:pic>
        <p:nvPicPr>
          <p:cNvPr id="6" name="Obraz 2">
            <a:extLst>
              <a:ext uri="{FF2B5EF4-FFF2-40B4-BE49-F238E27FC236}">
                <a16:creationId xmlns:a16="http://schemas.microsoft.com/office/drawing/2014/main" id="{20D1D729-5530-F806-6987-EA6F34A09EEA}"/>
              </a:ext>
            </a:extLst>
          </p:cNvPr>
          <p:cNvPicPr>
            <a:picLocks noChangeAspect="1"/>
          </p:cNvPicPr>
          <p:nvPr/>
        </p:nvPicPr>
        <p:blipFill>
          <a:blip r:embed="rId5" cstate="screen">
            <a:extLst>
              <a:ext uri="{28A0092B-C50C-407E-A947-70E740481C1C}">
                <a14:useLocalDpi xmlns:a14="http://schemas.microsoft.com/office/drawing/2010/main"/>
              </a:ext>
            </a:extLst>
          </a:blip>
          <a:srcRect/>
          <a:stretch>
            <a:fillRect/>
          </a:stretch>
        </p:blipFill>
        <p:spPr bwMode="auto">
          <a:xfrm>
            <a:off x="782638" y="5341938"/>
            <a:ext cx="1608137" cy="10874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 name="Obraz 10">
            <a:extLst>
              <a:ext uri="{FF2B5EF4-FFF2-40B4-BE49-F238E27FC236}">
                <a16:creationId xmlns:a16="http://schemas.microsoft.com/office/drawing/2014/main" id="{4CFAE499-D4B5-DF7C-D7BD-E67E66AAFBAF}"/>
              </a:ext>
            </a:extLst>
          </p:cNvPr>
          <p:cNvPicPr>
            <a:picLocks noChangeAspect="1"/>
          </p:cNvPicPr>
          <p:nvPr userDrawn="1"/>
        </p:nvPicPr>
        <p:blipFill>
          <a:blip r:embed="rId2" cstate="screen">
            <a:extLst>
              <a:ext uri="{28A0092B-C50C-407E-A947-70E740481C1C}">
                <a14:useLocalDpi xmlns:a14="http://schemas.microsoft.com/office/drawing/2010/main"/>
              </a:ext>
            </a:extLst>
          </a:blip>
          <a:srcRect/>
          <a:stretch>
            <a:fillRect/>
          </a:stretch>
        </p:blipFill>
        <p:spPr bwMode="auto">
          <a:xfrm>
            <a:off x="782638" y="633413"/>
            <a:ext cx="819150" cy="1003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 name="Obraz 11">
            <a:extLst>
              <a:ext uri="{FF2B5EF4-FFF2-40B4-BE49-F238E27FC236}">
                <a16:creationId xmlns:a16="http://schemas.microsoft.com/office/drawing/2014/main" id="{2EED8101-855D-E454-D644-939DC6CC1EBE}"/>
              </a:ext>
            </a:extLst>
          </p:cNvPr>
          <p:cNvPicPr>
            <a:picLocks noChangeAspect="1"/>
          </p:cNvPicPr>
          <p:nvPr userDrawn="1"/>
        </p:nvPicPr>
        <p:blipFill>
          <a:blip r:embed="rId3">
            <a:extLst>
              <a:ext uri="{28A0092B-C50C-407E-A947-70E740481C1C}">
                <a14:useLocalDpi xmlns:a14="http://schemas.microsoft.com/office/drawing/2010/main"/>
              </a:ext>
            </a:extLst>
          </a:blip>
          <a:srcRect r="51521" b="-6485"/>
          <a:stretch>
            <a:fillRect/>
          </a:stretch>
        </p:blipFill>
        <p:spPr bwMode="auto">
          <a:xfrm>
            <a:off x="2019300" y="850900"/>
            <a:ext cx="1535113" cy="5476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 name="Prostokąt 7">
            <a:extLst>
              <a:ext uri="{FF2B5EF4-FFF2-40B4-BE49-F238E27FC236}">
                <a16:creationId xmlns:a16="http://schemas.microsoft.com/office/drawing/2014/main" id="{BA282BAE-1A75-259B-7D53-D685299CCE04}"/>
              </a:ext>
            </a:extLst>
          </p:cNvPr>
          <p:cNvSpPr/>
          <p:nvPr userDrawn="1"/>
        </p:nvSpPr>
        <p:spPr>
          <a:xfrm>
            <a:off x="4059238" y="0"/>
            <a:ext cx="8132762" cy="6858000"/>
          </a:xfrm>
          <a:prstGeom prst="rect">
            <a:avLst/>
          </a:prstGeom>
          <a:blipFill>
            <a:blip r:embed="rId4"/>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pl-PL"/>
          </a:p>
        </p:txBody>
      </p:sp>
      <p:pic>
        <p:nvPicPr>
          <p:cNvPr id="10" name="Obraz 2">
            <a:extLst>
              <a:ext uri="{FF2B5EF4-FFF2-40B4-BE49-F238E27FC236}">
                <a16:creationId xmlns:a16="http://schemas.microsoft.com/office/drawing/2014/main" id="{01FDF5F6-0EC3-CA48-F350-5D0983B0826D}"/>
              </a:ext>
            </a:extLst>
          </p:cNvPr>
          <p:cNvPicPr>
            <a:picLocks noChangeAspect="1"/>
          </p:cNvPicPr>
          <p:nvPr userDrawn="1"/>
        </p:nvPicPr>
        <p:blipFill>
          <a:blip r:embed="rId5" cstate="screen">
            <a:extLst>
              <a:ext uri="{28A0092B-C50C-407E-A947-70E740481C1C}">
                <a14:useLocalDpi xmlns:a14="http://schemas.microsoft.com/office/drawing/2010/main"/>
              </a:ext>
            </a:extLst>
          </a:blip>
          <a:srcRect/>
          <a:stretch>
            <a:fillRect/>
          </a:stretch>
        </p:blipFill>
        <p:spPr bwMode="auto">
          <a:xfrm>
            <a:off x="782638" y="5341938"/>
            <a:ext cx="1608137" cy="10874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ytuł 1"/>
          <p:cNvSpPr>
            <a:spLocks noGrp="1"/>
          </p:cNvSpPr>
          <p:nvPr>
            <p:ph type="ctrTitle"/>
          </p:nvPr>
        </p:nvSpPr>
        <p:spPr>
          <a:xfrm>
            <a:off x="727587" y="2235200"/>
            <a:ext cx="3186687" cy="2387600"/>
          </a:xfrm>
        </p:spPr>
        <p:txBody>
          <a:bodyPr>
            <a:normAutofit/>
          </a:bodyPr>
          <a:lstStyle>
            <a:lvl1pPr algn="l">
              <a:lnSpc>
                <a:spcPct val="100000"/>
              </a:lnSpc>
              <a:defRPr sz="3400" b="1"/>
            </a:lvl1pPr>
          </a:lstStyle>
          <a:p>
            <a:r>
              <a:rPr lang="en-US"/>
              <a:t>Click to edit Master title style</a:t>
            </a:r>
            <a:endParaRPr lang="pl-PL"/>
          </a:p>
        </p:txBody>
      </p:sp>
    </p:spTree>
    <p:extLst>
      <p:ext uri="{BB962C8B-B14F-4D97-AF65-F5344CB8AC3E}">
        <p14:creationId xmlns:p14="http://schemas.microsoft.com/office/powerpoint/2010/main" val="2085963907"/>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p:cSld name="Tylko tytuł">
    <p:spTree>
      <p:nvGrpSpPr>
        <p:cNvPr id="1" name=""/>
        <p:cNvGrpSpPr/>
        <p:nvPr/>
      </p:nvGrpSpPr>
      <p:grpSpPr>
        <a:xfrm>
          <a:off x="0" y="0"/>
          <a:ext cx="0" cy="0"/>
          <a:chOff x="0" y="0"/>
          <a:chExt cx="0" cy="0"/>
        </a:xfrm>
      </p:grpSpPr>
      <p:sp>
        <p:nvSpPr>
          <p:cNvPr id="2" name="Prostokąt 6">
            <a:extLst>
              <a:ext uri="{FF2B5EF4-FFF2-40B4-BE49-F238E27FC236}">
                <a16:creationId xmlns:a16="http://schemas.microsoft.com/office/drawing/2014/main" id="{4EF06D88-D367-A983-6C9B-7AEA142F7DD3}"/>
              </a:ext>
            </a:extLst>
          </p:cNvPr>
          <p:cNvSpPr/>
          <p:nvPr/>
        </p:nvSpPr>
        <p:spPr>
          <a:xfrm>
            <a:off x="0" y="0"/>
            <a:ext cx="12192000" cy="6858000"/>
          </a:xfrm>
          <a:prstGeom prst="rect">
            <a:avLst/>
          </a:prstGeom>
          <a:solidFill>
            <a:srgbClr val="E5FFFF"/>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pl-PL"/>
          </a:p>
        </p:txBody>
      </p:sp>
      <p:pic>
        <p:nvPicPr>
          <p:cNvPr id="3" name="Obraz 2">
            <a:extLst>
              <a:ext uri="{FF2B5EF4-FFF2-40B4-BE49-F238E27FC236}">
                <a16:creationId xmlns:a16="http://schemas.microsoft.com/office/drawing/2014/main" id="{C2EDBF32-5DF2-1F7B-6A6A-1B9A28529388}"/>
              </a:ext>
            </a:extLst>
          </p:cNvPr>
          <p:cNvPicPr>
            <a:picLocks noChangeAspect="1"/>
          </p:cNvPicPr>
          <p:nvPr/>
        </p:nvPicPr>
        <p:blipFill>
          <a:blip r:embed="rId2" cstate="screen">
            <a:extLst>
              <a:ext uri="{28A0092B-C50C-407E-A947-70E740481C1C}">
                <a14:useLocalDpi xmlns:a14="http://schemas.microsoft.com/office/drawing/2010/main"/>
              </a:ext>
            </a:extLst>
          </a:blip>
          <a:srcRect/>
          <a:stretch>
            <a:fillRect/>
          </a:stretch>
        </p:blipFill>
        <p:spPr bwMode="auto">
          <a:xfrm>
            <a:off x="354013" y="6253163"/>
            <a:ext cx="292100" cy="358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 name="Obraz 5">
            <a:extLst>
              <a:ext uri="{FF2B5EF4-FFF2-40B4-BE49-F238E27FC236}">
                <a16:creationId xmlns:a16="http://schemas.microsoft.com/office/drawing/2014/main" id="{03B8FAA1-0012-40B0-2AB1-B08D04718DE8}"/>
              </a:ext>
            </a:extLst>
          </p:cNvPr>
          <p:cNvPicPr>
            <a:picLocks noChangeAspect="1"/>
          </p:cNvPicPr>
          <p:nvPr/>
        </p:nvPicPr>
        <p:blipFill>
          <a:blip r:embed="rId3" cstate="screen">
            <a:extLst>
              <a:ext uri="{28A0092B-C50C-407E-A947-70E740481C1C}">
                <a14:useLocalDpi xmlns:a14="http://schemas.microsoft.com/office/drawing/2010/main"/>
              </a:ext>
            </a:extLst>
          </a:blip>
          <a:srcRect t="2" r="49323" b="-2"/>
          <a:stretch>
            <a:fillRect/>
          </a:stretch>
        </p:blipFill>
        <p:spPr bwMode="auto">
          <a:xfrm>
            <a:off x="904875" y="6338888"/>
            <a:ext cx="531813" cy="1698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Prostokąt 15">
            <a:extLst>
              <a:ext uri="{FF2B5EF4-FFF2-40B4-BE49-F238E27FC236}">
                <a16:creationId xmlns:a16="http://schemas.microsoft.com/office/drawing/2014/main" id="{C2223C1B-1D39-59D6-9886-59210201263E}"/>
              </a:ext>
            </a:extLst>
          </p:cNvPr>
          <p:cNvSpPr/>
          <p:nvPr/>
        </p:nvSpPr>
        <p:spPr>
          <a:xfrm>
            <a:off x="4059238" y="0"/>
            <a:ext cx="8132762" cy="6858000"/>
          </a:xfrm>
          <a:prstGeom prst="rect">
            <a:avLst/>
          </a:prstGeom>
          <a:blipFill>
            <a:blip r:embed="rId4"/>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pl-PL"/>
          </a:p>
        </p:txBody>
      </p:sp>
      <p:sp>
        <p:nvSpPr>
          <p:cNvPr id="6" name="Prostokąt 6">
            <a:extLst>
              <a:ext uri="{FF2B5EF4-FFF2-40B4-BE49-F238E27FC236}">
                <a16:creationId xmlns:a16="http://schemas.microsoft.com/office/drawing/2014/main" id="{AD20AA43-0306-10D1-F67C-898F4FEBE817}"/>
              </a:ext>
            </a:extLst>
          </p:cNvPr>
          <p:cNvSpPr/>
          <p:nvPr userDrawn="1"/>
        </p:nvSpPr>
        <p:spPr>
          <a:xfrm>
            <a:off x="0" y="0"/>
            <a:ext cx="12192000" cy="6858000"/>
          </a:xfrm>
          <a:prstGeom prst="rect">
            <a:avLst/>
          </a:prstGeom>
          <a:solidFill>
            <a:srgbClr val="E5FFFF"/>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pl-PL"/>
          </a:p>
        </p:txBody>
      </p:sp>
      <p:pic>
        <p:nvPicPr>
          <p:cNvPr id="7" name="Obraz 2">
            <a:extLst>
              <a:ext uri="{FF2B5EF4-FFF2-40B4-BE49-F238E27FC236}">
                <a16:creationId xmlns:a16="http://schemas.microsoft.com/office/drawing/2014/main" id="{BBD68E23-9D96-E99B-A053-F16CBE8FB4C4}"/>
              </a:ext>
            </a:extLst>
          </p:cNvPr>
          <p:cNvPicPr>
            <a:picLocks noChangeAspect="1"/>
          </p:cNvPicPr>
          <p:nvPr userDrawn="1"/>
        </p:nvPicPr>
        <p:blipFill>
          <a:blip r:embed="rId2" cstate="screen">
            <a:extLst>
              <a:ext uri="{28A0092B-C50C-407E-A947-70E740481C1C}">
                <a14:useLocalDpi xmlns:a14="http://schemas.microsoft.com/office/drawing/2010/main"/>
              </a:ext>
            </a:extLst>
          </a:blip>
          <a:srcRect/>
          <a:stretch>
            <a:fillRect/>
          </a:stretch>
        </p:blipFill>
        <p:spPr bwMode="auto">
          <a:xfrm>
            <a:off x="354013" y="6253163"/>
            <a:ext cx="292100" cy="358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 name="Obraz 5">
            <a:extLst>
              <a:ext uri="{FF2B5EF4-FFF2-40B4-BE49-F238E27FC236}">
                <a16:creationId xmlns:a16="http://schemas.microsoft.com/office/drawing/2014/main" id="{2E1BEBB6-A3B0-2128-BFAA-EB2A16CEC3AD}"/>
              </a:ext>
            </a:extLst>
          </p:cNvPr>
          <p:cNvPicPr>
            <a:picLocks noChangeAspect="1"/>
          </p:cNvPicPr>
          <p:nvPr userDrawn="1"/>
        </p:nvPicPr>
        <p:blipFill>
          <a:blip r:embed="rId3" cstate="screen">
            <a:extLst>
              <a:ext uri="{28A0092B-C50C-407E-A947-70E740481C1C}">
                <a14:useLocalDpi xmlns:a14="http://schemas.microsoft.com/office/drawing/2010/main"/>
              </a:ext>
            </a:extLst>
          </a:blip>
          <a:srcRect t="2" r="49323" b="-2"/>
          <a:stretch>
            <a:fillRect/>
          </a:stretch>
        </p:blipFill>
        <p:spPr bwMode="auto">
          <a:xfrm>
            <a:off x="904875" y="6338888"/>
            <a:ext cx="531813" cy="1698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 name="Prostokąt 15">
            <a:extLst>
              <a:ext uri="{FF2B5EF4-FFF2-40B4-BE49-F238E27FC236}">
                <a16:creationId xmlns:a16="http://schemas.microsoft.com/office/drawing/2014/main" id="{DDDE2604-1E07-3DD5-E00B-6A32546D7496}"/>
              </a:ext>
            </a:extLst>
          </p:cNvPr>
          <p:cNvSpPr/>
          <p:nvPr userDrawn="1"/>
        </p:nvSpPr>
        <p:spPr>
          <a:xfrm>
            <a:off x="4059238" y="0"/>
            <a:ext cx="8132762" cy="6858000"/>
          </a:xfrm>
          <a:prstGeom prst="rect">
            <a:avLst/>
          </a:prstGeom>
          <a:blipFill>
            <a:blip r:embed="rId4"/>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pl-PL"/>
          </a:p>
        </p:txBody>
      </p:sp>
      <p:sp>
        <p:nvSpPr>
          <p:cNvPr id="11" name="Tytuł 1"/>
          <p:cNvSpPr>
            <a:spLocks noGrp="1"/>
          </p:cNvSpPr>
          <p:nvPr>
            <p:ph type="ctrTitle"/>
          </p:nvPr>
        </p:nvSpPr>
        <p:spPr>
          <a:xfrm>
            <a:off x="673911" y="816081"/>
            <a:ext cx="3059889" cy="2387600"/>
          </a:xfrm>
        </p:spPr>
        <p:txBody>
          <a:bodyPr anchor="b">
            <a:normAutofit/>
          </a:bodyPr>
          <a:lstStyle>
            <a:lvl1pPr algn="l">
              <a:lnSpc>
                <a:spcPct val="100000"/>
              </a:lnSpc>
              <a:defRPr sz="3400" b="1">
                <a:solidFill>
                  <a:srgbClr val="336874"/>
                </a:solidFill>
              </a:defRPr>
            </a:lvl1pPr>
          </a:lstStyle>
          <a:p>
            <a:r>
              <a:rPr lang="en-US"/>
              <a:t>Click to edit Master title style</a:t>
            </a:r>
            <a:endParaRPr lang="pl-PL"/>
          </a:p>
        </p:txBody>
      </p:sp>
      <p:sp>
        <p:nvSpPr>
          <p:cNvPr id="13" name="Symbol zastępczy tekstu 4"/>
          <p:cNvSpPr>
            <a:spLocks noGrp="1"/>
          </p:cNvSpPr>
          <p:nvPr>
            <p:ph type="body" sz="quarter" idx="13"/>
          </p:nvPr>
        </p:nvSpPr>
        <p:spPr>
          <a:xfrm>
            <a:off x="678187" y="3321970"/>
            <a:ext cx="3030385" cy="2545429"/>
          </a:xfrm>
        </p:spPr>
        <p:txBody>
          <a:bodyPr lIns="90000">
            <a:normAutofit/>
          </a:bodyPr>
          <a:lstStyle>
            <a:lvl1pPr marL="182563" indent="-182563">
              <a:lnSpc>
                <a:spcPct val="130000"/>
              </a:lnSpc>
              <a:defRPr sz="1200" b="1">
                <a:solidFill>
                  <a:srgbClr val="336874"/>
                </a:solidFill>
              </a:defRPr>
            </a:lvl1pPr>
          </a:lstStyle>
          <a:p>
            <a:pPr lvl="0"/>
            <a:r>
              <a:rPr lang="en-US"/>
              <a:t>Click to edit Master text styles</a:t>
            </a:r>
          </a:p>
        </p:txBody>
      </p:sp>
      <p:sp>
        <p:nvSpPr>
          <p:cNvPr id="10" name="Symbol zastępczy stopki 3">
            <a:extLst>
              <a:ext uri="{FF2B5EF4-FFF2-40B4-BE49-F238E27FC236}">
                <a16:creationId xmlns:a16="http://schemas.microsoft.com/office/drawing/2014/main" id="{845F3065-3618-0177-91F7-E4D76570836E}"/>
              </a:ext>
            </a:extLst>
          </p:cNvPr>
          <p:cNvSpPr>
            <a:spLocks noGrp="1"/>
          </p:cNvSpPr>
          <p:nvPr>
            <p:ph type="ftr" sz="quarter" idx="14"/>
          </p:nvPr>
        </p:nvSpPr>
        <p:spPr/>
        <p:txBody>
          <a:bodyPr/>
          <a:lstStyle>
            <a:lvl1pPr>
              <a:defRPr/>
            </a:lvl1pPr>
          </a:lstStyle>
          <a:p>
            <a:pPr>
              <a:defRPr/>
            </a:pPr>
            <a:r>
              <a:rPr lang="en-US"/>
              <a:t>eSpring™ Water Treatment System training</a:t>
            </a:r>
            <a:endParaRPr lang="pl-PL"/>
          </a:p>
        </p:txBody>
      </p:sp>
      <p:sp>
        <p:nvSpPr>
          <p:cNvPr id="12" name="Symbol zastępczy numeru slajdu 4">
            <a:extLst>
              <a:ext uri="{FF2B5EF4-FFF2-40B4-BE49-F238E27FC236}">
                <a16:creationId xmlns:a16="http://schemas.microsoft.com/office/drawing/2014/main" id="{39045D76-E0FD-1A56-5110-264CDA3E3E4C}"/>
              </a:ext>
            </a:extLst>
          </p:cNvPr>
          <p:cNvSpPr>
            <a:spLocks noGrp="1"/>
          </p:cNvSpPr>
          <p:nvPr>
            <p:ph type="sldNum" sz="quarter" idx="15"/>
          </p:nvPr>
        </p:nvSpPr>
        <p:spPr/>
        <p:txBody>
          <a:bodyPr/>
          <a:lstStyle>
            <a:lvl1pPr>
              <a:defRPr smtClean="0"/>
            </a:lvl1pPr>
          </a:lstStyle>
          <a:p>
            <a:pPr>
              <a:defRPr/>
            </a:pPr>
            <a:fld id="{9C291486-60DB-4E4F-9F4F-507CD1FD1947}" type="slidenum">
              <a:rPr lang="pl-PL" altLang="en-US"/>
              <a:pPr>
                <a:defRPr/>
              </a:pPr>
              <a:t>‹#›</a:t>
            </a:fld>
            <a:endParaRPr lang="pl-PL" altLang="en-US"/>
          </a:p>
        </p:txBody>
      </p:sp>
    </p:spTree>
    <p:extLst>
      <p:ext uri="{BB962C8B-B14F-4D97-AF65-F5344CB8AC3E}">
        <p14:creationId xmlns:p14="http://schemas.microsoft.com/office/powerpoint/2010/main" val="1785884965"/>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p:cSld name="2_Pusty">
    <p:spTree>
      <p:nvGrpSpPr>
        <p:cNvPr id="1" name=""/>
        <p:cNvGrpSpPr/>
        <p:nvPr/>
      </p:nvGrpSpPr>
      <p:grpSpPr>
        <a:xfrm>
          <a:off x="0" y="0"/>
          <a:ext cx="0" cy="0"/>
          <a:chOff x="0" y="0"/>
          <a:chExt cx="0" cy="0"/>
        </a:xfrm>
      </p:grpSpPr>
      <p:pic>
        <p:nvPicPr>
          <p:cNvPr id="2" name="Obraz 12">
            <a:extLst>
              <a:ext uri="{FF2B5EF4-FFF2-40B4-BE49-F238E27FC236}">
                <a16:creationId xmlns:a16="http://schemas.microsoft.com/office/drawing/2014/main" id="{431B015E-40FD-3D69-D795-450767C0268A}"/>
              </a:ext>
            </a:extLst>
          </p:cNvPr>
          <p:cNvPicPr>
            <a:picLocks noChangeAspect="1"/>
          </p:cNvPicPr>
          <p:nvPr/>
        </p:nvPicPr>
        <p:blipFill>
          <a:blip r:embed="rId2" cstate="screen">
            <a:extLst>
              <a:ext uri="{28A0092B-C50C-407E-A947-70E740481C1C}">
                <a14:useLocalDpi xmlns:a14="http://schemas.microsoft.com/office/drawing/2010/main"/>
              </a:ext>
            </a:extLst>
          </a:blip>
          <a:srcRect t="2" r="50333" b="-2"/>
          <a:stretch>
            <a:fillRect/>
          </a:stretch>
        </p:blipFill>
        <p:spPr bwMode="auto">
          <a:xfrm>
            <a:off x="904875" y="6340475"/>
            <a:ext cx="520700" cy="168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 name="Obraz 5">
            <a:extLst>
              <a:ext uri="{FF2B5EF4-FFF2-40B4-BE49-F238E27FC236}">
                <a16:creationId xmlns:a16="http://schemas.microsoft.com/office/drawing/2014/main" id="{26C11F5B-9A72-4782-50D3-11E25B96C0E4}"/>
              </a:ext>
            </a:extLst>
          </p:cNvPr>
          <p:cNvPicPr>
            <a:picLocks noChangeAspect="1"/>
          </p:cNvPicPr>
          <p:nvPr/>
        </p:nvPicPr>
        <p:blipFill>
          <a:blip r:embed="rId3" cstate="screen">
            <a:extLst>
              <a:ext uri="{28A0092B-C50C-407E-A947-70E740481C1C}">
                <a14:useLocalDpi xmlns:a14="http://schemas.microsoft.com/office/drawing/2010/main"/>
              </a:ext>
            </a:extLst>
          </a:blip>
          <a:srcRect/>
          <a:stretch>
            <a:fillRect/>
          </a:stretch>
        </p:blipFill>
        <p:spPr bwMode="auto">
          <a:xfrm>
            <a:off x="354013" y="6253163"/>
            <a:ext cx="292100" cy="358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Prostokąt 10">
            <a:extLst>
              <a:ext uri="{FF2B5EF4-FFF2-40B4-BE49-F238E27FC236}">
                <a16:creationId xmlns:a16="http://schemas.microsoft.com/office/drawing/2014/main" id="{451041CC-37E3-40FD-B9E2-2A28798EB5E7}"/>
              </a:ext>
            </a:extLst>
          </p:cNvPr>
          <p:cNvSpPr/>
          <p:nvPr/>
        </p:nvSpPr>
        <p:spPr>
          <a:xfrm>
            <a:off x="6096000" y="0"/>
            <a:ext cx="6096000" cy="6858000"/>
          </a:xfrm>
          <a:prstGeom prst="rect">
            <a:avLst/>
          </a:prstGeom>
          <a:blipFill>
            <a:blip r:embed="rId4"/>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pl-PL"/>
          </a:p>
        </p:txBody>
      </p:sp>
      <p:pic>
        <p:nvPicPr>
          <p:cNvPr id="5" name="Obraz 12">
            <a:extLst>
              <a:ext uri="{FF2B5EF4-FFF2-40B4-BE49-F238E27FC236}">
                <a16:creationId xmlns:a16="http://schemas.microsoft.com/office/drawing/2014/main" id="{AA21B862-45F2-8B2C-258E-CEF0D2E599F0}"/>
              </a:ext>
            </a:extLst>
          </p:cNvPr>
          <p:cNvPicPr>
            <a:picLocks noChangeAspect="1"/>
          </p:cNvPicPr>
          <p:nvPr userDrawn="1"/>
        </p:nvPicPr>
        <p:blipFill>
          <a:blip r:embed="rId2" cstate="screen">
            <a:extLst>
              <a:ext uri="{28A0092B-C50C-407E-A947-70E740481C1C}">
                <a14:useLocalDpi xmlns:a14="http://schemas.microsoft.com/office/drawing/2010/main"/>
              </a:ext>
            </a:extLst>
          </a:blip>
          <a:srcRect t="2" r="50333" b="-2"/>
          <a:stretch>
            <a:fillRect/>
          </a:stretch>
        </p:blipFill>
        <p:spPr bwMode="auto">
          <a:xfrm>
            <a:off x="904875" y="6340475"/>
            <a:ext cx="520700" cy="168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 name="Obraz 5">
            <a:extLst>
              <a:ext uri="{FF2B5EF4-FFF2-40B4-BE49-F238E27FC236}">
                <a16:creationId xmlns:a16="http://schemas.microsoft.com/office/drawing/2014/main" id="{0B13603F-8CC6-57AA-FEEF-CE344930DDC5}"/>
              </a:ext>
            </a:extLst>
          </p:cNvPr>
          <p:cNvPicPr>
            <a:picLocks noChangeAspect="1"/>
          </p:cNvPicPr>
          <p:nvPr userDrawn="1"/>
        </p:nvPicPr>
        <p:blipFill>
          <a:blip r:embed="rId3" cstate="screen">
            <a:extLst>
              <a:ext uri="{28A0092B-C50C-407E-A947-70E740481C1C}">
                <a14:useLocalDpi xmlns:a14="http://schemas.microsoft.com/office/drawing/2010/main"/>
              </a:ext>
            </a:extLst>
          </a:blip>
          <a:srcRect/>
          <a:stretch>
            <a:fillRect/>
          </a:stretch>
        </p:blipFill>
        <p:spPr bwMode="auto">
          <a:xfrm>
            <a:off x="354013" y="6253163"/>
            <a:ext cx="292100" cy="358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Prostokąt 10">
            <a:extLst>
              <a:ext uri="{FF2B5EF4-FFF2-40B4-BE49-F238E27FC236}">
                <a16:creationId xmlns:a16="http://schemas.microsoft.com/office/drawing/2014/main" id="{9AC579A9-8CAA-3565-940B-19E4CF6A037D}"/>
              </a:ext>
            </a:extLst>
          </p:cNvPr>
          <p:cNvSpPr/>
          <p:nvPr userDrawn="1"/>
        </p:nvSpPr>
        <p:spPr>
          <a:xfrm>
            <a:off x="6096000" y="0"/>
            <a:ext cx="6096000" cy="6858000"/>
          </a:xfrm>
          <a:prstGeom prst="rect">
            <a:avLst/>
          </a:prstGeom>
          <a:blipFill>
            <a:blip r:embed="rId4"/>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pl-PL"/>
          </a:p>
        </p:txBody>
      </p:sp>
      <p:sp>
        <p:nvSpPr>
          <p:cNvPr id="10" name="Tytuł 1"/>
          <p:cNvSpPr>
            <a:spLocks noGrp="1"/>
          </p:cNvSpPr>
          <p:nvPr>
            <p:ph type="ctrTitle"/>
          </p:nvPr>
        </p:nvSpPr>
        <p:spPr>
          <a:xfrm>
            <a:off x="673911" y="816081"/>
            <a:ext cx="5022039" cy="2387600"/>
          </a:xfrm>
        </p:spPr>
        <p:txBody>
          <a:bodyPr anchor="b">
            <a:normAutofit/>
          </a:bodyPr>
          <a:lstStyle>
            <a:lvl1pPr algn="l">
              <a:lnSpc>
                <a:spcPct val="100000"/>
              </a:lnSpc>
              <a:defRPr sz="3400" b="1">
                <a:solidFill>
                  <a:schemeClr val="tx1"/>
                </a:solidFill>
              </a:defRPr>
            </a:lvl1pPr>
          </a:lstStyle>
          <a:p>
            <a:r>
              <a:rPr lang="en-US"/>
              <a:t>Click to edit Master title style</a:t>
            </a:r>
            <a:endParaRPr lang="pl-PL"/>
          </a:p>
        </p:txBody>
      </p:sp>
      <p:sp>
        <p:nvSpPr>
          <p:cNvPr id="12" name="Symbol zastępczy tekstu 4"/>
          <p:cNvSpPr>
            <a:spLocks noGrp="1"/>
          </p:cNvSpPr>
          <p:nvPr>
            <p:ph type="body" sz="quarter" idx="13"/>
          </p:nvPr>
        </p:nvSpPr>
        <p:spPr>
          <a:xfrm>
            <a:off x="678187" y="3321970"/>
            <a:ext cx="4973616" cy="2545429"/>
          </a:xfrm>
        </p:spPr>
        <p:txBody>
          <a:bodyPr lIns="90000">
            <a:normAutofit/>
          </a:bodyPr>
          <a:lstStyle>
            <a:lvl1pPr marL="182563" indent="-182563">
              <a:lnSpc>
                <a:spcPct val="130000"/>
              </a:lnSpc>
              <a:defRPr sz="1200" b="1">
                <a:solidFill>
                  <a:schemeClr val="tx1"/>
                </a:solidFill>
              </a:defRPr>
            </a:lvl1pPr>
          </a:lstStyle>
          <a:p>
            <a:pPr lvl="0"/>
            <a:r>
              <a:rPr lang="en-US"/>
              <a:t>Click to edit Master text styles</a:t>
            </a:r>
          </a:p>
        </p:txBody>
      </p:sp>
      <p:sp>
        <p:nvSpPr>
          <p:cNvPr id="8" name="Symbol zastępczy stopki 2">
            <a:extLst>
              <a:ext uri="{FF2B5EF4-FFF2-40B4-BE49-F238E27FC236}">
                <a16:creationId xmlns:a16="http://schemas.microsoft.com/office/drawing/2014/main" id="{CC7DC085-ED55-21FC-DC3F-B040CCBBDDC8}"/>
              </a:ext>
            </a:extLst>
          </p:cNvPr>
          <p:cNvSpPr>
            <a:spLocks noGrp="1"/>
          </p:cNvSpPr>
          <p:nvPr>
            <p:ph type="ftr" sz="quarter" idx="14"/>
          </p:nvPr>
        </p:nvSpPr>
        <p:spPr/>
        <p:txBody>
          <a:bodyPr/>
          <a:lstStyle>
            <a:lvl1pPr>
              <a:defRPr/>
            </a:lvl1pPr>
          </a:lstStyle>
          <a:p>
            <a:pPr>
              <a:defRPr/>
            </a:pPr>
            <a:r>
              <a:rPr lang="en-US"/>
              <a:t>eSpring™ Water Treatment System training</a:t>
            </a:r>
            <a:endParaRPr lang="pl-PL"/>
          </a:p>
        </p:txBody>
      </p:sp>
      <p:sp>
        <p:nvSpPr>
          <p:cNvPr id="9" name="Symbol zastępczy numeru slajdu 3">
            <a:extLst>
              <a:ext uri="{FF2B5EF4-FFF2-40B4-BE49-F238E27FC236}">
                <a16:creationId xmlns:a16="http://schemas.microsoft.com/office/drawing/2014/main" id="{E0858AC2-E4D9-A7AD-7A0F-6D321F1DE1D0}"/>
              </a:ext>
            </a:extLst>
          </p:cNvPr>
          <p:cNvSpPr>
            <a:spLocks noGrp="1"/>
          </p:cNvSpPr>
          <p:nvPr>
            <p:ph type="sldNum" sz="quarter" idx="15"/>
          </p:nvPr>
        </p:nvSpPr>
        <p:spPr/>
        <p:txBody>
          <a:bodyPr/>
          <a:lstStyle>
            <a:lvl1pPr>
              <a:defRPr smtClean="0"/>
            </a:lvl1pPr>
          </a:lstStyle>
          <a:p>
            <a:pPr>
              <a:defRPr/>
            </a:pPr>
            <a:fld id="{97F1B073-A131-4F7E-9870-6E5A274D40B5}" type="slidenum">
              <a:rPr lang="pl-PL" altLang="en-US"/>
              <a:pPr>
                <a:defRPr/>
              </a:pPr>
              <a:t>‹#›</a:t>
            </a:fld>
            <a:endParaRPr lang="pl-PL" altLang="en-US"/>
          </a:p>
        </p:txBody>
      </p:sp>
    </p:spTree>
    <p:extLst>
      <p:ext uri="{BB962C8B-B14F-4D97-AF65-F5344CB8AC3E}">
        <p14:creationId xmlns:p14="http://schemas.microsoft.com/office/powerpoint/2010/main" val="2717835494"/>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p:cSld name="1_Tylko tytuł">
    <p:spTree>
      <p:nvGrpSpPr>
        <p:cNvPr id="1" name=""/>
        <p:cNvGrpSpPr/>
        <p:nvPr/>
      </p:nvGrpSpPr>
      <p:grpSpPr>
        <a:xfrm>
          <a:off x="0" y="0"/>
          <a:ext cx="0" cy="0"/>
          <a:chOff x="0" y="0"/>
          <a:chExt cx="0" cy="0"/>
        </a:xfrm>
      </p:grpSpPr>
      <p:sp>
        <p:nvSpPr>
          <p:cNvPr id="2" name="Prostokąt 7">
            <a:extLst>
              <a:ext uri="{FF2B5EF4-FFF2-40B4-BE49-F238E27FC236}">
                <a16:creationId xmlns:a16="http://schemas.microsoft.com/office/drawing/2014/main" id="{3E743456-758B-F769-D43A-573BCA411F65}"/>
              </a:ext>
            </a:extLst>
          </p:cNvPr>
          <p:cNvSpPr/>
          <p:nvPr/>
        </p:nvSpPr>
        <p:spPr>
          <a:xfrm>
            <a:off x="0" y="0"/>
            <a:ext cx="6096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pl-PL"/>
          </a:p>
        </p:txBody>
      </p:sp>
      <p:pic>
        <p:nvPicPr>
          <p:cNvPr id="3" name="Obraz 2">
            <a:extLst>
              <a:ext uri="{FF2B5EF4-FFF2-40B4-BE49-F238E27FC236}">
                <a16:creationId xmlns:a16="http://schemas.microsoft.com/office/drawing/2014/main" id="{E3D192AD-13ED-B064-2954-5043FA859B54}"/>
              </a:ext>
            </a:extLst>
          </p:cNvPr>
          <p:cNvPicPr>
            <a:picLocks noChangeAspect="1"/>
          </p:cNvPicPr>
          <p:nvPr/>
        </p:nvPicPr>
        <p:blipFill>
          <a:blip r:embed="rId3" cstate="screen">
            <a:extLst>
              <a:ext uri="{28A0092B-C50C-407E-A947-70E740481C1C}">
                <a14:useLocalDpi xmlns:a14="http://schemas.microsoft.com/office/drawing/2010/main"/>
              </a:ext>
            </a:extLst>
          </a:blip>
          <a:srcRect/>
          <a:stretch>
            <a:fillRect/>
          </a:stretch>
        </p:blipFill>
        <p:spPr bwMode="auto">
          <a:xfrm>
            <a:off x="354013" y="6249988"/>
            <a:ext cx="295275" cy="361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 name="Obraz 5">
            <a:extLst>
              <a:ext uri="{FF2B5EF4-FFF2-40B4-BE49-F238E27FC236}">
                <a16:creationId xmlns:a16="http://schemas.microsoft.com/office/drawing/2014/main" id="{2A2DC9B1-6ABE-A297-4458-0906F6DB38A3}"/>
              </a:ext>
            </a:extLst>
          </p:cNvPr>
          <p:cNvPicPr>
            <a:picLocks noChangeAspect="1"/>
          </p:cNvPicPr>
          <p:nvPr/>
        </p:nvPicPr>
        <p:blipFill>
          <a:blip r:embed="rId4" cstate="screen">
            <a:extLst>
              <a:ext uri="{28A0092B-C50C-407E-A947-70E740481C1C}">
                <a14:useLocalDpi xmlns:a14="http://schemas.microsoft.com/office/drawing/2010/main"/>
              </a:ext>
            </a:extLst>
          </a:blip>
          <a:srcRect r="49947" b="-8626"/>
          <a:stretch>
            <a:fillRect/>
          </a:stretch>
        </p:blipFill>
        <p:spPr bwMode="auto">
          <a:xfrm>
            <a:off x="904875" y="6340475"/>
            <a:ext cx="519113" cy="182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Prostokąt 7">
            <a:extLst>
              <a:ext uri="{FF2B5EF4-FFF2-40B4-BE49-F238E27FC236}">
                <a16:creationId xmlns:a16="http://schemas.microsoft.com/office/drawing/2014/main" id="{304DA892-63D5-E51C-19ED-A44561D44CBD}"/>
              </a:ext>
            </a:extLst>
          </p:cNvPr>
          <p:cNvSpPr/>
          <p:nvPr userDrawn="1"/>
        </p:nvSpPr>
        <p:spPr>
          <a:xfrm>
            <a:off x="0" y="0"/>
            <a:ext cx="6096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pl-PL"/>
          </a:p>
        </p:txBody>
      </p:sp>
      <p:pic>
        <p:nvPicPr>
          <p:cNvPr id="6" name="Obraz 2">
            <a:extLst>
              <a:ext uri="{FF2B5EF4-FFF2-40B4-BE49-F238E27FC236}">
                <a16:creationId xmlns:a16="http://schemas.microsoft.com/office/drawing/2014/main" id="{3944C14A-C61F-21E2-75FA-1CBED5555E11}"/>
              </a:ext>
            </a:extLst>
          </p:cNvPr>
          <p:cNvPicPr>
            <a:picLocks noChangeAspect="1"/>
          </p:cNvPicPr>
          <p:nvPr userDrawn="1"/>
        </p:nvPicPr>
        <p:blipFill>
          <a:blip r:embed="rId3" cstate="screen">
            <a:extLst>
              <a:ext uri="{28A0092B-C50C-407E-A947-70E740481C1C}">
                <a14:useLocalDpi xmlns:a14="http://schemas.microsoft.com/office/drawing/2010/main"/>
              </a:ext>
            </a:extLst>
          </a:blip>
          <a:srcRect/>
          <a:stretch>
            <a:fillRect/>
          </a:stretch>
        </p:blipFill>
        <p:spPr bwMode="auto">
          <a:xfrm>
            <a:off x="354013" y="6249988"/>
            <a:ext cx="295275" cy="361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 name="Obraz 5">
            <a:extLst>
              <a:ext uri="{FF2B5EF4-FFF2-40B4-BE49-F238E27FC236}">
                <a16:creationId xmlns:a16="http://schemas.microsoft.com/office/drawing/2014/main" id="{336EC84A-9837-2C60-A423-F300ED67F72B}"/>
              </a:ext>
            </a:extLst>
          </p:cNvPr>
          <p:cNvPicPr>
            <a:picLocks noChangeAspect="1"/>
          </p:cNvPicPr>
          <p:nvPr userDrawn="1"/>
        </p:nvPicPr>
        <p:blipFill>
          <a:blip r:embed="rId4" cstate="screen">
            <a:extLst>
              <a:ext uri="{28A0092B-C50C-407E-A947-70E740481C1C}">
                <a14:useLocalDpi xmlns:a14="http://schemas.microsoft.com/office/drawing/2010/main"/>
              </a:ext>
            </a:extLst>
          </a:blip>
          <a:srcRect r="49947" b="-8626"/>
          <a:stretch>
            <a:fillRect/>
          </a:stretch>
        </p:blipFill>
        <p:spPr bwMode="auto">
          <a:xfrm>
            <a:off x="904875" y="6340475"/>
            <a:ext cx="519113" cy="182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 name="Tytuł 1"/>
          <p:cNvSpPr>
            <a:spLocks noGrp="1"/>
          </p:cNvSpPr>
          <p:nvPr>
            <p:ph type="ctrTitle"/>
          </p:nvPr>
        </p:nvSpPr>
        <p:spPr>
          <a:xfrm>
            <a:off x="6834910" y="816081"/>
            <a:ext cx="5022039" cy="2387600"/>
          </a:xfrm>
        </p:spPr>
        <p:txBody>
          <a:bodyPr anchor="b">
            <a:normAutofit/>
          </a:bodyPr>
          <a:lstStyle>
            <a:lvl1pPr algn="l">
              <a:lnSpc>
                <a:spcPct val="100000"/>
              </a:lnSpc>
              <a:defRPr sz="3400" b="1">
                <a:solidFill>
                  <a:schemeClr val="tx1"/>
                </a:solidFill>
              </a:defRPr>
            </a:lvl1pPr>
          </a:lstStyle>
          <a:p>
            <a:r>
              <a:rPr lang="en-US"/>
              <a:t>Click to edit Master title style</a:t>
            </a:r>
            <a:endParaRPr lang="pl-PL"/>
          </a:p>
        </p:txBody>
      </p:sp>
      <p:sp>
        <p:nvSpPr>
          <p:cNvPr id="11" name="Symbol zastępczy tekstu 4"/>
          <p:cNvSpPr>
            <a:spLocks noGrp="1"/>
          </p:cNvSpPr>
          <p:nvPr>
            <p:ph type="body" sz="quarter" idx="13"/>
          </p:nvPr>
        </p:nvSpPr>
        <p:spPr>
          <a:xfrm>
            <a:off x="6839186" y="3321970"/>
            <a:ext cx="4973616" cy="2545429"/>
          </a:xfrm>
        </p:spPr>
        <p:txBody>
          <a:bodyPr lIns="90000">
            <a:normAutofit/>
          </a:bodyPr>
          <a:lstStyle>
            <a:lvl1pPr marL="182563" indent="-182563">
              <a:lnSpc>
                <a:spcPct val="130000"/>
              </a:lnSpc>
              <a:defRPr sz="1200" b="1">
                <a:solidFill>
                  <a:schemeClr val="tx1"/>
                </a:solidFill>
              </a:defRPr>
            </a:lvl1pPr>
          </a:lstStyle>
          <a:p>
            <a:pPr lvl="0"/>
            <a:r>
              <a:rPr lang="en-US"/>
              <a:t>Click to edit Master text styles</a:t>
            </a:r>
          </a:p>
        </p:txBody>
      </p:sp>
      <p:sp>
        <p:nvSpPr>
          <p:cNvPr id="8" name="Symbol zastępczy stopki 3">
            <a:extLst>
              <a:ext uri="{FF2B5EF4-FFF2-40B4-BE49-F238E27FC236}">
                <a16:creationId xmlns:a16="http://schemas.microsoft.com/office/drawing/2014/main" id="{19D53342-2A0C-B458-11D4-987D438116A4}"/>
              </a:ext>
            </a:extLst>
          </p:cNvPr>
          <p:cNvSpPr>
            <a:spLocks noGrp="1"/>
          </p:cNvSpPr>
          <p:nvPr>
            <p:ph type="ftr" sz="quarter" idx="14"/>
          </p:nvPr>
        </p:nvSpPr>
        <p:spPr/>
        <p:txBody>
          <a:bodyPr/>
          <a:lstStyle>
            <a:lvl1pPr>
              <a:defRPr/>
            </a:lvl1pPr>
          </a:lstStyle>
          <a:p>
            <a:pPr>
              <a:defRPr/>
            </a:pPr>
            <a:r>
              <a:rPr lang="en-US"/>
              <a:t>eSpring™ Water Treatment System training</a:t>
            </a:r>
            <a:endParaRPr lang="pl-PL"/>
          </a:p>
        </p:txBody>
      </p:sp>
      <p:sp>
        <p:nvSpPr>
          <p:cNvPr id="10" name="Symbol zastępczy numeru slajdu 4">
            <a:extLst>
              <a:ext uri="{FF2B5EF4-FFF2-40B4-BE49-F238E27FC236}">
                <a16:creationId xmlns:a16="http://schemas.microsoft.com/office/drawing/2014/main" id="{C6E5CC1C-41DA-FD22-A42E-B30E879D95A9}"/>
              </a:ext>
            </a:extLst>
          </p:cNvPr>
          <p:cNvSpPr>
            <a:spLocks noGrp="1"/>
          </p:cNvSpPr>
          <p:nvPr>
            <p:ph type="sldNum" sz="quarter" idx="15"/>
          </p:nvPr>
        </p:nvSpPr>
        <p:spPr/>
        <p:txBody>
          <a:bodyPr/>
          <a:lstStyle>
            <a:lvl1pPr>
              <a:defRPr smtClean="0"/>
            </a:lvl1pPr>
          </a:lstStyle>
          <a:p>
            <a:pPr>
              <a:defRPr/>
            </a:pPr>
            <a:fld id="{319A0B86-C922-4769-8ACC-636426E0380D}" type="slidenum">
              <a:rPr lang="pl-PL" altLang="en-US"/>
              <a:pPr>
                <a:defRPr/>
              </a:pPr>
              <a:t>‹#›</a:t>
            </a:fld>
            <a:endParaRPr lang="pl-PL" altLang="en-US"/>
          </a:p>
        </p:txBody>
      </p:sp>
    </p:spTree>
    <p:extLst>
      <p:ext uri="{BB962C8B-B14F-4D97-AF65-F5344CB8AC3E}">
        <p14:creationId xmlns:p14="http://schemas.microsoft.com/office/powerpoint/2010/main" val="26984902"/>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p:cSld name="10_Pusty">
    <p:spTree>
      <p:nvGrpSpPr>
        <p:cNvPr id="1" name=""/>
        <p:cNvGrpSpPr/>
        <p:nvPr/>
      </p:nvGrpSpPr>
      <p:grpSpPr>
        <a:xfrm>
          <a:off x="0" y="0"/>
          <a:ext cx="0" cy="0"/>
          <a:chOff x="0" y="0"/>
          <a:chExt cx="0" cy="0"/>
        </a:xfrm>
      </p:grpSpPr>
      <p:pic>
        <p:nvPicPr>
          <p:cNvPr id="2" name="Obraz 6">
            <a:extLst>
              <a:ext uri="{FF2B5EF4-FFF2-40B4-BE49-F238E27FC236}">
                <a16:creationId xmlns:a16="http://schemas.microsoft.com/office/drawing/2014/main" id="{6C57876D-88AD-4A67-487C-AC518D4A8F98}"/>
              </a:ext>
            </a:extLst>
          </p:cNvPr>
          <p:cNvPicPr>
            <a:picLocks noChangeAspect="1"/>
          </p:cNvPicPr>
          <p:nvPr/>
        </p:nvPicPr>
        <p:blipFill>
          <a:blip r:embed="rId2" cstate="screen">
            <a:extLst>
              <a:ext uri="{28A0092B-C50C-407E-A947-70E740481C1C}">
                <a14:useLocalDpi xmlns:a14="http://schemas.microsoft.com/office/drawing/2010/main"/>
              </a:ext>
            </a:extLst>
          </a:blip>
          <a:srcRect t="2" r="50333" b="-2"/>
          <a:stretch>
            <a:fillRect/>
          </a:stretch>
        </p:blipFill>
        <p:spPr bwMode="auto">
          <a:xfrm>
            <a:off x="904875" y="6340475"/>
            <a:ext cx="520700" cy="168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 name="Obraz 7">
            <a:extLst>
              <a:ext uri="{FF2B5EF4-FFF2-40B4-BE49-F238E27FC236}">
                <a16:creationId xmlns:a16="http://schemas.microsoft.com/office/drawing/2014/main" id="{54F83571-EB7C-3BFF-C14E-D3495BB5F0A1}"/>
              </a:ext>
            </a:extLst>
          </p:cNvPr>
          <p:cNvPicPr>
            <a:picLocks noChangeAspect="1"/>
          </p:cNvPicPr>
          <p:nvPr/>
        </p:nvPicPr>
        <p:blipFill>
          <a:blip r:embed="rId3" cstate="screen">
            <a:extLst>
              <a:ext uri="{28A0092B-C50C-407E-A947-70E740481C1C}">
                <a14:useLocalDpi xmlns:a14="http://schemas.microsoft.com/office/drawing/2010/main"/>
              </a:ext>
            </a:extLst>
          </a:blip>
          <a:srcRect/>
          <a:stretch>
            <a:fillRect/>
          </a:stretch>
        </p:blipFill>
        <p:spPr bwMode="auto">
          <a:xfrm>
            <a:off x="354013" y="6253163"/>
            <a:ext cx="292100" cy="358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 name="Obraz 6">
            <a:extLst>
              <a:ext uri="{FF2B5EF4-FFF2-40B4-BE49-F238E27FC236}">
                <a16:creationId xmlns:a16="http://schemas.microsoft.com/office/drawing/2014/main" id="{15988901-4709-4EA0-FA4A-CA12F27B3561}"/>
              </a:ext>
            </a:extLst>
          </p:cNvPr>
          <p:cNvPicPr>
            <a:picLocks noChangeAspect="1"/>
          </p:cNvPicPr>
          <p:nvPr userDrawn="1"/>
        </p:nvPicPr>
        <p:blipFill>
          <a:blip r:embed="rId2" cstate="screen">
            <a:extLst>
              <a:ext uri="{28A0092B-C50C-407E-A947-70E740481C1C}">
                <a14:useLocalDpi xmlns:a14="http://schemas.microsoft.com/office/drawing/2010/main"/>
              </a:ext>
            </a:extLst>
          </a:blip>
          <a:srcRect t="2" r="50333" b="-2"/>
          <a:stretch>
            <a:fillRect/>
          </a:stretch>
        </p:blipFill>
        <p:spPr bwMode="auto">
          <a:xfrm>
            <a:off x="904875" y="6340475"/>
            <a:ext cx="520700" cy="168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Obraz 7">
            <a:extLst>
              <a:ext uri="{FF2B5EF4-FFF2-40B4-BE49-F238E27FC236}">
                <a16:creationId xmlns:a16="http://schemas.microsoft.com/office/drawing/2014/main" id="{C14E1D03-8D1B-8EDA-2EBB-A2A53810FEE7}"/>
              </a:ext>
            </a:extLst>
          </p:cNvPr>
          <p:cNvPicPr>
            <a:picLocks noChangeAspect="1"/>
          </p:cNvPicPr>
          <p:nvPr userDrawn="1"/>
        </p:nvPicPr>
        <p:blipFill>
          <a:blip r:embed="rId3" cstate="screen">
            <a:extLst>
              <a:ext uri="{28A0092B-C50C-407E-A947-70E740481C1C}">
                <a14:useLocalDpi xmlns:a14="http://schemas.microsoft.com/office/drawing/2010/main"/>
              </a:ext>
            </a:extLst>
          </a:blip>
          <a:srcRect/>
          <a:stretch>
            <a:fillRect/>
          </a:stretch>
        </p:blipFill>
        <p:spPr bwMode="auto">
          <a:xfrm>
            <a:off x="354013" y="6253163"/>
            <a:ext cx="292100" cy="358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Symbol zastępczy stopki 2">
            <a:extLst>
              <a:ext uri="{FF2B5EF4-FFF2-40B4-BE49-F238E27FC236}">
                <a16:creationId xmlns:a16="http://schemas.microsoft.com/office/drawing/2014/main" id="{183B0323-686D-59E1-1F60-A61C63775318}"/>
              </a:ext>
            </a:extLst>
          </p:cNvPr>
          <p:cNvSpPr>
            <a:spLocks noGrp="1"/>
          </p:cNvSpPr>
          <p:nvPr>
            <p:ph type="ftr" sz="quarter" idx="10"/>
          </p:nvPr>
        </p:nvSpPr>
        <p:spPr/>
        <p:txBody>
          <a:bodyPr/>
          <a:lstStyle>
            <a:lvl1pPr>
              <a:defRPr/>
            </a:lvl1pPr>
          </a:lstStyle>
          <a:p>
            <a:pPr>
              <a:defRPr/>
            </a:pPr>
            <a:r>
              <a:rPr lang="en-US"/>
              <a:t>eSpring™ Water Treatment System training</a:t>
            </a:r>
            <a:endParaRPr lang="pl-PL"/>
          </a:p>
        </p:txBody>
      </p:sp>
      <p:sp>
        <p:nvSpPr>
          <p:cNvPr id="7" name="Symbol zastępczy numeru slajdu 3">
            <a:extLst>
              <a:ext uri="{FF2B5EF4-FFF2-40B4-BE49-F238E27FC236}">
                <a16:creationId xmlns:a16="http://schemas.microsoft.com/office/drawing/2014/main" id="{A07D16A3-F083-89FC-5FFF-6EF144E5267A}"/>
              </a:ext>
            </a:extLst>
          </p:cNvPr>
          <p:cNvSpPr>
            <a:spLocks noGrp="1"/>
          </p:cNvSpPr>
          <p:nvPr>
            <p:ph type="sldNum" sz="quarter" idx="11"/>
          </p:nvPr>
        </p:nvSpPr>
        <p:spPr/>
        <p:txBody>
          <a:bodyPr/>
          <a:lstStyle>
            <a:lvl1pPr>
              <a:defRPr smtClean="0"/>
            </a:lvl1pPr>
          </a:lstStyle>
          <a:p>
            <a:pPr>
              <a:defRPr/>
            </a:pPr>
            <a:fld id="{B8C76E72-0298-43B5-90DC-64444CF98980}" type="slidenum">
              <a:rPr lang="pl-PL" altLang="en-US"/>
              <a:pPr>
                <a:defRPr/>
              </a:pPr>
              <a:t>‹#›</a:t>
            </a:fld>
            <a:endParaRPr lang="pl-PL" altLang="en-US"/>
          </a:p>
        </p:txBody>
      </p:sp>
    </p:spTree>
    <p:extLst>
      <p:ext uri="{BB962C8B-B14F-4D97-AF65-F5344CB8AC3E}">
        <p14:creationId xmlns:p14="http://schemas.microsoft.com/office/powerpoint/2010/main" val="2895622288"/>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p:cSld name="Pusty">
    <p:spTree>
      <p:nvGrpSpPr>
        <p:cNvPr id="1" name=""/>
        <p:cNvGrpSpPr/>
        <p:nvPr/>
      </p:nvGrpSpPr>
      <p:grpSpPr>
        <a:xfrm>
          <a:off x="0" y="0"/>
          <a:ext cx="0" cy="0"/>
          <a:chOff x="0" y="0"/>
          <a:chExt cx="0" cy="0"/>
        </a:xfrm>
      </p:grpSpPr>
      <p:sp>
        <p:nvSpPr>
          <p:cNvPr id="2" name="Prostokąt 5">
            <a:extLst>
              <a:ext uri="{FF2B5EF4-FFF2-40B4-BE49-F238E27FC236}">
                <a16:creationId xmlns:a16="http://schemas.microsoft.com/office/drawing/2014/main" id="{621A0D07-0981-8E59-FDFF-740C517D1842}"/>
              </a:ext>
            </a:extLst>
          </p:cNvPr>
          <p:cNvSpPr/>
          <p:nvPr/>
        </p:nvSpPr>
        <p:spPr>
          <a:xfrm>
            <a:off x="0" y="0"/>
            <a:ext cx="12192000" cy="6858000"/>
          </a:xfrm>
          <a:prstGeom prst="rect">
            <a:avLst/>
          </a:prstGeom>
          <a:solidFill>
            <a:srgbClr val="F3F1FF"/>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pl-PL"/>
          </a:p>
        </p:txBody>
      </p:sp>
      <p:pic>
        <p:nvPicPr>
          <p:cNvPr id="3" name="Obraz 6">
            <a:extLst>
              <a:ext uri="{FF2B5EF4-FFF2-40B4-BE49-F238E27FC236}">
                <a16:creationId xmlns:a16="http://schemas.microsoft.com/office/drawing/2014/main" id="{50064F9E-773C-1197-7E64-E481008A07EA}"/>
              </a:ext>
            </a:extLst>
          </p:cNvPr>
          <p:cNvPicPr>
            <a:picLocks noChangeAspect="1"/>
          </p:cNvPicPr>
          <p:nvPr/>
        </p:nvPicPr>
        <p:blipFill>
          <a:blip r:embed="rId2" cstate="screen">
            <a:extLst>
              <a:ext uri="{28A0092B-C50C-407E-A947-70E740481C1C}">
                <a14:useLocalDpi xmlns:a14="http://schemas.microsoft.com/office/drawing/2010/main"/>
              </a:ext>
            </a:extLst>
          </a:blip>
          <a:srcRect/>
          <a:stretch>
            <a:fillRect/>
          </a:stretch>
        </p:blipFill>
        <p:spPr bwMode="auto">
          <a:xfrm>
            <a:off x="354013" y="6253163"/>
            <a:ext cx="292100" cy="358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 name="Obraz 8">
            <a:extLst>
              <a:ext uri="{FF2B5EF4-FFF2-40B4-BE49-F238E27FC236}">
                <a16:creationId xmlns:a16="http://schemas.microsoft.com/office/drawing/2014/main" id="{B0BCF912-395B-93E8-3ADC-3536D288E235}"/>
              </a:ext>
            </a:extLst>
          </p:cNvPr>
          <p:cNvPicPr>
            <a:picLocks noChangeAspect="1"/>
          </p:cNvPicPr>
          <p:nvPr/>
        </p:nvPicPr>
        <p:blipFill>
          <a:blip r:embed="rId3" cstate="screen">
            <a:extLst>
              <a:ext uri="{28A0092B-C50C-407E-A947-70E740481C1C}">
                <a14:useLocalDpi xmlns:a14="http://schemas.microsoft.com/office/drawing/2010/main"/>
              </a:ext>
            </a:extLst>
          </a:blip>
          <a:srcRect r="50845"/>
          <a:stretch>
            <a:fillRect/>
          </a:stretch>
        </p:blipFill>
        <p:spPr bwMode="auto">
          <a:xfrm>
            <a:off x="904875" y="6335713"/>
            <a:ext cx="520700" cy="1730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Prostokąt 11">
            <a:extLst>
              <a:ext uri="{FF2B5EF4-FFF2-40B4-BE49-F238E27FC236}">
                <a16:creationId xmlns:a16="http://schemas.microsoft.com/office/drawing/2014/main" id="{7D1468A8-6FD4-6767-4AA3-E3C77F53A2D5}"/>
              </a:ext>
            </a:extLst>
          </p:cNvPr>
          <p:cNvSpPr/>
          <p:nvPr/>
        </p:nvSpPr>
        <p:spPr>
          <a:xfrm>
            <a:off x="6096000" y="0"/>
            <a:ext cx="6096000" cy="6858000"/>
          </a:xfrm>
          <a:prstGeom prst="rect">
            <a:avLst/>
          </a:prstGeom>
          <a:blipFill>
            <a:blip r:embed="rId4"/>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pl-PL"/>
          </a:p>
        </p:txBody>
      </p:sp>
      <p:sp>
        <p:nvSpPr>
          <p:cNvPr id="6" name="Prostokąt 5">
            <a:extLst>
              <a:ext uri="{FF2B5EF4-FFF2-40B4-BE49-F238E27FC236}">
                <a16:creationId xmlns:a16="http://schemas.microsoft.com/office/drawing/2014/main" id="{A447AF50-CE7F-5E0A-973C-A149D297589F}"/>
              </a:ext>
            </a:extLst>
          </p:cNvPr>
          <p:cNvSpPr/>
          <p:nvPr userDrawn="1"/>
        </p:nvSpPr>
        <p:spPr>
          <a:xfrm>
            <a:off x="0" y="0"/>
            <a:ext cx="12192000" cy="6858000"/>
          </a:xfrm>
          <a:prstGeom prst="rect">
            <a:avLst/>
          </a:prstGeom>
          <a:solidFill>
            <a:srgbClr val="F3F1FF"/>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pl-PL"/>
          </a:p>
        </p:txBody>
      </p:sp>
      <p:pic>
        <p:nvPicPr>
          <p:cNvPr id="7" name="Obraz 6">
            <a:extLst>
              <a:ext uri="{FF2B5EF4-FFF2-40B4-BE49-F238E27FC236}">
                <a16:creationId xmlns:a16="http://schemas.microsoft.com/office/drawing/2014/main" id="{79196338-BEA6-8D35-D017-7EEDCADEE9A3}"/>
              </a:ext>
            </a:extLst>
          </p:cNvPr>
          <p:cNvPicPr>
            <a:picLocks noChangeAspect="1"/>
          </p:cNvPicPr>
          <p:nvPr userDrawn="1"/>
        </p:nvPicPr>
        <p:blipFill>
          <a:blip r:embed="rId2" cstate="screen">
            <a:extLst>
              <a:ext uri="{28A0092B-C50C-407E-A947-70E740481C1C}">
                <a14:useLocalDpi xmlns:a14="http://schemas.microsoft.com/office/drawing/2010/main"/>
              </a:ext>
            </a:extLst>
          </a:blip>
          <a:srcRect/>
          <a:stretch>
            <a:fillRect/>
          </a:stretch>
        </p:blipFill>
        <p:spPr bwMode="auto">
          <a:xfrm>
            <a:off x="354013" y="6253163"/>
            <a:ext cx="292100" cy="358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 name="Obraz 8">
            <a:extLst>
              <a:ext uri="{FF2B5EF4-FFF2-40B4-BE49-F238E27FC236}">
                <a16:creationId xmlns:a16="http://schemas.microsoft.com/office/drawing/2014/main" id="{649A6A2A-A669-EB2C-5BD2-79DEFB208636}"/>
              </a:ext>
            </a:extLst>
          </p:cNvPr>
          <p:cNvPicPr>
            <a:picLocks noChangeAspect="1"/>
          </p:cNvPicPr>
          <p:nvPr userDrawn="1"/>
        </p:nvPicPr>
        <p:blipFill>
          <a:blip r:embed="rId3" cstate="screen">
            <a:extLst>
              <a:ext uri="{28A0092B-C50C-407E-A947-70E740481C1C}">
                <a14:useLocalDpi xmlns:a14="http://schemas.microsoft.com/office/drawing/2010/main"/>
              </a:ext>
            </a:extLst>
          </a:blip>
          <a:srcRect r="50845"/>
          <a:stretch>
            <a:fillRect/>
          </a:stretch>
        </p:blipFill>
        <p:spPr bwMode="auto">
          <a:xfrm>
            <a:off x="904875" y="6335713"/>
            <a:ext cx="520700" cy="1730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 name="Prostokąt 11">
            <a:extLst>
              <a:ext uri="{FF2B5EF4-FFF2-40B4-BE49-F238E27FC236}">
                <a16:creationId xmlns:a16="http://schemas.microsoft.com/office/drawing/2014/main" id="{DBA2A521-0D23-582D-5FEB-DB295812E2DE}"/>
              </a:ext>
            </a:extLst>
          </p:cNvPr>
          <p:cNvSpPr/>
          <p:nvPr userDrawn="1"/>
        </p:nvSpPr>
        <p:spPr>
          <a:xfrm>
            <a:off x="6096000" y="0"/>
            <a:ext cx="6096000" cy="6858000"/>
          </a:xfrm>
          <a:prstGeom prst="rect">
            <a:avLst/>
          </a:prstGeom>
          <a:blipFill>
            <a:blip r:embed="rId4"/>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pl-PL"/>
          </a:p>
        </p:txBody>
      </p:sp>
      <p:sp>
        <p:nvSpPr>
          <p:cNvPr id="13" name="Tytuł 1"/>
          <p:cNvSpPr>
            <a:spLocks noGrp="1"/>
          </p:cNvSpPr>
          <p:nvPr>
            <p:ph type="ctrTitle"/>
          </p:nvPr>
        </p:nvSpPr>
        <p:spPr>
          <a:xfrm>
            <a:off x="673911" y="816081"/>
            <a:ext cx="5022039" cy="2387600"/>
          </a:xfrm>
        </p:spPr>
        <p:txBody>
          <a:bodyPr anchor="b">
            <a:normAutofit/>
          </a:bodyPr>
          <a:lstStyle>
            <a:lvl1pPr algn="l">
              <a:lnSpc>
                <a:spcPct val="100000"/>
              </a:lnSpc>
              <a:defRPr sz="3400" b="1">
                <a:solidFill>
                  <a:srgbClr val="445E9E"/>
                </a:solidFill>
              </a:defRPr>
            </a:lvl1pPr>
          </a:lstStyle>
          <a:p>
            <a:r>
              <a:rPr lang="en-US"/>
              <a:t>Click to edit Master title style</a:t>
            </a:r>
            <a:endParaRPr lang="pl-PL"/>
          </a:p>
        </p:txBody>
      </p:sp>
      <p:sp>
        <p:nvSpPr>
          <p:cNvPr id="14" name="Symbol zastępczy tekstu 4"/>
          <p:cNvSpPr>
            <a:spLocks noGrp="1"/>
          </p:cNvSpPr>
          <p:nvPr>
            <p:ph type="body" sz="quarter" idx="13"/>
          </p:nvPr>
        </p:nvSpPr>
        <p:spPr>
          <a:xfrm>
            <a:off x="678187" y="3321970"/>
            <a:ext cx="4973616" cy="2545429"/>
          </a:xfrm>
        </p:spPr>
        <p:txBody>
          <a:bodyPr lIns="90000">
            <a:normAutofit/>
          </a:bodyPr>
          <a:lstStyle>
            <a:lvl1pPr marL="182563" indent="-182563">
              <a:lnSpc>
                <a:spcPct val="130000"/>
              </a:lnSpc>
              <a:defRPr sz="1200" b="1">
                <a:solidFill>
                  <a:srgbClr val="445E9E"/>
                </a:solidFill>
              </a:defRPr>
            </a:lvl1pPr>
          </a:lstStyle>
          <a:p>
            <a:pPr lvl="0"/>
            <a:r>
              <a:rPr lang="en-US"/>
              <a:t>Click to edit Master text styles</a:t>
            </a:r>
          </a:p>
        </p:txBody>
      </p:sp>
      <p:sp>
        <p:nvSpPr>
          <p:cNvPr id="10" name="Symbol zastępczy stopki 2">
            <a:extLst>
              <a:ext uri="{FF2B5EF4-FFF2-40B4-BE49-F238E27FC236}">
                <a16:creationId xmlns:a16="http://schemas.microsoft.com/office/drawing/2014/main" id="{B0E3CAF6-7882-5376-7A33-03FBF621FF19}"/>
              </a:ext>
            </a:extLst>
          </p:cNvPr>
          <p:cNvSpPr>
            <a:spLocks noGrp="1"/>
          </p:cNvSpPr>
          <p:nvPr>
            <p:ph type="ftr" sz="quarter" idx="14"/>
          </p:nvPr>
        </p:nvSpPr>
        <p:spPr/>
        <p:txBody>
          <a:bodyPr/>
          <a:lstStyle>
            <a:lvl1pPr>
              <a:defRPr/>
            </a:lvl1pPr>
          </a:lstStyle>
          <a:p>
            <a:pPr>
              <a:defRPr/>
            </a:pPr>
            <a:r>
              <a:rPr lang="en-US"/>
              <a:t>eSpring™ Water Treatment System training</a:t>
            </a:r>
            <a:endParaRPr lang="pl-PL"/>
          </a:p>
        </p:txBody>
      </p:sp>
      <p:sp>
        <p:nvSpPr>
          <p:cNvPr id="11" name="Symbol zastępczy numeru slajdu 3">
            <a:extLst>
              <a:ext uri="{FF2B5EF4-FFF2-40B4-BE49-F238E27FC236}">
                <a16:creationId xmlns:a16="http://schemas.microsoft.com/office/drawing/2014/main" id="{9235B0A4-ED66-264B-0C36-1230A1DA46E6}"/>
              </a:ext>
            </a:extLst>
          </p:cNvPr>
          <p:cNvSpPr>
            <a:spLocks noGrp="1"/>
          </p:cNvSpPr>
          <p:nvPr>
            <p:ph type="sldNum" sz="quarter" idx="15"/>
          </p:nvPr>
        </p:nvSpPr>
        <p:spPr/>
        <p:txBody>
          <a:bodyPr/>
          <a:lstStyle>
            <a:lvl1pPr>
              <a:defRPr smtClean="0"/>
            </a:lvl1pPr>
          </a:lstStyle>
          <a:p>
            <a:pPr>
              <a:defRPr/>
            </a:pPr>
            <a:fld id="{6DA2DC83-7CE4-4434-B7EE-5C76FBE2CB98}" type="slidenum">
              <a:rPr lang="pl-PL" altLang="en-US"/>
              <a:pPr>
                <a:defRPr/>
              </a:pPr>
              <a:t>‹#›</a:t>
            </a:fld>
            <a:endParaRPr lang="pl-PL" altLang="en-US"/>
          </a:p>
        </p:txBody>
      </p:sp>
    </p:spTree>
    <p:extLst>
      <p:ext uri="{BB962C8B-B14F-4D97-AF65-F5344CB8AC3E}">
        <p14:creationId xmlns:p14="http://schemas.microsoft.com/office/powerpoint/2010/main" val="976219836"/>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p:cSld name="11_Pusty">
    <p:spTree>
      <p:nvGrpSpPr>
        <p:cNvPr id="1" name=""/>
        <p:cNvGrpSpPr/>
        <p:nvPr/>
      </p:nvGrpSpPr>
      <p:grpSpPr>
        <a:xfrm>
          <a:off x="0" y="0"/>
          <a:ext cx="0" cy="0"/>
          <a:chOff x="0" y="0"/>
          <a:chExt cx="0" cy="0"/>
        </a:xfrm>
      </p:grpSpPr>
      <p:sp>
        <p:nvSpPr>
          <p:cNvPr id="2" name="Prostokąt 5">
            <a:extLst>
              <a:ext uri="{FF2B5EF4-FFF2-40B4-BE49-F238E27FC236}">
                <a16:creationId xmlns:a16="http://schemas.microsoft.com/office/drawing/2014/main" id="{4CD51B41-A0E0-AB9C-8651-5D2EB926F62E}"/>
              </a:ext>
            </a:extLst>
          </p:cNvPr>
          <p:cNvSpPr/>
          <p:nvPr/>
        </p:nvSpPr>
        <p:spPr>
          <a:xfrm>
            <a:off x="0" y="0"/>
            <a:ext cx="12192000" cy="6858000"/>
          </a:xfrm>
          <a:prstGeom prst="rect">
            <a:avLst/>
          </a:prstGeom>
          <a:solidFill>
            <a:srgbClr val="F1FAE5"/>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pl-PL"/>
          </a:p>
        </p:txBody>
      </p:sp>
      <p:pic>
        <p:nvPicPr>
          <p:cNvPr id="3" name="Obraz 4">
            <a:extLst>
              <a:ext uri="{FF2B5EF4-FFF2-40B4-BE49-F238E27FC236}">
                <a16:creationId xmlns:a16="http://schemas.microsoft.com/office/drawing/2014/main" id="{681C5768-66CB-E8FC-0AF2-44573579127C}"/>
              </a:ext>
            </a:extLst>
          </p:cNvPr>
          <p:cNvPicPr>
            <a:picLocks noChangeAspect="1"/>
          </p:cNvPicPr>
          <p:nvPr/>
        </p:nvPicPr>
        <p:blipFill>
          <a:blip r:embed="rId2" cstate="screen">
            <a:extLst>
              <a:ext uri="{28A0092B-C50C-407E-A947-70E740481C1C}">
                <a14:useLocalDpi xmlns:a14="http://schemas.microsoft.com/office/drawing/2010/main"/>
              </a:ext>
            </a:extLst>
          </a:blip>
          <a:srcRect/>
          <a:stretch>
            <a:fillRect/>
          </a:stretch>
        </p:blipFill>
        <p:spPr bwMode="auto">
          <a:xfrm>
            <a:off x="354013" y="6253163"/>
            <a:ext cx="292100" cy="358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 name="Obraz 6">
            <a:extLst>
              <a:ext uri="{FF2B5EF4-FFF2-40B4-BE49-F238E27FC236}">
                <a16:creationId xmlns:a16="http://schemas.microsoft.com/office/drawing/2014/main" id="{4D611E7C-EAEE-133E-BDED-9F7C895FB27A}"/>
              </a:ext>
            </a:extLst>
          </p:cNvPr>
          <p:cNvPicPr>
            <a:picLocks noChangeAspect="1"/>
          </p:cNvPicPr>
          <p:nvPr/>
        </p:nvPicPr>
        <p:blipFill>
          <a:blip r:embed="rId3" cstate="screen">
            <a:extLst>
              <a:ext uri="{28A0092B-C50C-407E-A947-70E740481C1C}">
                <a14:useLocalDpi xmlns:a14="http://schemas.microsoft.com/office/drawing/2010/main"/>
              </a:ext>
            </a:extLst>
          </a:blip>
          <a:srcRect t="2" r="50183" b="-11450"/>
          <a:stretch>
            <a:fillRect/>
          </a:stretch>
        </p:blipFill>
        <p:spPr bwMode="auto">
          <a:xfrm>
            <a:off x="904875" y="6335713"/>
            <a:ext cx="530225" cy="1920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Prostokąt 11">
            <a:extLst>
              <a:ext uri="{FF2B5EF4-FFF2-40B4-BE49-F238E27FC236}">
                <a16:creationId xmlns:a16="http://schemas.microsoft.com/office/drawing/2014/main" id="{36577A7E-2273-E527-61A0-F5FD9CF3A87B}"/>
              </a:ext>
            </a:extLst>
          </p:cNvPr>
          <p:cNvSpPr/>
          <p:nvPr/>
        </p:nvSpPr>
        <p:spPr>
          <a:xfrm>
            <a:off x="6096000" y="0"/>
            <a:ext cx="6096000" cy="6858000"/>
          </a:xfrm>
          <a:prstGeom prst="rect">
            <a:avLst/>
          </a:prstGeom>
          <a:blipFill>
            <a:blip r:embed="rId4"/>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pl-PL"/>
          </a:p>
        </p:txBody>
      </p:sp>
      <p:sp>
        <p:nvSpPr>
          <p:cNvPr id="6" name="Prostokąt 5">
            <a:extLst>
              <a:ext uri="{FF2B5EF4-FFF2-40B4-BE49-F238E27FC236}">
                <a16:creationId xmlns:a16="http://schemas.microsoft.com/office/drawing/2014/main" id="{F4B9573B-C879-FA08-6DB0-500893D364A7}"/>
              </a:ext>
            </a:extLst>
          </p:cNvPr>
          <p:cNvSpPr/>
          <p:nvPr userDrawn="1"/>
        </p:nvSpPr>
        <p:spPr>
          <a:xfrm>
            <a:off x="0" y="0"/>
            <a:ext cx="12192000" cy="6858000"/>
          </a:xfrm>
          <a:prstGeom prst="rect">
            <a:avLst/>
          </a:prstGeom>
          <a:solidFill>
            <a:srgbClr val="F1FAE5"/>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pl-PL"/>
          </a:p>
        </p:txBody>
      </p:sp>
      <p:pic>
        <p:nvPicPr>
          <p:cNvPr id="7" name="Obraz 4">
            <a:extLst>
              <a:ext uri="{FF2B5EF4-FFF2-40B4-BE49-F238E27FC236}">
                <a16:creationId xmlns:a16="http://schemas.microsoft.com/office/drawing/2014/main" id="{FD29E1B3-A320-15FF-705B-E034F7C3AB71}"/>
              </a:ext>
            </a:extLst>
          </p:cNvPr>
          <p:cNvPicPr>
            <a:picLocks noChangeAspect="1"/>
          </p:cNvPicPr>
          <p:nvPr userDrawn="1"/>
        </p:nvPicPr>
        <p:blipFill>
          <a:blip r:embed="rId2" cstate="screen">
            <a:extLst>
              <a:ext uri="{28A0092B-C50C-407E-A947-70E740481C1C}">
                <a14:useLocalDpi xmlns:a14="http://schemas.microsoft.com/office/drawing/2010/main"/>
              </a:ext>
            </a:extLst>
          </a:blip>
          <a:srcRect/>
          <a:stretch>
            <a:fillRect/>
          </a:stretch>
        </p:blipFill>
        <p:spPr bwMode="auto">
          <a:xfrm>
            <a:off x="354013" y="6253163"/>
            <a:ext cx="292100" cy="358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 name="Obraz 6">
            <a:extLst>
              <a:ext uri="{FF2B5EF4-FFF2-40B4-BE49-F238E27FC236}">
                <a16:creationId xmlns:a16="http://schemas.microsoft.com/office/drawing/2014/main" id="{5A64B747-D3CC-8D33-FE0A-6A3F40F49F79}"/>
              </a:ext>
            </a:extLst>
          </p:cNvPr>
          <p:cNvPicPr>
            <a:picLocks noChangeAspect="1"/>
          </p:cNvPicPr>
          <p:nvPr userDrawn="1"/>
        </p:nvPicPr>
        <p:blipFill>
          <a:blip r:embed="rId3" cstate="screen">
            <a:extLst>
              <a:ext uri="{28A0092B-C50C-407E-A947-70E740481C1C}">
                <a14:useLocalDpi xmlns:a14="http://schemas.microsoft.com/office/drawing/2010/main"/>
              </a:ext>
            </a:extLst>
          </a:blip>
          <a:srcRect t="2" r="50183" b="-11450"/>
          <a:stretch>
            <a:fillRect/>
          </a:stretch>
        </p:blipFill>
        <p:spPr bwMode="auto">
          <a:xfrm>
            <a:off x="904875" y="6335713"/>
            <a:ext cx="530225" cy="1920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 name="Prostokąt 11">
            <a:extLst>
              <a:ext uri="{FF2B5EF4-FFF2-40B4-BE49-F238E27FC236}">
                <a16:creationId xmlns:a16="http://schemas.microsoft.com/office/drawing/2014/main" id="{74CB1C61-4CC9-C902-3999-BFF7869C4630}"/>
              </a:ext>
            </a:extLst>
          </p:cNvPr>
          <p:cNvSpPr/>
          <p:nvPr userDrawn="1"/>
        </p:nvSpPr>
        <p:spPr>
          <a:xfrm>
            <a:off x="6096000" y="0"/>
            <a:ext cx="6096000" cy="6858000"/>
          </a:xfrm>
          <a:prstGeom prst="rect">
            <a:avLst/>
          </a:prstGeom>
          <a:blipFill>
            <a:blip r:embed="rId4"/>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pl-PL"/>
          </a:p>
        </p:txBody>
      </p:sp>
      <p:sp>
        <p:nvSpPr>
          <p:cNvPr id="9" name="Tytuł 1"/>
          <p:cNvSpPr>
            <a:spLocks noGrp="1"/>
          </p:cNvSpPr>
          <p:nvPr>
            <p:ph type="ctrTitle"/>
          </p:nvPr>
        </p:nvSpPr>
        <p:spPr>
          <a:xfrm>
            <a:off x="673911" y="816081"/>
            <a:ext cx="5022039" cy="2387600"/>
          </a:xfrm>
        </p:spPr>
        <p:txBody>
          <a:bodyPr anchor="b">
            <a:normAutofit/>
          </a:bodyPr>
          <a:lstStyle>
            <a:lvl1pPr algn="l">
              <a:lnSpc>
                <a:spcPct val="100000"/>
              </a:lnSpc>
              <a:defRPr sz="3400" b="1">
                <a:solidFill>
                  <a:srgbClr val="7E864C"/>
                </a:solidFill>
              </a:defRPr>
            </a:lvl1pPr>
          </a:lstStyle>
          <a:p>
            <a:r>
              <a:rPr lang="en-US"/>
              <a:t>Click to edit Master title style</a:t>
            </a:r>
            <a:endParaRPr lang="pl-PL"/>
          </a:p>
        </p:txBody>
      </p:sp>
      <p:sp>
        <p:nvSpPr>
          <p:cNvPr id="10" name="Symbol zastępczy tekstu 4"/>
          <p:cNvSpPr>
            <a:spLocks noGrp="1"/>
          </p:cNvSpPr>
          <p:nvPr>
            <p:ph type="body" sz="quarter" idx="13"/>
          </p:nvPr>
        </p:nvSpPr>
        <p:spPr>
          <a:xfrm>
            <a:off x="678187" y="3321970"/>
            <a:ext cx="4973616" cy="2545429"/>
          </a:xfrm>
        </p:spPr>
        <p:txBody>
          <a:bodyPr lIns="90000">
            <a:normAutofit/>
          </a:bodyPr>
          <a:lstStyle>
            <a:lvl1pPr marL="182563" indent="-182563">
              <a:lnSpc>
                <a:spcPct val="130000"/>
              </a:lnSpc>
              <a:defRPr sz="1200" b="1">
                <a:solidFill>
                  <a:srgbClr val="7E864C"/>
                </a:solidFill>
              </a:defRPr>
            </a:lvl1pPr>
          </a:lstStyle>
          <a:p>
            <a:pPr lvl="0"/>
            <a:r>
              <a:rPr lang="en-US"/>
              <a:t>Click to edit Master text styles</a:t>
            </a:r>
          </a:p>
        </p:txBody>
      </p:sp>
      <p:sp>
        <p:nvSpPr>
          <p:cNvPr id="12" name="Symbol zastępczy stopki 2">
            <a:extLst>
              <a:ext uri="{FF2B5EF4-FFF2-40B4-BE49-F238E27FC236}">
                <a16:creationId xmlns:a16="http://schemas.microsoft.com/office/drawing/2014/main" id="{8A4C9453-33E1-699B-07B7-296811FB6277}"/>
              </a:ext>
            </a:extLst>
          </p:cNvPr>
          <p:cNvSpPr>
            <a:spLocks noGrp="1"/>
          </p:cNvSpPr>
          <p:nvPr>
            <p:ph type="ftr" sz="quarter" idx="14"/>
          </p:nvPr>
        </p:nvSpPr>
        <p:spPr/>
        <p:txBody>
          <a:bodyPr/>
          <a:lstStyle>
            <a:lvl1pPr>
              <a:defRPr/>
            </a:lvl1pPr>
          </a:lstStyle>
          <a:p>
            <a:pPr>
              <a:defRPr/>
            </a:pPr>
            <a:r>
              <a:rPr lang="en-US"/>
              <a:t>eSpring™ Water Treatment System training</a:t>
            </a:r>
            <a:endParaRPr lang="pl-PL"/>
          </a:p>
        </p:txBody>
      </p:sp>
      <p:sp>
        <p:nvSpPr>
          <p:cNvPr id="13" name="Symbol zastępczy numeru slajdu 3">
            <a:extLst>
              <a:ext uri="{FF2B5EF4-FFF2-40B4-BE49-F238E27FC236}">
                <a16:creationId xmlns:a16="http://schemas.microsoft.com/office/drawing/2014/main" id="{47D642EE-0ECA-FDE4-1EB5-DA5CED223D70}"/>
              </a:ext>
            </a:extLst>
          </p:cNvPr>
          <p:cNvSpPr>
            <a:spLocks noGrp="1"/>
          </p:cNvSpPr>
          <p:nvPr>
            <p:ph type="sldNum" sz="quarter" idx="15"/>
          </p:nvPr>
        </p:nvSpPr>
        <p:spPr/>
        <p:txBody>
          <a:bodyPr/>
          <a:lstStyle>
            <a:lvl1pPr>
              <a:defRPr smtClean="0"/>
            </a:lvl1pPr>
          </a:lstStyle>
          <a:p>
            <a:pPr>
              <a:defRPr/>
            </a:pPr>
            <a:fld id="{67DDD2CB-B970-44EB-9A3B-BD6B95BA6850}" type="slidenum">
              <a:rPr lang="pl-PL" altLang="en-US"/>
              <a:pPr>
                <a:defRPr/>
              </a:pPr>
              <a:t>‹#›</a:t>
            </a:fld>
            <a:endParaRPr lang="pl-PL" altLang="en-US"/>
          </a:p>
        </p:txBody>
      </p:sp>
    </p:spTree>
    <p:extLst>
      <p:ext uri="{BB962C8B-B14F-4D97-AF65-F5344CB8AC3E}">
        <p14:creationId xmlns:p14="http://schemas.microsoft.com/office/powerpoint/2010/main" val="844665470"/>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p:cSld name="27_Pusty">
    <p:spTree>
      <p:nvGrpSpPr>
        <p:cNvPr id="1" name=""/>
        <p:cNvGrpSpPr/>
        <p:nvPr/>
      </p:nvGrpSpPr>
      <p:grpSpPr>
        <a:xfrm>
          <a:off x="0" y="0"/>
          <a:ext cx="0" cy="0"/>
          <a:chOff x="0" y="0"/>
          <a:chExt cx="0" cy="0"/>
        </a:xfrm>
      </p:grpSpPr>
      <p:sp>
        <p:nvSpPr>
          <p:cNvPr id="2" name="Prostokąt 5">
            <a:extLst>
              <a:ext uri="{FF2B5EF4-FFF2-40B4-BE49-F238E27FC236}">
                <a16:creationId xmlns:a16="http://schemas.microsoft.com/office/drawing/2014/main" id="{5BD79367-0DB1-0E81-D198-2C4703A2042A}"/>
              </a:ext>
            </a:extLst>
          </p:cNvPr>
          <p:cNvSpPr/>
          <p:nvPr/>
        </p:nvSpPr>
        <p:spPr>
          <a:xfrm>
            <a:off x="0" y="0"/>
            <a:ext cx="12192000" cy="6858000"/>
          </a:xfrm>
          <a:prstGeom prst="rect">
            <a:avLst/>
          </a:prstGeom>
          <a:solidFill>
            <a:srgbClr val="F1FAE5"/>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pl-PL"/>
          </a:p>
        </p:txBody>
      </p:sp>
      <p:pic>
        <p:nvPicPr>
          <p:cNvPr id="3" name="Obraz 4">
            <a:extLst>
              <a:ext uri="{FF2B5EF4-FFF2-40B4-BE49-F238E27FC236}">
                <a16:creationId xmlns:a16="http://schemas.microsoft.com/office/drawing/2014/main" id="{9EC99B71-C00E-A124-AC53-A01EABBA73EE}"/>
              </a:ext>
            </a:extLst>
          </p:cNvPr>
          <p:cNvPicPr>
            <a:picLocks noChangeAspect="1"/>
          </p:cNvPicPr>
          <p:nvPr/>
        </p:nvPicPr>
        <p:blipFill>
          <a:blip r:embed="rId2" cstate="screen">
            <a:extLst>
              <a:ext uri="{28A0092B-C50C-407E-A947-70E740481C1C}">
                <a14:useLocalDpi xmlns:a14="http://schemas.microsoft.com/office/drawing/2010/main"/>
              </a:ext>
            </a:extLst>
          </a:blip>
          <a:srcRect/>
          <a:stretch>
            <a:fillRect/>
          </a:stretch>
        </p:blipFill>
        <p:spPr bwMode="auto">
          <a:xfrm>
            <a:off x="354013" y="6253163"/>
            <a:ext cx="292100" cy="358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 name="Obraz 6">
            <a:extLst>
              <a:ext uri="{FF2B5EF4-FFF2-40B4-BE49-F238E27FC236}">
                <a16:creationId xmlns:a16="http://schemas.microsoft.com/office/drawing/2014/main" id="{141A4EBD-853E-1148-A14F-60C6A3A45B61}"/>
              </a:ext>
            </a:extLst>
          </p:cNvPr>
          <p:cNvPicPr>
            <a:picLocks noChangeAspect="1"/>
          </p:cNvPicPr>
          <p:nvPr/>
        </p:nvPicPr>
        <p:blipFill>
          <a:blip r:embed="rId3" cstate="screen">
            <a:extLst>
              <a:ext uri="{28A0092B-C50C-407E-A947-70E740481C1C}">
                <a14:useLocalDpi xmlns:a14="http://schemas.microsoft.com/office/drawing/2010/main"/>
              </a:ext>
            </a:extLst>
          </a:blip>
          <a:srcRect t="2" r="50183" b="-11450"/>
          <a:stretch>
            <a:fillRect/>
          </a:stretch>
        </p:blipFill>
        <p:spPr bwMode="auto">
          <a:xfrm>
            <a:off x="904875" y="6335713"/>
            <a:ext cx="530225" cy="1920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Prostokąt 11">
            <a:extLst>
              <a:ext uri="{FF2B5EF4-FFF2-40B4-BE49-F238E27FC236}">
                <a16:creationId xmlns:a16="http://schemas.microsoft.com/office/drawing/2014/main" id="{A9DD8A95-E6A3-DB25-4C5F-87FC3F1141E2}"/>
              </a:ext>
            </a:extLst>
          </p:cNvPr>
          <p:cNvSpPr/>
          <p:nvPr/>
        </p:nvSpPr>
        <p:spPr>
          <a:xfrm>
            <a:off x="6096000" y="0"/>
            <a:ext cx="6096000" cy="6858000"/>
          </a:xfrm>
          <a:prstGeom prst="rect">
            <a:avLst/>
          </a:prstGeom>
          <a:blipFill>
            <a:blip r:embed="rId4"/>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pl-PL"/>
          </a:p>
        </p:txBody>
      </p:sp>
      <p:sp>
        <p:nvSpPr>
          <p:cNvPr id="6" name="Prostokąt 5">
            <a:extLst>
              <a:ext uri="{FF2B5EF4-FFF2-40B4-BE49-F238E27FC236}">
                <a16:creationId xmlns:a16="http://schemas.microsoft.com/office/drawing/2014/main" id="{DBCCC263-0D35-7405-8B3A-960C8B7856C3}"/>
              </a:ext>
            </a:extLst>
          </p:cNvPr>
          <p:cNvSpPr/>
          <p:nvPr userDrawn="1"/>
        </p:nvSpPr>
        <p:spPr>
          <a:xfrm>
            <a:off x="0" y="0"/>
            <a:ext cx="12192000" cy="6858000"/>
          </a:xfrm>
          <a:prstGeom prst="rect">
            <a:avLst/>
          </a:prstGeom>
          <a:solidFill>
            <a:srgbClr val="F1FAE5"/>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pl-PL"/>
          </a:p>
        </p:txBody>
      </p:sp>
      <p:pic>
        <p:nvPicPr>
          <p:cNvPr id="7" name="Obraz 4">
            <a:extLst>
              <a:ext uri="{FF2B5EF4-FFF2-40B4-BE49-F238E27FC236}">
                <a16:creationId xmlns:a16="http://schemas.microsoft.com/office/drawing/2014/main" id="{C7BA8D46-18A1-B20B-F9D6-86A51500BF2E}"/>
              </a:ext>
            </a:extLst>
          </p:cNvPr>
          <p:cNvPicPr>
            <a:picLocks noChangeAspect="1"/>
          </p:cNvPicPr>
          <p:nvPr userDrawn="1"/>
        </p:nvPicPr>
        <p:blipFill>
          <a:blip r:embed="rId2" cstate="screen">
            <a:extLst>
              <a:ext uri="{28A0092B-C50C-407E-A947-70E740481C1C}">
                <a14:useLocalDpi xmlns:a14="http://schemas.microsoft.com/office/drawing/2010/main"/>
              </a:ext>
            </a:extLst>
          </a:blip>
          <a:srcRect/>
          <a:stretch>
            <a:fillRect/>
          </a:stretch>
        </p:blipFill>
        <p:spPr bwMode="auto">
          <a:xfrm>
            <a:off x="354013" y="6253163"/>
            <a:ext cx="292100" cy="358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 name="Obraz 6">
            <a:extLst>
              <a:ext uri="{FF2B5EF4-FFF2-40B4-BE49-F238E27FC236}">
                <a16:creationId xmlns:a16="http://schemas.microsoft.com/office/drawing/2014/main" id="{4C4EEC2A-84A7-9126-9C7E-F473487CF962}"/>
              </a:ext>
            </a:extLst>
          </p:cNvPr>
          <p:cNvPicPr>
            <a:picLocks noChangeAspect="1"/>
          </p:cNvPicPr>
          <p:nvPr userDrawn="1"/>
        </p:nvPicPr>
        <p:blipFill>
          <a:blip r:embed="rId3" cstate="screen">
            <a:extLst>
              <a:ext uri="{28A0092B-C50C-407E-A947-70E740481C1C}">
                <a14:useLocalDpi xmlns:a14="http://schemas.microsoft.com/office/drawing/2010/main"/>
              </a:ext>
            </a:extLst>
          </a:blip>
          <a:srcRect t="2" r="50183" b="-11450"/>
          <a:stretch>
            <a:fillRect/>
          </a:stretch>
        </p:blipFill>
        <p:spPr bwMode="auto">
          <a:xfrm>
            <a:off x="904875" y="6335713"/>
            <a:ext cx="530225" cy="1920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 name="Prostokąt 11">
            <a:extLst>
              <a:ext uri="{FF2B5EF4-FFF2-40B4-BE49-F238E27FC236}">
                <a16:creationId xmlns:a16="http://schemas.microsoft.com/office/drawing/2014/main" id="{E8A40EE8-8375-7FDC-144A-93A38AAB0BFA}"/>
              </a:ext>
            </a:extLst>
          </p:cNvPr>
          <p:cNvSpPr/>
          <p:nvPr userDrawn="1"/>
        </p:nvSpPr>
        <p:spPr>
          <a:xfrm>
            <a:off x="6096000" y="0"/>
            <a:ext cx="6096000" cy="6858000"/>
          </a:xfrm>
          <a:prstGeom prst="rect">
            <a:avLst/>
          </a:prstGeom>
          <a:blipFill>
            <a:blip r:embed="rId4"/>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pl-PL"/>
          </a:p>
        </p:txBody>
      </p:sp>
      <p:sp>
        <p:nvSpPr>
          <p:cNvPr id="9" name="Tytuł 1"/>
          <p:cNvSpPr>
            <a:spLocks noGrp="1"/>
          </p:cNvSpPr>
          <p:nvPr>
            <p:ph type="ctrTitle"/>
          </p:nvPr>
        </p:nvSpPr>
        <p:spPr>
          <a:xfrm>
            <a:off x="673911" y="816081"/>
            <a:ext cx="5022039" cy="2387600"/>
          </a:xfrm>
        </p:spPr>
        <p:txBody>
          <a:bodyPr anchor="b">
            <a:normAutofit/>
          </a:bodyPr>
          <a:lstStyle>
            <a:lvl1pPr algn="l">
              <a:lnSpc>
                <a:spcPct val="100000"/>
              </a:lnSpc>
              <a:defRPr sz="3400" b="1">
                <a:solidFill>
                  <a:srgbClr val="7E864C"/>
                </a:solidFill>
              </a:defRPr>
            </a:lvl1pPr>
          </a:lstStyle>
          <a:p>
            <a:r>
              <a:rPr lang="en-US"/>
              <a:t>Click to edit Master title style</a:t>
            </a:r>
            <a:endParaRPr lang="pl-PL"/>
          </a:p>
        </p:txBody>
      </p:sp>
      <p:sp>
        <p:nvSpPr>
          <p:cNvPr id="10" name="Symbol zastępczy tekstu 4"/>
          <p:cNvSpPr>
            <a:spLocks noGrp="1"/>
          </p:cNvSpPr>
          <p:nvPr>
            <p:ph type="body" sz="quarter" idx="13"/>
          </p:nvPr>
        </p:nvSpPr>
        <p:spPr>
          <a:xfrm>
            <a:off x="678187" y="3321970"/>
            <a:ext cx="4973616" cy="2545429"/>
          </a:xfrm>
        </p:spPr>
        <p:txBody>
          <a:bodyPr lIns="90000">
            <a:normAutofit/>
          </a:bodyPr>
          <a:lstStyle>
            <a:lvl1pPr marL="182563" indent="-182563">
              <a:lnSpc>
                <a:spcPct val="130000"/>
              </a:lnSpc>
              <a:defRPr sz="1200" b="1">
                <a:solidFill>
                  <a:srgbClr val="7E864C"/>
                </a:solidFill>
              </a:defRPr>
            </a:lvl1pPr>
          </a:lstStyle>
          <a:p>
            <a:pPr lvl="0"/>
            <a:r>
              <a:rPr lang="en-US"/>
              <a:t>Click to edit Master text styles</a:t>
            </a:r>
          </a:p>
        </p:txBody>
      </p:sp>
      <p:sp>
        <p:nvSpPr>
          <p:cNvPr id="12" name="Symbol zastępczy stopki 2">
            <a:extLst>
              <a:ext uri="{FF2B5EF4-FFF2-40B4-BE49-F238E27FC236}">
                <a16:creationId xmlns:a16="http://schemas.microsoft.com/office/drawing/2014/main" id="{FA95F5AE-532C-5AB5-7127-2923BD9A42D1}"/>
              </a:ext>
            </a:extLst>
          </p:cNvPr>
          <p:cNvSpPr>
            <a:spLocks noGrp="1"/>
          </p:cNvSpPr>
          <p:nvPr>
            <p:ph type="ftr" sz="quarter" idx="14"/>
          </p:nvPr>
        </p:nvSpPr>
        <p:spPr/>
        <p:txBody>
          <a:bodyPr/>
          <a:lstStyle>
            <a:lvl1pPr>
              <a:defRPr/>
            </a:lvl1pPr>
          </a:lstStyle>
          <a:p>
            <a:pPr>
              <a:defRPr/>
            </a:pPr>
            <a:r>
              <a:rPr lang="en-US"/>
              <a:t>eSpring™ Water Treatment System training</a:t>
            </a:r>
            <a:endParaRPr lang="pl-PL"/>
          </a:p>
        </p:txBody>
      </p:sp>
      <p:sp>
        <p:nvSpPr>
          <p:cNvPr id="13" name="Symbol zastępczy numeru slajdu 3">
            <a:extLst>
              <a:ext uri="{FF2B5EF4-FFF2-40B4-BE49-F238E27FC236}">
                <a16:creationId xmlns:a16="http://schemas.microsoft.com/office/drawing/2014/main" id="{690F8EE8-2E0A-2AD0-5B3E-33DAF4137FC2}"/>
              </a:ext>
            </a:extLst>
          </p:cNvPr>
          <p:cNvSpPr>
            <a:spLocks noGrp="1"/>
          </p:cNvSpPr>
          <p:nvPr>
            <p:ph type="sldNum" sz="quarter" idx="15"/>
          </p:nvPr>
        </p:nvSpPr>
        <p:spPr/>
        <p:txBody>
          <a:bodyPr/>
          <a:lstStyle>
            <a:lvl1pPr>
              <a:defRPr smtClean="0"/>
            </a:lvl1pPr>
          </a:lstStyle>
          <a:p>
            <a:pPr>
              <a:defRPr/>
            </a:pPr>
            <a:fld id="{68942635-DBAB-4EEF-9673-9159F999A90E}" type="slidenum">
              <a:rPr lang="pl-PL" altLang="en-US"/>
              <a:pPr>
                <a:defRPr/>
              </a:pPr>
              <a:t>‹#›</a:t>
            </a:fld>
            <a:endParaRPr lang="pl-PL" altLang="en-US"/>
          </a:p>
        </p:txBody>
      </p:sp>
    </p:spTree>
    <p:extLst>
      <p:ext uri="{BB962C8B-B14F-4D97-AF65-F5344CB8AC3E}">
        <p14:creationId xmlns:p14="http://schemas.microsoft.com/office/powerpoint/2010/main" val="790005275"/>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p:cSld name="28_Pusty">
    <p:spTree>
      <p:nvGrpSpPr>
        <p:cNvPr id="1" name=""/>
        <p:cNvGrpSpPr/>
        <p:nvPr/>
      </p:nvGrpSpPr>
      <p:grpSpPr>
        <a:xfrm>
          <a:off x="0" y="0"/>
          <a:ext cx="0" cy="0"/>
          <a:chOff x="0" y="0"/>
          <a:chExt cx="0" cy="0"/>
        </a:xfrm>
      </p:grpSpPr>
      <p:sp>
        <p:nvSpPr>
          <p:cNvPr id="2" name="Prostokąt 5">
            <a:extLst>
              <a:ext uri="{FF2B5EF4-FFF2-40B4-BE49-F238E27FC236}">
                <a16:creationId xmlns:a16="http://schemas.microsoft.com/office/drawing/2014/main" id="{19C3ABE6-D3A3-28DD-4666-D405D31B5EE8}"/>
              </a:ext>
            </a:extLst>
          </p:cNvPr>
          <p:cNvSpPr/>
          <p:nvPr/>
        </p:nvSpPr>
        <p:spPr>
          <a:xfrm>
            <a:off x="0" y="0"/>
            <a:ext cx="12192000" cy="6858000"/>
          </a:xfrm>
          <a:prstGeom prst="rect">
            <a:avLst/>
          </a:prstGeom>
          <a:solidFill>
            <a:srgbClr val="F1FAE5"/>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pl-PL"/>
          </a:p>
        </p:txBody>
      </p:sp>
      <p:pic>
        <p:nvPicPr>
          <p:cNvPr id="3" name="Obraz 4">
            <a:extLst>
              <a:ext uri="{FF2B5EF4-FFF2-40B4-BE49-F238E27FC236}">
                <a16:creationId xmlns:a16="http://schemas.microsoft.com/office/drawing/2014/main" id="{702E00AC-8AA4-0CDF-C036-9FFA1D1B5A5D}"/>
              </a:ext>
            </a:extLst>
          </p:cNvPr>
          <p:cNvPicPr>
            <a:picLocks noChangeAspect="1"/>
          </p:cNvPicPr>
          <p:nvPr/>
        </p:nvPicPr>
        <p:blipFill>
          <a:blip r:embed="rId2" cstate="screen">
            <a:extLst>
              <a:ext uri="{28A0092B-C50C-407E-A947-70E740481C1C}">
                <a14:useLocalDpi xmlns:a14="http://schemas.microsoft.com/office/drawing/2010/main"/>
              </a:ext>
            </a:extLst>
          </a:blip>
          <a:srcRect/>
          <a:stretch>
            <a:fillRect/>
          </a:stretch>
        </p:blipFill>
        <p:spPr bwMode="auto">
          <a:xfrm>
            <a:off x="354013" y="6253163"/>
            <a:ext cx="292100" cy="358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 name="Obraz 6">
            <a:extLst>
              <a:ext uri="{FF2B5EF4-FFF2-40B4-BE49-F238E27FC236}">
                <a16:creationId xmlns:a16="http://schemas.microsoft.com/office/drawing/2014/main" id="{3B957FF0-9AC3-D566-411E-685D59F91F52}"/>
              </a:ext>
            </a:extLst>
          </p:cNvPr>
          <p:cNvPicPr>
            <a:picLocks noChangeAspect="1"/>
          </p:cNvPicPr>
          <p:nvPr/>
        </p:nvPicPr>
        <p:blipFill>
          <a:blip r:embed="rId3" cstate="screen">
            <a:extLst>
              <a:ext uri="{28A0092B-C50C-407E-A947-70E740481C1C}">
                <a14:useLocalDpi xmlns:a14="http://schemas.microsoft.com/office/drawing/2010/main"/>
              </a:ext>
            </a:extLst>
          </a:blip>
          <a:srcRect t="2" r="50183" b="-11450"/>
          <a:stretch>
            <a:fillRect/>
          </a:stretch>
        </p:blipFill>
        <p:spPr bwMode="auto">
          <a:xfrm>
            <a:off x="904875" y="6335713"/>
            <a:ext cx="530225" cy="1920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Prostokąt 11">
            <a:extLst>
              <a:ext uri="{FF2B5EF4-FFF2-40B4-BE49-F238E27FC236}">
                <a16:creationId xmlns:a16="http://schemas.microsoft.com/office/drawing/2014/main" id="{EA4B54A9-B818-D62F-5199-9EB8C6A2DA40}"/>
              </a:ext>
            </a:extLst>
          </p:cNvPr>
          <p:cNvSpPr/>
          <p:nvPr/>
        </p:nvSpPr>
        <p:spPr>
          <a:xfrm>
            <a:off x="6096000" y="0"/>
            <a:ext cx="6096000" cy="6858000"/>
          </a:xfrm>
          <a:prstGeom prst="rect">
            <a:avLst/>
          </a:prstGeom>
          <a:blipFill>
            <a:blip r:embed="rId4"/>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pl-PL"/>
          </a:p>
        </p:txBody>
      </p:sp>
      <p:sp>
        <p:nvSpPr>
          <p:cNvPr id="6" name="Prostokąt 5">
            <a:extLst>
              <a:ext uri="{FF2B5EF4-FFF2-40B4-BE49-F238E27FC236}">
                <a16:creationId xmlns:a16="http://schemas.microsoft.com/office/drawing/2014/main" id="{01DFEBBA-4132-5E79-94D6-4A13D35C31B2}"/>
              </a:ext>
            </a:extLst>
          </p:cNvPr>
          <p:cNvSpPr/>
          <p:nvPr userDrawn="1"/>
        </p:nvSpPr>
        <p:spPr>
          <a:xfrm>
            <a:off x="0" y="0"/>
            <a:ext cx="12192000" cy="6858000"/>
          </a:xfrm>
          <a:prstGeom prst="rect">
            <a:avLst/>
          </a:prstGeom>
          <a:solidFill>
            <a:srgbClr val="F1FAE5"/>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pl-PL"/>
          </a:p>
        </p:txBody>
      </p:sp>
      <p:pic>
        <p:nvPicPr>
          <p:cNvPr id="7" name="Obraz 4">
            <a:extLst>
              <a:ext uri="{FF2B5EF4-FFF2-40B4-BE49-F238E27FC236}">
                <a16:creationId xmlns:a16="http://schemas.microsoft.com/office/drawing/2014/main" id="{C43C7F6B-B49E-5CCD-05F8-872BBC75E091}"/>
              </a:ext>
            </a:extLst>
          </p:cNvPr>
          <p:cNvPicPr>
            <a:picLocks noChangeAspect="1"/>
          </p:cNvPicPr>
          <p:nvPr userDrawn="1"/>
        </p:nvPicPr>
        <p:blipFill>
          <a:blip r:embed="rId2" cstate="screen">
            <a:extLst>
              <a:ext uri="{28A0092B-C50C-407E-A947-70E740481C1C}">
                <a14:useLocalDpi xmlns:a14="http://schemas.microsoft.com/office/drawing/2010/main"/>
              </a:ext>
            </a:extLst>
          </a:blip>
          <a:srcRect/>
          <a:stretch>
            <a:fillRect/>
          </a:stretch>
        </p:blipFill>
        <p:spPr bwMode="auto">
          <a:xfrm>
            <a:off x="354013" y="6253163"/>
            <a:ext cx="292100" cy="358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 name="Obraz 6">
            <a:extLst>
              <a:ext uri="{FF2B5EF4-FFF2-40B4-BE49-F238E27FC236}">
                <a16:creationId xmlns:a16="http://schemas.microsoft.com/office/drawing/2014/main" id="{B99B2CB2-C724-9197-32DF-E8228BA5A685}"/>
              </a:ext>
            </a:extLst>
          </p:cNvPr>
          <p:cNvPicPr>
            <a:picLocks noChangeAspect="1"/>
          </p:cNvPicPr>
          <p:nvPr userDrawn="1"/>
        </p:nvPicPr>
        <p:blipFill>
          <a:blip r:embed="rId3" cstate="screen">
            <a:extLst>
              <a:ext uri="{28A0092B-C50C-407E-A947-70E740481C1C}">
                <a14:useLocalDpi xmlns:a14="http://schemas.microsoft.com/office/drawing/2010/main"/>
              </a:ext>
            </a:extLst>
          </a:blip>
          <a:srcRect t="2" r="50183" b="-11450"/>
          <a:stretch>
            <a:fillRect/>
          </a:stretch>
        </p:blipFill>
        <p:spPr bwMode="auto">
          <a:xfrm>
            <a:off x="904875" y="6335713"/>
            <a:ext cx="530225" cy="1920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 name="Prostokąt 11">
            <a:extLst>
              <a:ext uri="{FF2B5EF4-FFF2-40B4-BE49-F238E27FC236}">
                <a16:creationId xmlns:a16="http://schemas.microsoft.com/office/drawing/2014/main" id="{FFEBEFE3-996D-1E85-4554-568BB26FC13D}"/>
              </a:ext>
            </a:extLst>
          </p:cNvPr>
          <p:cNvSpPr/>
          <p:nvPr userDrawn="1"/>
        </p:nvSpPr>
        <p:spPr>
          <a:xfrm>
            <a:off x="6096000" y="0"/>
            <a:ext cx="6096000" cy="6858000"/>
          </a:xfrm>
          <a:prstGeom prst="rect">
            <a:avLst/>
          </a:prstGeom>
          <a:blipFill>
            <a:blip r:embed="rId4"/>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pl-PL"/>
          </a:p>
        </p:txBody>
      </p:sp>
      <p:sp>
        <p:nvSpPr>
          <p:cNvPr id="9" name="Tytuł 1"/>
          <p:cNvSpPr>
            <a:spLocks noGrp="1"/>
          </p:cNvSpPr>
          <p:nvPr>
            <p:ph type="ctrTitle"/>
          </p:nvPr>
        </p:nvSpPr>
        <p:spPr>
          <a:xfrm>
            <a:off x="673911" y="816081"/>
            <a:ext cx="5022039" cy="2387600"/>
          </a:xfrm>
        </p:spPr>
        <p:txBody>
          <a:bodyPr anchor="b">
            <a:normAutofit/>
          </a:bodyPr>
          <a:lstStyle>
            <a:lvl1pPr algn="l">
              <a:lnSpc>
                <a:spcPct val="100000"/>
              </a:lnSpc>
              <a:defRPr sz="3400" b="1">
                <a:solidFill>
                  <a:srgbClr val="7E864C"/>
                </a:solidFill>
              </a:defRPr>
            </a:lvl1pPr>
          </a:lstStyle>
          <a:p>
            <a:r>
              <a:rPr lang="en-US"/>
              <a:t>Click to edit Master title style</a:t>
            </a:r>
            <a:endParaRPr lang="pl-PL"/>
          </a:p>
        </p:txBody>
      </p:sp>
      <p:sp>
        <p:nvSpPr>
          <p:cNvPr id="10" name="Symbol zastępczy tekstu 4"/>
          <p:cNvSpPr>
            <a:spLocks noGrp="1"/>
          </p:cNvSpPr>
          <p:nvPr>
            <p:ph type="body" sz="quarter" idx="13"/>
          </p:nvPr>
        </p:nvSpPr>
        <p:spPr>
          <a:xfrm>
            <a:off x="678187" y="3321970"/>
            <a:ext cx="4973616" cy="2545429"/>
          </a:xfrm>
        </p:spPr>
        <p:txBody>
          <a:bodyPr lIns="90000">
            <a:normAutofit/>
          </a:bodyPr>
          <a:lstStyle>
            <a:lvl1pPr marL="182563" indent="-182563">
              <a:lnSpc>
                <a:spcPct val="130000"/>
              </a:lnSpc>
              <a:defRPr sz="1200" b="1">
                <a:solidFill>
                  <a:srgbClr val="7E864C"/>
                </a:solidFill>
              </a:defRPr>
            </a:lvl1pPr>
          </a:lstStyle>
          <a:p>
            <a:pPr lvl="0"/>
            <a:r>
              <a:rPr lang="en-US"/>
              <a:t>Click to edit Master text styles</a:t>
            </a:r>
          </a:p>
        </p:txBody>
      </p:sp>
      <p:sp>
        <p:nvSpPr>
          <p:cNvPr id="12" name="Symbol zastępczy stopki 2">
            <a:extLst>
              <a:ext uri="{FF2B5EF4-FFF2-40B4-BE49-F238E27FC236}">
                <a16:creationId xmlns:a16="http://schemas.microsoft.com/office/drawing/2014/main" id="{BDB31F0E-2DE6-28B0-323E-0DBE325C4D26}"/>
              </a:ext>
            </a:extLst>
          </p:cNvPr>
          <p:cNvSpPr>
            <a:spLocks noGrp="1"/>
          </p:cNvSpPr>
          <p:nvPr>
            <p:ph type="ftr" sz="quarter" idx="14"/>
          </p:nvPr>
        </p:nvSpPr>
        <p:spPr/>
        <p:txBody>
          <a:bodyPr/>
          <a:lstStyle>
            <a:lvl1pPr>
              <a:defRPr/>
            </a:lvl1pPr>
          </a:lstStyle>
          <a:p>
            <a:pPr>
              <a:defRPr/>
            </a:pPr>
            <a:r>
              <a:rPr lang="en-US"/>
              <a:t>eSpring™ Water Treatment System training</a:t>
            </a:r>
            <a:endParaRPr lang="pl-PL"/>
          </a:p>
        </p:txBody>
      </p:sp>
      <p:sp>
        <p:nvSpPr>
          <p:cNvPr id="13" name="Symbol zastępczy numeru slajdu 3">
            <a:extLst>
              <a:ext uri="{FF2B5EF4-FFF2-40B4-BE49-F238E27FC236}">
                <a16:creationId xmlns:a16="http://schemas.microsoft.com/office/drawing/2014/main" id="{DF51FE3B-0FC0-C741-5B94-683EF6EDA7BC}"/>
              </a:ext>
            </a:extLst>
          </p:cNvPr>
          <p:cNvSpPr>
            <a:spLocks noGrp="1"/>
          </p:cNvSpPr>
          <p:nvPr>
            <p:ph type="sldNum" sz="quarter" idx="15"/>
          </p:nvPr>
        </p:nvSpPr>
        <p:spPr/>
        <p:txBody>
          <a:bodyPr/>
          <a:lstStyle>
            <a:lvl1pPr>
              <a:defRPr smtClean="0"/>
            </a:lvl1pPr>
          </a:lstStyle>
          <a:p>
            <a:pPr>
              <a:defRPr/>
            </a:pPr>
            <a:fld id="{39650EB7-0E01-43E9-8F56-71EF8843D50B}" type="slidenum">
              <a:rPr lang="pl-PL" altLang="en-US"/>
              <a:pPr>
                <a:defRPr/>
              </a:pPr>
              <a:t>‹#›</a:t>
            </a:fld>
            <a:endParaRPr lang="pl-PL" altLang="en-US"/>
          </a:p>
        </p:txBody>
      </p:sp>
    </p:spTree>
    <p:extLst>
      <p:ext uri="{BB962C8B-B14F-4D97-AF65-F5344CB8AC3E}">
        <p14:creationId xmlns:p14="http://schemas.microsoft.com/office/powerpoint/2010/main" val="1330449469"/>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p:cSld name="30_Pusty">
    <p:spTree>
      <p:nvGrpSpPr>
        <p:cNvPr id="1" name=""/>
        <p:cNvGrpSpPr/>
        <p:nvPr/>
      </p:nvGrpSpPr>
      <p:grpSpPr>
        <a:xfrm>
          <a:off x="0" y="0"/>
          <a:ext cx="0" cy="0"/>
          <a:chOff x="0" y="0"/>
          <a:chExt cx="0" cy="0"/>
        </a:xfrm>
      </p:grpSpPr>
      <p:sp>
        <p:nvSpPr>
          <p:cNvPr id="2" name="Prostokąt 5">
            <a:extLst>
              <a:ext uri="{FF2B5EF4-FFF2-40B4-BE49-F238E27FC236}">
                <a16:creationId xmlns:a16="http://schemas.microsoft.com/office/drawing/2014/main" id="{85371839-6640-18C5-8F8D-FFF2CDAA89A5}"/>
              </a:ext>
            </a:extLst>
          </p:cNvPr>
          <p:cNvSpPr/>
          <p:nvPr/>
        </p:nvSpPr>
        <p:spPr>
          <a:xfrm>
            <a:off x="0" y="0"/>
            <a:ext cx="12192000" cy="6858000"/>
          </a:xfrm>
          <a:prstGeom prst="rect">
            <a:avLst/>
          </a:prstGeom>
          <a:solidFill>
            <a:srgbClr val="F1FAE5"/>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pl-PL"/>
          </a:p>
        </p:txBody>
      </p:sp>
      <p:pic>
        <p:nvPicPr>
          <p:cNvPr id="3" name="Obraz 4">
            <a:extLst>
              <a:ext uri="{FF2B5EF4-FFF2-40B4-BE49-F238E27FC236}">
                <a16:creationId xmlns:a16="http://schemas.microsoft.com/office/drawing/2014/main" id="{0D4F9630-6F46-A647-0FC4-3B52EF9B1469}"/>
              </a:ext>
            </a:extLst>
          </p:cNvPr>
          <p:cNvPicPr>
            <a:picLocks noChangeAspect="1"/>
          </p:cNvPicPr>
          <p:nvPr/>
        </p:nvPicPr>
        <p:blipFill>
          <a:blip r:embed="rId2" cstate="screen">
            <a:extLst>
              <a:ext uri="{28A0092B-C50C-407E-A947-70E740481C1C}">
                <a14:useLocalDpi xmlns:a14="http://schemas.microsoft.com/office/drawing/2010/main"/>
              </a:ext>
            </a:extLst>
          </a:blip>
          <a:srcRect/>
          <a:stretch>
            <a:fillRect/>
          </a:stretch>
        </p:blipFill>
        <p:spPr bwMode="auto">
          <a:xfrm>
            <a:off x="354013" y="6253163"/>
            <a:ext cx="292100" cy="358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 name="Obraz 6">
            <a:extLst>
              <a:ext uri="{FF2B5EF4-FFF2-40B4-BE49-F238E27FC236}">
                <a16:creationId xmlns:a16="http://schemas.microsoft.com/office/drawing/2014/main" id="{1CA79697-5F57-7BE7-65D5-8F10C45AF628}"/>
              </a:ext>
            </a:extLst>
          </p:cNvPr>
          <p:cNvPicPr>
            <a:picLocks noChangeAspect="1"/>
          </p:cNvPicPr>
          <p:nvPr/>
        </p:nvPicPr>
        <p:blipFill>
          <a:blip r:embed="rId3" cstate="screen">
            <a:extLst>
              <a:ext uri="{28A0092B-C50C-407E-A947-70E740481C1C}">
                <a14:useLocalDpi xmlns:a14="http://schemas.microsoft.com/office/drawing/2010/main"/>
              </a:ext>
            </a:extLst>
          </a:blip>
          <a:srcRect t="2" r="50183" b="-11450"/>
          <a:stretch>
            <a:fillRect/>
          </a:stretch>
        </p:blipFill>
        <p:spPr bwMode="auto">
          <a:xfrm>
            <a:off x="904875" y="6335713"/>
            <a:ext cx="530225" cy="1920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Prostokąt 11">
            <a:extLst>
              <a:ext uri="{FF2B5EF4-FFF2-40B4-BE49-F238E27FC236}">
                <a16:creationId xmlns:a16="http://schemas.microsoft.com/office/drawing/2014/main" id="{B2AB9951-0252-6DF6-C606-4072D56B4B61}"/>
              </a:ext>
            </a:extLst>
          </p:cNvPr>
          <p:cNvSpPr/>
          <p:nvPr/>
        </p:nvSpPr>
        <p:spPr>
          <a:xfrm>
            <a:off x="6096000" y="0"/>
            <a:ext cx="6096000" cy="6858000"/>
          </a:xfrm>
          <a:prstGeom prst="rect">
            <a:avLst/>
          </a:prstGeom>
          <a:blipFill>
            <a:blip r:embed="rId4"/>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pl-PL"/>
          </a:p>
        </p:txBody>
      </p:sp>
      <p:sp>
        <p:nvSpPr>
          <p:cNvPr id="6" name="Prostokąt 5">
            <a:extLst>
              <a:ext uri="{FF2B5EF4-FFF2-40B4-BE49-F238E27FC236}">
                <a16:creationId xmlns:a16="http://schemas.microsoft.com/office/drawing/2014/main" id="{D75F9F3B-D611-AE88-1A6F-7C81DA6A4EB8}"/>
              </a:ext>
            </a:extLst>
          </p:cNvPr>
          <p:cNvSpPr/>
          <p:nvPr userDrawn="1"/>
        </p:nvSpPr>
        <p:spPr>
          <a:xfrm>
            <a:off x="0" y="0"/>
            <a:ext cx="12192000" cy="6858000"/>
          </a:xfrm>
          <a:prstGeom prst="rect">
            <a:avLst/>
          </a:prstGeom>
          <a:solidFill>
            <a:srgbClr val="F1FAE5"/>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pl-PL"/>
          </a:p>
        </p:txBody>
      </p:sp>
      <p:pic>
        <p:nvPicPr>
          <p:cNvPr id="7" name="Obraz 4">
            <a:extLst>
              <a:ext uri="{FF2B5EF4-FFF2-40B4-BE49-F238E27FC236}">
                <a16:creationId xmlns:a16="http://schemas.microsoft.com/office/drawing/2014/main" id="{33D042ED-2C9C-5A31-0B85-4E1EF88E4BFC}"/>
              </a:ext>
            </a:extLst>
          </p:cNvPr>
          <p:cNvPicPr>
            <a:picLocks noChangeAspect="1"/>
          </p:cNvPicPr>
          <p:nvPr userDrawn="1"/>
        </p:nvPicPr>
        <p:blipFill>
          <a:blip r:embed="rId2" cstate="screen">
            <a:extLst>
              <a:ext uri="{28A0092B-C50C-407E-A947-70E740481C1C}">
                <a14:useLocalDpi xmlns:a14="http://schemas.microsoft.com/office/drawing/2010/main"/>
              </a:ext>
            </a:extLst>
          </a:blip>
          <a:srcRect/>
          <a:stretch>
            <a:fillRect/>
          </a:stretch>
        </p:blipFill>
        <p:spPr bwMode="auto">
          <a:xfrm>
            <a:off x="354013" y="6253163"/>
            <a:ext cx="292100" cy="358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 name="Obraz 6">
            <a:extLst>
              <a:ext uri="{FF2B5EF4-FFF2-40B4-BE49-F238E27FC236}">
                <a16:creationId xmlns:a16="http://schemas.microsoft.com/office/drawing/2014/main" id="{3A7A8299-F88C-16F1-F6A9-527B2D424139}"/>
              </a:ext>
            </a:extLst>
          </p:cNvPr>
          <p:cNvPicPr>
            <a:picLocks noChangeAspect="1"/>
          </p:cNvPicPr>
          <p:nvPr userDrawn="1"/>
        </p:nvPicPr>
        <p:blipFill>
          <a:blip r:embed="rId3" cstate="screen">
            <a:extLst>
              <a:ext uri="{28A0092B-C50C-407E-A947-70E740481C1C}">
                <a14:useLocalDpi xmlns:a14="http://schemas.microsoft.com/office/drawing/2010/main"/>
              </a:ext>
            </a:extLst>
          </a:blip>
          <a:srcRect t="2" r="50183" b="-11450"/>
          <a:stretch>
            <a:fillRect/>
          </a:stretch>
        </p:blipFill>
        <p:spPr bwMode="auto">
          <a:xfrm>
            <a:off x="904875" y="6335713"/>
            <a:ext cx="530225" cy="1920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 name="Prostokąt 11">
            <a:extLst>
              <a:ext uri="{FF2B5EF4-FFF2-40B4-BE49-F238E27FC236}">
                <a16:creationId xmlns:a16="http://schemas.microsoft.com/office/drawing/2014/main" id="{7D70D879-8C5B-E0D6-02D1-26E16732BDCF}"/>
              </a:ext>
            </a:extLst>
          </p:cNvPr>
          <p:cNvSpPr/>
          <p:nvPr userDrawn="1"/>
        </p:nvSpPr>
        <p:spPr>
          <a:xfrm>
            <a:off x="6096000" y="0"/>
            <a:ext cx="6096000" cy="6858000"/>
          </a:xfrm>
          <a:prstGeom prst="rect">
            <a:avLst/>
          </a:prstGeom>
          <a:blipFill>
            <a:blip r:embed="rId4"/>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pl-PL"/>
          </a:p>
        </p:txBody>
      </p:sp>
      <p:sp>
        <p:nvSpPr>
          <p:cNvPr id="9" name="Tytuł 1"/>
          <p:cNvSpPr>
            <a:spLocks noGrp="1"/>
          </p:cNvSpPr>
          <p:nvPr>
            <p:ph type="ctrTitle"/>
          </p:nvPr>
        </p:nvSpPr>
        <p:spPr>
          <a:xfrm>
            <a:off x="673911" y="816081"/>
            <a:ext cx="5022039" cy="2387600"/>
          </a:xfrm>
        </p:spPr>
        <p:txBody>
          <a:bodyPr anchor="b">
            <a:normAutofit/>
          </a:bodyPr>
          <a:lstStyle>
            <a:lvl1pPr algn="l">
              <a:lnSpc>
                <a:spcPct val="100000"/>
              </a:lnSpc>
              <a:defRPr sz="3400" b="1">
                <a:solidFill>
                  <a:srgbClr val="7E864C"/>
                </a:solidFill>
              </a:defRPr>
            </a:lvl1pPr>
          </a:lstStyle>
          <a:p>
            <a:r>
              <a:rPr lang="en-US"/>
              <a:t>Click to edit Master title style</a:t>
            </a:r>
            <a:endParaRPr lang="pl-PL"/>
          </a:p>
        </p:txBody>
      </p:sp>
      <p:sp>
        <p:nvSpPr>
          <p:cNvPr id="10" name="Symbol zastępczy tekstu 4"/>
          <p:cNvSpPr>
            <a:spLocks noGrp="1"/>
          </p:cNvSpPr>
          <p:nvPr>
            <p:ph type="body" sz="quarter" idx="13"/>
          </p:nvPr>
        </p:nvSpPr>
        <p:spPr>
          <a:xfrm>
            <a:off x="678187" y="3321970"/>
            <a:ext cx="4973616" cy="2545429"/>
          </a:xfrm>
        </p:spPr>
        <p:txBody>
          <a:bodyPr lIns="90000">
            <a:normAutofit/>
          </a:bodyPr>
          <a:lstStyle>
            <a:lvl1pPr marL="182563" indent="-182563">
              <a:lnSpc>
                <a:spcPct val="130000"/>
              </a:lnSpc>
              <a:defRPr sz="1200" b="1">
                <a:solidFill>
                  <a:srgbClr val="7E864C"/>
                </a:solidFill>
              </a:defRPr>
            </a:lvl1pPr>
          </a:lstStyle>
          <a:p>
            <a:pPr lvl="0"/>
            <a:r>
              <a:rPr lang="en-US"/>
              <a:t>Click to edit Master text styles</a:t>
            </a:r>
          </a:p>
        </p:txBody>
      </p:sp>
      <p:sp>
        <p:nvSpPr>
          <p:cNvPr id="12" name="Symbol zastępczy stopki 2">
            <a:extLst>
              <a:ext uri="{FF2B5EF4-FFF2-40B4-BE49-F238E27FC236}">
                <a16:creationId xmlns:a16="http://schemas.microsoft.com/office/drawing/2014/main" id="{9E13B32F-549A-48C8-E322-A30BB93557C6}"/>
              </a:ext>
            </a:extLst>
          </p:cNvPr>
          <p:cNvSpPr>
            <a:spLocks noGrp="1"/>
          </p:cNvSpPr>
          <p:nvPr>
            <p:ph type="ftr" sz="quarter" idx="14"/>
          </p:nvPr>
        </p:nvSpPr>
        <p:spPr/>
        <p:txBody>
          <a:bodyPr/>
          <a:lstStyle>
            <a:lvl1pPr>
              <a:defRPr/>
            </a:lvl1pPr>
          </a:lstStyle>
          <a:p>
            <a:pPr>
              <a:defRPr/>
            </a:pPr>
            <a:r>
              <a:rPr lang="en-US"/>
              <a:t>eSpring™ Water Treatment System training</a:t>
            </a:r>
            <a:endParaRPr lang="pl-PL"/>
          </a:p>
        </p:txBody>
      </p:sp>
      <p:sp>
        <p:nvSpPr>
          <p:cNvPr id="13" name="Symbol zastępczy numeru slajdu 3">
            <a:extLst>
              <a:ext uri="{FF2B5EF4-FFF2-40B4-BE49-F238E27FC236}">
                <a16:creationId xmlns:a16="http://schemas.microsoft.com/office/drawing/2014/main" id="{9903A93D-E7B7-BE8A-4CC9-35440550B118}"/>
              </a:ext>
            </a:extLst>
          </p:cNvPr>
          <p:cNvSpPr>
            <a:spLocks noGrp="1"/>
          </p:cNvSpPr>
          <p:nvPr>
            <p:ph type="sldNum" sz="quarter" idx="15"/>
          </p:nvPr>
        </p:nvSpPr>
        <p:spPr/>
        <p:txBody>
          <a:bodyPr/>
          <a:lstStyle>
            <a:lvl1pPr>
              <a:defRPr smtClean="0"/>
            </a:lvl1pPr>
          </a:lstStyle>
          <a:p>
            <a:pPr>
              <a:defRPr/>
            </a:pPr>
            <a:fld id="{148D8BA4-7452-4622-9FAF-B1AA40DAF547}" type="slidenum">
              <a:rPr lang="pl-PL" altLang="en-US"/>
              <a:pPr>
                <a:defRPr/>
              </a:pPr>
              <a:t>‹#›</a:t>
            </a:fld>
            <a:endParaRPr lang="pl-PL" altLang="en-US"/>
          </a:p>
        </p:txBody>
      </p:sp>
    </p:spTree>
    <p:extLst>
      <p:ext uri="{BB962C8B-B14F-4D97-AF65-F5344CB8AC3E}">
        <p14:creationId xmlns:p14="http://schemas.microsoft.com/office/powerpoint/2010/main" val="3416561742"/>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p:cSld name="12_Pusty">
    <p:spTree>
      <p:nvGrpSpPr>
        <p:cNvPr id="1" name=""/>
        <p:cNvGrpSpPr/>
        <p:nvPr/>
      </p:nvGrpSpPr>
      <p:grpSpPr>
        <a:xfrm>
          <a:off x="0" y="0"/>
          <a:ext cx="0" cy="0"/>
          <a:chOff x="0" y="0"/>
          <a:chExt cx="0" cy="0"/>
        </a:xfrm>
      </p:grpSpPr>
      <p:sp>
        <p:nvSpPr>
          <p:cNvPr id="2" name="Prostokąt 18">
            <a:extLst>
              <a:ext uri="{FF2B5EF4-FFF2-40B4-BE49-F238E27FC236}">
                <a16:creationId xmlns:a16="http://schemas.microsoft.com/office/drawing/2014/main" id="{50F3559F-A67B-1708-08E4-AB1A3DCB76AC}"/>
              </a:ext>
            </a:extLst>
          </p:cNvPr>
          <p:cNvSpPr/>
          <p:nvPr/>
        </p:nvSpPr>
        <p:spPr>
          <a:xfrm>
            <a:off x="0" y="0"/>
            <a:ext cx="12192000" cy="6858000"/>
          </a:xfrm>
          <a:prstGeom prst="rect">
            <a:avLst/>
          </a:prstGeom>
          <a:solidFill>
            <a:srgbClr val="E5FFFF"/>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pl-PL"/>
          </a:p>
        </p:txBody>
      </p:sp>
      <p:pic>
        <p:nvPicPr>
          <p:cNvPr id="3" name="Obraz 12">
            <a:extLst>
              <a:ext uri="{FF2B5EF4-FFF2-40B4-BE49-F238E27FC236}">
                <a16:creationId xmlns:a16="http://schemas.microsoft.com/office/drawing/2014/main" id="{5BA14105-EBFF-DA4E-7BD2-726828214AB3}"/>
              </a:ext>
            </a:extLst>
          </p:cNvPr>
          <p:cNvPicPr>
            <a:picLocks noChangeAspect="1"/>
          </p:cNvPicPr>
          <p:nvPr/>
        </p:nvPicPr>
        <p:blipFill>
          <a:blip r:embed="rId2" cstate="screen">
            <a:extLst>
              <a:ext uri="{28A0092B-C50C-407E-A947-70E740481C1C}">
                <a14:useLocalDpi xmlns:a14="http://schemas.microsoft.com/office/drawing/2010/main"/>
              </a:ext>
            </a:extLst>
          </a:blip>
          <a:srcRect/>
          <a:stretch>
            <a:fillRect/>
          </a:stretch>
        </p:blipFill>
        <p:spPr bwMode="auto">
          <a:xfrm>
            <a:off x="354013" y="6253163"/>
            <a:ext cx="292100" cy="358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 name="Obraz 13">
            <a:extLst>
              <a:ext uri="{FF2B5EF4-FFF2-40B4-BE49-F238E27FC236}">
                <a16:creationId xmlns:a16="http://schemas.microsoft.com/office/drawing/2014/main" id="{E9058F5B-73C5-E84C-8998-876EE229660E}"/>
              </a:ext>
            </a:extLst>
          </p:cNvPr>
          <p:cNvPicPr>
            <a:picLocks noChangeAspect="1"/>
          </p:cNvPicPr>
          <p:nvPr/>
        </p:nvPicPr>
        <p:blipFill>
          <a:blip r:embed="rId3" cstate="screen">
            <a:extLst>
              <a:ext uri="{28A0092B-C50C-407E-A947-70E740481C1C}">
                <a14:useLocalDpi xmlns:a14="http://schemas.microsoft.com/office/drawing/2010/main"/>
              </a:ext>
            </a:extLst>
          </a:blip>
          <a:srcRect t="2" r="49323" b="-2"/>
          <a:stretch>
            <a:fillRect/>
          </a:stretch>
        </p:blipFill>
        <p:spPr bwMode="auto">
          <a:xfrm>
            <a:off x="904875" y="6338888"/>
            <a:ext cx="531813" cy="1698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Prostokąt 17">
            <a:extLst>
              <a:ext uri="{FF2B5EF4-FFF2-40B4-BE49-F238E27FC236}">
                <a16:creationId xmlns:a16="http://schemas.microsoft.com/office/drawing/2014/main" id="{CF6B4BC3-2DC9-1D3A-C5F2-AFBB511C9631}"/>
              </a:ext>
            </a:extLst>
          </p:cNvPr>
          <p:cNvSpPr/>
          <p:nvPr/>
        </p:nvSpPr>
        <p:spPr>
          <a:xfrm>
            <a:off x="4059238" y="0"/>
            <a:ext cx="8132762" cy="6858000"/>
          </a:xfrm>
          <a:prstGeom prst="rect">
            <a:avLst/>
          </a:prstGeom>
          <a:blipFill>
            <a:blip r:embed="rId4"/>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pl-PL"/>
          </a:p>
        </p:txBody>
      </p:sp>
      <p:sp>
        <p:nvSpPr>
          <p:cNvPr id="6" name="Prostokąt 18">
            <a:extLst>
              <a:ext uri="{FF2B5EF4-FFF2-40B4-BE49-F238E27FC236}">
                <a16:creationId xmlns:a16="http://schemas.microsoft.com/office/drawing/2014/main" id="{CF89EBB2-C6A4-EF8D-F14A-E94ACB122CDF}"/>
              </a:ext>
            </a:extLst>
          </p:cNvPr>
          <p:cNvSpPr/>
          <p:nvPr userDrawn="1"/>
        </p:nvSpPr>
        <p:spPr>
          <a:xfrm>
            <a:off x="0" y="0"/>
            <a:ext cx="12192000" cy="6858000"/>
          </a:xfrm>
          <a:prstGeom prst="rect">
            <a:avLst/>
          </a:prstGeom>
          <a:solidFill>
            <a:srgbClr val="E5FFFF"/>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pl-PL"/>
          </a:p>
        </p:txBody>
      </p:sp>
      <p:pic>
        <p:nvPicPr>
          <p:cNvPr id="7" name="Obraz 12">
            <a:extLst>
              <a:ext uri="{FF2B5EF4-FFF2-40B4-BE49-F238E27FC236}">
                <a16:creationId xmlns:a16="http://schemas.microsoft.com/office/drawing/2014/main" id="{F5A2153E-88E6-D043-EB53-D030E30DB373}"/>
              </a:ext>
            </a:extLst>
          </p:cNvPr>
          <p:cNvPicPr>
            <a:picLocks noChangeAspect="1"/>
          </p:cNvPicPr>
          <p:nvPr userDrawn="1"/>
        </p:nvPicPr>
        <p:blipFill>
          <a:blip r:embed="rId2" cstate="screen">
            <a:extLst>
              <a:ext uri="{28A0092B-C50C-407E-A947-70E740481C1C}">
                <a14:useLocalDpi xmlns:a14="http://schemas.microsoft.com/office/drawing/2010/main"/>
              </a:ext>
            </a:extLst>
          </a:blip>
          <a:srcRect/>
          <a:stretch>
            <a:fillRect/>
          </a:stretch>
        </p:blipFill>
        <p:spPr bwMode="auto">
          <a:xfrm>
            <a:off x="354013" y="6253163"/>
            <a:ext cx="292100" cy="358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 name="Obraz 13">
            <a:extLst>
              <a:ext uri="{FF2B5EF4-FFF2-40B4-BE49-F238E27FC236}">
                <a16:creationId xmlns:a16="http://schemas.microsoft.com/office/drawing/2014/main" id="{BAA3EDD9-0340-E2A2-89C9-8BB29AA5A38D}"/>
              </a:ext>
            </a:extLst>
          </p:cNvPr>
          <p:cNvPicPr>
            <a:picLocks noChangeAspect="1"/>
          </p:cNvPicPr>
          <p:nvPr userDrawn="1"/>
        </p:nvPicPr>
        <p:blipFill>
          <a:blip r:embed="rId3" cstate="screen">
            <a:extLst>
              <a:ext uri="{28A0092B-C50C-407E-A947-70E740481C1C}">
                <a14:useLocalDpi xmlns:a14="http://schemas.microsoft.com/office/drawing/2010/main"/>
              </a:ext>
            </a:extLst>
          </a:blip>
          <a:srcRect t="2" r="49323" b="-2"/>
          <a:stretch>
            <a:fillRect/>
          </a:stretch>
        </p:blipFill>
        <p:spPr bwMode="auto">
          <a:xfrm>
            <a:off x="904875" y="6338888"/>
            <a:ext cx="531813" cy="1698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 name="Prostokąt 17">
            <a:extLst>
              <a:ext uri="{FF2B5EF4-FFF2-40B4-BE49-F238E27FC236}">
                <a16:creationId xmlns:a16="http://schemas.microsoft.com/office/drawing/2014/main" id="{5BC985E5-21EE-1856-9361-393EDF3AE9AC}"/>
              </a:ext>
            </a:extLst>
          </p:cNvPr>
          <p:cNvSpPr/>
          <p:nvPr userDrawn="1"/>
        </p:nvSpPr>
        <p:spPr>
          <a:xfrm>
            <a:off x="4059238" y="0"/>
            <a:ext cx="8132762" cy="6858000"/>
          </a:xfrm>
          <a:prstGeom prst="rect">
            <a:avLst/>
          </a:prstGeom>
          <a:blipFill>
            <a:blip r:embed="rId4"/>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pl-PL"/>
          </a:p>
        </p:txBody>
      </p:sp>
      <p:sp>
        <p:nvSpPr>
          <p:cNvPr id="17" name="Symbol zastępczy tekstu 4"/>
          <p:cNvSpPr>
            <a:spLocks noGrp="1"/>
          </p:cNvSpPr>
          <p:nvPr>
            <p:ph type="body" sz="quarter" idx="14"/>
          </p:nvPr>
        </p:nvSpPr>
        <p:spPr>
          <a:xfrm>
            <a:off x="678187" y="3321970"/>
            <a:ext cx="3030385" cy="2545429"/>
          </a:xfrm>
        </p:spPr>
        <p:txBody>
          <a:bodyPr lIns="90000">
            <a:normAutofit/>
          </a:bodyPr>
          <a:lstStyle>
            <a:lvl1pPr marL="182563" indent="-182563">
              <a:lnSpc>
                <a:spcPct val="130000"/>
              </a:lnSpc>
              <a:defRPr sz="1200" b="1">
                <a:solidFill>
                  <a:srgbClr val="336874"/>
                </a:solidFill>
              </a:defRPr>
            </a:lvl1pPr>
          </a:lstStyle>
          <a:p>
            <a:pPr lvl="0"/>
            <a:r>
              <a:rPr lang="en-US"/>
              <a:t>Click to edit Master text styles</a:t>
            </a:r>
          </a:p>
        </p:txBody>
      </p:sp>
      <p:sp>
        <p:nvSpPr>
          <p:cNvPr id="20" name="Tytuł 1"/>
          <p:cNvSpPr>
            <a:spLocks noGrp="1"/>
          </p:cNvSpPr>
          <p:nvPr>
            <p:ph type="ctrTitle"/>
          </p:nvPr>
        </p:nvSpPr>
        <p:spPr>
          <a:xfrm>
            <a:off x="673911" y="816081"/>
            <a:ext cx="3059889" cy="2387600"/>
          </a:xfrm>
        </p:spPr>
        <p:txBody>
          <a:bodyPr anchor="b">
            <a:normAutofit/>
          </a:bodyPr>
          <a:lstStyle>
            <a:lvl1pPr algn="l">
              <a:lnSpc>
                <a:spcPct val="100000"/>
              </a:lnSpc>
              <a:defRPr sz="3400" b="1">
                <a:solidFill>
                  <a:srgbClr val="336874"/>
                </a:solidFill>
              </a:defRPr>
            </a:lvl1pPr>
          </a:lstStyle>
          <a:p>
            <a:r>
              <a:rPr lang="en-US"/>
              <a:t>Click to edit Master title style</a:t>
            </a:r>
            <a:endParaRPr lang="pl-PL"/>
          </a:p>
        </p:txBody>
      </p:sp>
      <p:sp>
        <p:nvSpPr>
          <p:cNvPr id="10" name="Symbol zastępczy stopki 2">
            <a:extLst>
              <a:ext uri="{FF2B5EF4-FFF2-40B4-BE49-F238E27FC236}">
                <a16:creationId xmlns:a16="http://schemas.microsoft.com/office/drawing/2014/main" id="{F58BF837-5919-9A4A-5835-2DB52555E403}"/>
              </a:ext>
            </a:extLst>
          </p:cNvPr>
          <p:cNvSpPr>
            <a:spLocks noGrp="1"/>
          </p:cNvSpPr>
          <p:nvPr>
            <p:ph type="ftr" sz="quarter" idx="15"/>
          </p:nvPr>
        </p:nvSpPr>
        <p:spPr/>
        <p:txBody>
          <a:bodyPr/>
          <a:lstStyle>
            <a:lvl1pPr>
              <a:defRPr/>
            </a:lvl1pPr>
          </a:lstStyle>
          <a:p>
            <a:pPr>
              <a:defRPr/>
            </a:pPr>
            <a:r>
              <a:rPr lang="en-US"/>
              <a:t>eSpring™ Water Treatment System training</a:t>
            </a:r>
            <a:endParaRPr lang="pl-PL"/>
          </a:p>
        </p:txBody>
      </p:sp>
      <p:sp>
        <p:nvSpPr>
          <p:cNvPr id="11" name="Symbol zastępczy numeru slajdu 3">
            <a:extLst>
              <a:ext uri="{FF2B5EF4-FFF2-40B4-BE49-F238E27FC236}">
                <a16:creationId xmlns:a16="http://schemas.microsoft.com/office/drawing/2014/main" id="{3D9A2CC3-12B2-5D4E-F89E-E42FC4907A79}"/>
              </a:ext>
            </a:extLst>
          </p:cNvPr>
          <p:cNvSpPr>
            <a:spLocks noGrp="1"/>
          </p:cNvSpPr>
          <p:nvPr>
            <p:ph type="sldNum" sz="quarter" idx="16"/>
          </p:nvPr>
        </p:nvSpPr>
        <p:spPr/>
        <p:txBody>
          <a:bodyPr/>
          <a:lstStyle>
            <a:lvl1pPr>
              <a:defRPr smtClean="0"/>
            </a:lvl1pPr>
          </a:lstStyle>
          <a:p>
            <a:pPr>
              <a:defRPr/>
            </a:pPr>
            <a:fld id="{B21BB637-34BA-4922-B0DF-3B4024122F06}" type="slidenum">
              <a:rPr lang="pl-PL" altLang="en-US"/>
              <a:pPr>
                <a:defRPr/>
              </a:pPr>
              <a:t>‹#›</a:t>
            </a:fld>
            <a:endParaRPr lang="pl-PL" altLang="en-US"/>
          </a:p>
        </p:txBody>
      </p:sp>
    </p:spTree>
    <p:extLst>
      <p:ext uri="{BB962C8B-B14F-4D97-AF65-F5344CB8AC3E}">
        <p14:creationId xmlns:p14="http://schemas.microsoft.com/office/powerpoint/2010/main" val="2626758759"/>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p:cSld name="2_Tylko tytuł">
    <p:spTree>
      <p:nvGrpSpPr>
        <p:cNvPr id="1" name=""/>
        <p:cNvGrpSpPr/>
        <p:nvPr/>
      </p:nvGrpSpPr>
      <p:grpSpPr>
        <a:xfrm>
          <a:off x="0" y="0"/>
          <a:ext cx="0" cy="0"/>
          <a:chOff x="0" y="0"/>
          <a:chExt cx="0" cy="0"/>
        </a:xfrm>
      </p:grpSpPr>
      <p:sp>
        <p:nvSpPr>
          <p:cNvPr id="2" name="Prostokąt 6">
            <a:extLst>
              <a:ext uri="{FF2B5EF4-FFF2-40B4-BE49-F238E27FC236}">
                <a16:creationId xmlns:a16="http://schemas.microsoft.com/office/drawing/2014/main" id="{92B54976-3691-0682-D326-A875B1DAE397}"/>
              </a:ext>
            </a:extLst>
          </p:cNvPr>
          <p:cNvSpPr/>
          <p:nvPr/>
        </p:nvSpPr>
        <p:spPr>
          <a:xfrm>
            <a:off x="0" y="0"/>
            <a:ext cx="12192000" cy="6858000"/>
          </a:xfrm>
          <a:prstGeom prst="rect">
            <a:avLst/>
          </a:prstGeom>
          <a:solidFill>
            <a:srgbClr val="ECFEFE"/>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pl-PL"/>
          </a:p>
        </p:txBody>
      </p:sp>
      <p:sp>
        <p:nvSpPr>
          <p:cNvPr id="3" name="Prostokąt 8">
            <a:extLst>
              <a:ext uri="{FF2B5EF4-FFF2-40B4-BE49-F238E27FC236}">
                <a16:creationId xmlns:a16="http://schemas.microsoft.com/office/drawing/2014/main" id="{400AD266-5142-A2EB-00C9-90D456C4DEBA}"/>
              </a:ext>
            </a:extLst>
          </p:cNvPr>
          <p:cNvSpPr/>
          <p:nvPr/>
        </p:nvSpPr>
        <p:spPr>
          <a:xfrm>
            <a:off x="0" y="0"/>
            <a:ext cx="6096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pl-PL"/>
          </a:p>
        </p:txBody>
      </p:sp>
      <p:pic>
        <p:nvPicPr>
          <p:cNvPr id="4" name="Obraz 12">
            <a:extLst>
              <a:ext uri="{FF2B5EF4-FFF2-40B4-BE49-F238E27FC236}">
                <a16:creationId xmlns:a16="http://schemas.microsoft.com/office/drawing/2014/main" id="{F799C65F-BA2F-F999-C5A8-69B786024A74}"/>
              </a:ext>
            </a:extLst>
          </p:cNvPr>
          <p:cNvPicPr>
            <a:picLocks noChangeAspect="1"/>
          </p:cNvPicPr>
          <p:nvPr/>
        </p:nvPicPr>
        <p:blipFill>
          <a:blip r:embed="rId3" cstate="screen">
            <a:extLst>
              <a:ext uri="{28A0092B-C50C-407E-A947-70E740481C1C}">
                <a14:useLocalDpi xmlns:a14="http://schemas.microsoft.com/office/drawing/2010/main"/>
              </a:ext>
            </a:extLst>
          </a:blip>
          <a:srcRect/>
          <a:stretch>
            <a:fillRect/>
          </a:stretch>
        </p:blipFill>
        <p:spPr bwMode="auto">
          <a:xfrm>
            <a:off x="354013" y="6249988"/>
            <a:ext cx="295275" cy="361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Obraz 14">
            <a:extLst>
              <a:ext uri="{FF2B5EF4-FFF2-40B4-BE49-F238E27FC236}">
                <a16:creationId xmlns:a16="http://schemas.microsoft.com/office/drawing/2014/main" id="{91F095AC-E88A-A4F4-F1EF-1FE92A38B8B4}"/>
              </a:ext>
            </a:extLst>
          </p:cNvPr>
          <p:cNvPicPr>
            <a:picLocks noChangeAspect="1"/>
          </p:cNvPicPr>
          <p:nvPr/>
        </p:nvPicPr>
        <p:blipFill>
          <a:blip r:embed="rId4" cstate="screen">
            <a:extLst>
              <a:ext uri="{28A0092B-C50C-407E-A947-70E740481C1C}">
                <a14:useLocalDpi xmlns:a14="http://schemas.microsoft.com/office/drawing/2010/main"/>
              </a:ext>
            </a:extLst>
          </a:blip>
          <a:srcRect r="49947" b="-8626"/>
          <a:stretch>
            <a:fillRect/>
          </a:stretch>
        </p:blipFill>
        <p:spPr bwMode="auto">
          <a:xfrm>
            <a:off x="904875" y="6340475"/>
            <a:ext cx="519113" cy="182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Prostokąt 6">
            <a:extLst>
              <a:ext uri="{FF2B5EF4-FFF2-40B4-BE49-F238E27FC236}">
                <a16:creationId xmlns:a16="http://schemas.microsoft.com/office/drawing/2014/main" id="{E57C1339-E1AB-D104-C4F1-8CB8BA2687CC}"/>
              </a:ext>
            </a:extLst>
          </p:cNvPr>
          <p:cNvSpPr/>
          <p:nvPr userDrawn="1"/>
        </p:nvSpPr>
        <p:spPr>
          <a:xfrm>
            <a:off x="0" y="0"/>
            <a:ext cx="12192000" cy="6858000"/>
          </a:xfrm>
          <a:prstGeom prst="rect">
            <a:avLst/>
          </a:prstGeom>
          <a:solidFill>
            <a:srgbClr val="ECFEFE"/>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pl-PL"/>
          </a:p>
        </p:txBody>
      </p:sp>
      <p:sp>
        <p:nvSpPr>
          <p:cNvPr id="7" name="Prostokąt 8">
            <a:extLst>
              <a:ext uri="{FF2B5EF4-FFF2-40B4-BE49-F238E27FC236}">
                <a16:creationId xmlns:a16="http://schemas.microsoft.com/office/drawing/2014/main" id="{A4F80001-B21F-5648-6D8E-95CB8B9241D9}"/>
              </a:ext>
            </a:extLst>
          </p:cNvPr>
          <p:cNvSpPr/>
          <p:nvPr userDrawn="1"/>
        </p:nvSpPr>
        <p:spPr>
          <a:xfrm>
            <a:off x="0" y="0"/>
            <a:ext cx="6096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pl-PL"/>
          </a:p>
        </p:txBody>
      </p:sp>
      <p:pic>
        <p:nvPicPr>
          <p:cNvPr id="8" name="Obraz 12">
            <a:extLst>
              <a:ext uri="{FF2B5EF4-FFF2-40B4-BE49-F238E27FC236}">
                <a16:creationId xmlns:a16="http://schemas.microsoft.com/office/drawing/2014/main" id="{8BF98D11-AD32-8CD2-B664-2AEF04A2AC3B}"/>
              </a:ext>
            </a:extLst>
          </p:cNvPr>
          <p:cNvPicPr>
            <a:picLocks noChangeAspect="1"/>
          </p:cNvPicPr>
          <p:nvPr userDrawn="1"/>
        </p:nvPicPr>
        <p:blipFill>
          <a:blip r:embed="rId3" cstate="screen">
            <a:extLst>
              <a:ext uri="{28A0092B-C50C-407E-A947-70E740481C1C}">
                <a14:useLocalDpi xmlns:a14="http://schemas.microsoft.com/office/drawing/2010/main"/>
              </a:ext>
            </a:extLst>
          </a:blip>
          <a:srcRect/>
          <a:stretch>
            <a:fillRect/>
          </a:stretch>
        </p:blipFill>
        <p:spPr bwMode="auto">
          <a:xfrm>
            <a:off x="354013" y="6249988"/>
            <a:ext cx="295275" cy="361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 name="Obraz 14">
            <a:extLst>
              <a:ext uri="{FF2B5EF4-FFF2-40B4-BE49-F238E27FC236}">
                <a16:creationId xmlns:a16="http://schemas.microsoft.com/office/drawing/2014/main" id="{A94C9E3B-29D3-89C1-F3FA-7BBFCF655932}"/>
              </a:ext>
            </a:extLst>
          </p:cNvPr>
          <p:cNvPicPr>
            <a:picLocks noChangeAspect="1"/>
          </p:cNvPicPr>
          <p:nvPr userDrawn="1"/>
        </p:nvPicPr>
        <p:blipFill>
          <a:blip r:embed="rId4" cstate="screen">
            <a:extLst>
              <a:ext uri="{28A0092B-C50C-407E-A947-70E740481C1C}">
                <a14:useLocalDpi xmlns:a14="http://schemas.microsoft.com/office/drawing/2010/main"/>
              </a:ext>
            </a:extLst>
          </a:blip>
          <a:srcRect r="49947" b="-8626"/>
          <a:stretch>
            <a:fillRect/>
          </a:stretch>
        </p:blipFill>
        <p:spPr bwMode="auto">
          <a:xfrm>
            <a:off x="904875" y="6340475"/>
            <a:ext cx="519113" cy="182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 name="Tytuł 1"/>
          <p:cNvSpPr>
            <a:spLocks noGrp="1"/>
          </p:cNvSpPr>
          <p:nvPr>
            <p:ph type="ctrTitle"/>
          </p:nvPr>
        </p:nvSpPr>
        <p:spPr>
          <a:xfrm>
            <a:off x="6668513" y="816081"/>
            <a:ext cx="5022039" cy="2387600"/>
          </a:xfrm>
        </p:spPr>
        <p:txBody>
          <a:bodyPr anchor="b">
            <a:normAutofit/>
          </a:bodyPr>
          <a:lstStyle>
            <a:lvl1pPr algn="l">
              <a:lnSpc>
                <a:spcPct val="100000"/>
              </a:lnSpc>
              <a:defRPr sz="3400" b="1">
                <a:solidFill>
                  <a:schemeClr val="accent1"/>
                </a:solidFill>
              </a:defRPr>
            </a:lvl1pPr>
          </a:lstStyle>
          <a:p>
            <a:r>
              <a:rPr lang="en-US"/>
              <a:t>Click to edit Master title style</a:t>
            </a:r>
            <a:endParaRPr lang="pl-PL"/>
          </a:p>
        </p:txBody>
      </p:sp>
      <p:sp>
        <p:nvSpPr>
          <p:cNvPr id="12" name="Symbol zastępczy tekstu 4"/>
          <p:cNvSpPr>
            <a:spLocks noGrp="1"/>
          </p:cNvSpPr>
          <p:nvPr>
            <p:ph type="body" sz="quarter" idx="13"/>
          </p:nvPr>
        </p:nvSpPr>
        <p:spPr>
          <a:xfrm>
            <a:off x="6672789" y="3321970"/>
            <a:ext cx="4973616" cy="2545429"/>
          </a:xfrm>
        </p:spPr>
        <p:txBody>
          <a:bodyPr lIns="90000">
            <a:normAutofit/>
          </a:bodyPr>
          <a:lstStyle>
            <a:lvl1pPr marL="182563" indent="-182563">
              <a:lnSpc>
                <a:spcPct val="130000"/>
              </a:lnSpc>
              <a:defRPr sz="1200" b="1">
                <a:solidFill>
                  <a:schemeClr val="accent1"/>
                </a:solidFill>
              </a:defRPr>
            </a:lvl1pPr>
          </a:lstStyle>
          <a:p>
            <a:pPr lvl="0"/>
            <a:r>
              <a:rPr lang="en-US"/>
              <a:t>Click to edit Master text styles</a:t>
            </a:r>
          </a:p>
        </p:txBody>
      </p:sp>
      <p:sp>
        <p:nvSpPr>
          <p:cNvPr id="10" name="Symbol zastępczy stopki 3">
            <a:extLst>
              <a:ext uri="{FF2B5EF4-FFF2-40B4-BE49-F238E27FC236}">
                <a16:creationId xmlns:a16="http://schemas.microsoft.com/office/drawing/2014/main" id="{21698CF2-BD16-17B9-86F8-4CC0AE2883F8}"/>
              </a:ext>
            </a:extLst>
          </p:cNvPr>
          <p:cNvSpPr>
            <a:spLocks noGrp="1"/>
          </p:cNvSpPr>
          <p:nvPr>
            <p:ph type="ftr" sz="quarter" idx="14"/>
          </p:nvPr>
        </p:nvSpPr>
        <p:spPr/>
        <p:txBody>
          <a:bodyPr/>
          <a:lstStyle>
            <a:lvl1pPr>
              <a:defRPr/>
            </a:lvl1pPr>
          </a:lstStyle>
          <a:p>
            <a:pPr>
              <a:defRPr/>
            </a:pPr>
            <a:r>
              <a:rPr lang="en-US"/>
              <a:t>eSpring™ Water Treatment System training</a:t>
            </a:r>
            <a:endParaRPr lang="pl-PL"/>
          </a:p>
        </p:txBody>
      </p:sp>
      <p:sp>
        <p:nvSpPr>
          <p:cNvPr id="13" name="Symbol zastępczy numeru slajdu 4">
            <a:extLst>
              <a:ext uri="{FF2B5EF4-FFF2-40B4-BE49-F238E27FC236}">
                <a16:creationId xmlns:a16="http://schemas.microsoft.com/office/drawing/2014/main" id="{1F1940F8-06CC-FE7C-2804-51DB21715DCF}"/>
              </a:ext>
            </a:extLst>
          </p:cNvPr>
          <p:cNvSpPr>
            <a:spLocks noGrp="1"/>
          </p:cNvSpPr>
          <p:nvPr>
            <p:ph type="sldNum" sz="quarter" idx="15"/>
          </p:nvPr>
        </p:nvSpPr>
        <p:spPr/>
        <p:txBody>
          <a:bodyPr/>
          <a:lstStyle>
            <a:lvl1pPr>
              <a:defRPr smtClean="0"/>
            </a:lvl1pPr>
          </a:lstStyle>
          <a:p>
            <a:pPr>
              <a:defRPr/>
            </a:pPr>
            <a:fld id="{583F87E2-29FE-42B7-BA5D-241D57539999}" type="slidenum">
              <a:rPr lang="pl-PL" altLang="en-US"/>
              <a:pPr>
                <a:defRPr/>
              </a:pPr>
              <a:t>‹#›</a:t>
            </a:fld>
            <a:endParaRPr lang="pl-PL" altLang="en-US"/>
          </a:p>
        </p:txBody>
      </p:sp>
    </p:spTree>
    <p:extLst>
      <p:ext uri="{BB962C8B-B14F-4D97-AF65-F5344CB8AC3E}">
        <p14:creationId xmlns:p14="http://schemas.microsoft.com/office/powerpoint/2010/main" val="3658134357"/>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preserve="1">
  <p:cSld name="13_Pusty">
    <p:spTree>
      <p:nvGrpSpPr>
        <p:cNvPr id="1" name=""/>
        <p:cNvGrpSpPr/>
        <p:nvPr/>
      </p:nvGrpSpPr>
      <p:grpSpPr>
        <a:xfrm>
          <a:off x="0" y="0"/>
          <a:ext cx="0" cy="0"/>
          <a:chOff x="0" y="0"/>
          <a:chExt cx="0" cy="0"/>
        </a:xfrm>
      </p:grpSpPr>
      <p:sp>
        <p:nvSpPr>
          <p:cNvPr id="2" name="Prostokąt 12">
            <a:extLst>
              <a:ext uri="{FF2B5EF4-FFF2-40B4-BE49-F238E27FC236}">
                <a16:creationId xmlns:a16="http://schemas.microsoft.com/office/drawing/2014/main" id="{F5ED0E49-F271-D0C1-55E6-CC788D366992}"/>
              </a:ext>
            </a:extLst>
          </p:cNvPr>
          <p:cNvSpPr/>
          <p:nvPr/>
        </p:nvSpPr>
        <p:spPr>
          <a:xfrm>
            <a:off x="0" y="0"/>
            <a:ext cx="12192000" cy="6858000"/>
          </a:xfrm>
          <a:prstGeom prst="rect">
            <a:avLst/>
          </a:prstGeom>
          <a:solidFill>
            <a:srgbClr val="F3F1FF"/>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pl-PL"/>
          </a:p>
        </p:txBody>
      </p:sp>
      <p:pic>
        <p:nvPicPr>
          <p:cNvPr id="3" name="Obraz 13">
            <a:extLst>
              <a:ext uri="{FF2B5EF4-FFF2-40B4-BE49-F238E27FC236}">
                <a16:creationId xmlns:a16="http://schemas.microsoft.com/office/drawing/2014/main" id="{D1981B0B-C42C-4C7F-9CE4-548387521937}"/>
              </a:ext>
            </a:extLst>
          </p:cNvPr>
          <p:cNvPicPr>
            <a:picLocks noChangeAspect="1"/>
          </p:cNvPicPr>
          <p:nvPr/>
        </p:nvPicPr>
        <p:blipFill>
          <a:blip r:embed="rId2" cstate="screen">
            <a:extLst>
              <a:ext uri="{28A0092B-C50C-407E-A947-70E740481C1C}">
                <a14:useLocalDpi xmlns:a14="http://schemas.microsoft.com/office/drawing/2010/main"/>
              </a:ext>
            </a:extLst>
          </a:blip>
          <a:srcRect/>
          <a:stretch>
            <a:fillRect/>
          </a:stretch>
        </p:blipFill>
        <p:spPr bwMode="auto">
          <a:xfrm>
            <a:off x="354013" y="6253163"/>
            <a:ext cx="292100" cy="358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 name="Obraz 15">
            <a:extLst>
              <a:ext uri="{FF2B5EF4-FFF2-40B4-BE49-F238E27FC236}">
                <a16:creationId xmlns:a16="http://schemas.microsoft.com/office/drawing/2014/main" id="{CE7228DD-F3C4-2EA3-AC11-95DC4AB86049}"/>
              </a:ext>
            </a:extLst>
          </p:cNvPr>
          <p:cNvPicPr>
            <a:picLocks noChangeAspect="1"/>
          </p:cNvPicPr>
          <p:nvPr/>
        </p:nvPicPr>
        <p:blipFill>
          <a:blip r:embed="rId3" cstate="screen">
            <a:extLst>
              <a:ext uri="{28A0092B-C50C-407E-A947-70E740481C1C}">
                <a14:useLocalDpi xmlns:a14="http://schemas.microsoft.com/office/drawing/2010/main"/>
              </a:ext>
            </a:extLst>
          </a:blip>
          <a:srcRect r="50845"/>
          <a:stretch>
            <a:fillRect/>
          </a:stretch>
        </p:blipFill>
        <p:spPr bwMode="auto">
          <a:xfrm>
            <a:off x="904875" y="6335713"/>
            <a:ext cx="520700" cy="1730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Prostokąt 18">
            <a:extLst>
              <a:ext uri="{FF2B5EF4-FFF2-40B4-BE49-F238E27FC236}">
                <a16:creationId xmlns:a16="http://schemas.microsoft.com/office/drawing/2014/main" id="{C19D7D50-B1B6-988C-2B2E-BD8D5839D567}"/>
              </a:ext>
            </a:extLst>
          </p:cNvPr>
          <p:cNvSpPr/>
          <p:nvPr/>
        </p:nvSpPr>
        <p:spPr>
          <a:xfrm>
            <a:off x="4059238" y="0"/>
            <a:ext cx="8132762" cy="6858000"/>
          </a:xfrm>
          <a:prstGeom prst="rect">
            <a:avLst/>
          </a:prstGeom>
          <a:blipFill>
            <a:blip r:embed="rId4"/>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pl-PL"/>
          </a:p>
        </p:txBody>
      </p:sp>
      <p:sp>
        <p:nvSpPr>
          <p:cNvPr id="6" name="Prostokąt 12">
            <a:extLst>
              <a:ext uri="{FF2B5EF4-FFF2-40B4-BE49-F238E27FC236}">
                <a16:creationId xmlns:a16="http://schemas.microsoft.com/office/drawing/2014/main" id="{A32356EE-59D8-F9E6-C733-A0D740768128}"/>
              </a:ext>
            </a:extLst>
          </p:cNvPr>
          <p:cNvSpPr/>
          <p:nvPr userDrawn="1"/>
        </p:nvSpPr>
        <p:spPr>
          <a:xfrm>
            <a:off x="0" y="0"/>
            <a:ext cx="12192000" cy="6858000"/>
          </a:xfrm>
          <a:prstGeom prst="rect">
            <a:avLst/>
          </a:prstGeom>
          <a:solidFill>
            <a:srgbClr val="F3F1FF"/>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pl-PL"/>
          </a:p>
        </p:txBody>
      </p:sp>
      <p:pic>
        <p:nvPicPr>
          <p:cNvPr id="7" name="Obraz 13">
            <a:extLst>
              <a:ext uri="{FF2B5EF4-FFF2-40B4-BE49-F238E27FC236}">
                <a16:creationId xmlns:a16="http://schemas.microsoft.com/office/drawing/2014/main" id="{AFCEBB1E-1CFE-75D3-B77A-E7914900E09E}"/>
              </a:ext>
            </a:extLst>
          </p:cNvPr>
          <p:cNvPicPr>
            <a:picLocks noChangeAspect="1"/>
          </p:cNvPicPr>
          <p:nvPr userDrawn="1"/>
        </p:nvPicPr>
        <p:blipFill>
          <a:blip r:embed="rId2" cstate="screen">
            <a:extLst>
              <a:ext uri="{28A0092B-C50C-407E-A947-70E740481C1C}">
                <a14:useLocalDpi xmlns:a14="http://schemas.microsoft.com/office/drawing/2010/main"/>
              </a:ext>
            </a:extLst>
          </a:blip>
          <a:srcRect/>
          <a:stretch>
            <a:fillRect/>
          </a:stretch>
        </p:blipFill>
        <p:spPr bwMode="auto">
          <a:xfrm>
            <a:off x="354013" y="6253163"/>
            <a:ext cx="292100" cy="358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 name="Obraz 15">
            <a:extLst>
              <a:ext uri="{FF2B5EF4-FFF2-40B4-BE49-F238E27FC236}">
                <a16:creationId xmlns:a16="http://schemas.microsoft.com/office/drawing/2014/main" id="{D1550DF0-BBF5-3C91-3C64-1138EB2473CB}"/>
              </a:ext>
            </a:extLst>
          </p:cNvPr>
          <p:cNvPicPr>
            <a:picLocks noChangeAspect="1"/>
          </p:cNvPicPr>
          <p:nvPr userDrawn="1"/>
        </p:nvPicPr>
        <p:blipFill>
          <a:blip r:embed="rId3" cstate="screen">
            <a:extLst>
              <a:ext uri="{28A0092B-C50C-407E-A947-70E740481C1C}">
                <a14:useLocalDpi xmlns:a14="http://schemas.microsoft.com/office/drawing/2010/main"/>
              </a:ext>
            </a:extLst>
          </a:blip>
          <a:srcRect r="50845"/>
          <a:stretch>
            <a:fillRect/>
          </a:stretch>
        </p:blipFill>
        <p:spPr bwMode="auto">
          <a:xfrm>
            <a:off x="904875" y="6335713"/>
            <a:ext cx="520700" cy="1730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 name="Prostokąt 18">
            <a:extLst>
              <a:ext uri="{FF2B5EF4-FFF2-40B4-BE49-F238E27FC236}">
                <a16:creationId xmlns:a16="http://schemas.microsoft.com/office/drawing/2014/main" id="{8AA3F83B-818A-4619-A88F-525B8F715E61}"/>
              </a:ext>
            </a:extLst>
          </p:cNvPr>
          <p:cNvSpPr/>
          <p:nvPr userDrawn="1"/>
        </p:nvSpPr>
        <p:spPr>
          <a:xfrm>
            <a:off x="4059238" y="0"/>
            <a:ext cx="8132762" cy="6858000"/>
          </a:xfrm>
          <a:prstGeom prst="rect">
            <a:avLst/>
          </a:prstGeom>
          <a:blipFill>
            <a:blip r:embed="rId4"/>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pl-PL"/>
          </a:p>
        </p:txBody>
      </p:sp>
      <p:sp>
        <p:nvSpPr>
          <p:cNvPr id="17" name="Symbol zastępczy tekstu 4"/>
          <p:cNvSpPr>
            <a:spLocks noGrp="1"/>
          </p:cNvSpPr>
          <p:nvPr>
            <p:ph type="body" sz="quarter" idx="14"/>
          </p:nvPr>
        </p:nvSpPr>
        <p:spPr>
          <a:xfrm>
            <a:off x="678187" y="3321970"/>
            <a:ext cx="3030385" cy="2545429"/>
          </a:xfrm>
        </p:spPr>
        <p:txBody>
          <a:bodyPr lIns="90000">
            <a:normAutofit/>
          </a:bodyPr>
          <a:lstStyle>
            <a:lvl1pPr marL="182563" indent="-182563">
              <a:lnSpc>
                <a:spcPct val="130000"/>
              </a:lnSpc>
              <a:defRPr sz="1200" b="1">
                <a:solidFill>
                  <a:srgbClr val="445E9E"/>
                </a:solidFill>
              </a:defRPr>
            </a:lvl1pPr>
          </a:lstStyle>
          <a:p>
            <a:pPr lvl="0"/>
            <a:r>
              <a:rPr lang="en-US"/>
              <a:t>Click to edit Master text styles</a:t>
            </a:r>
          </a:p>
        </p:txBody>
      </p:sp>
      <p:sp>
        <p:nvSpPr>
          <p:cNvPr id="18" name="Tytuł 1"/>
          <p:cNvSpPr>
            <a:spLocks noGrp="1"/>
          </p:cNvSpPr>
          <p:nvPr>
            <p:ph type="ctrTitle"/>
          </p:nvPr>
        </p:nvSpPr>
        <p:spPr>
          <a:xfrm>
            <a:off x="673911" y="816081"/>
            <a:ext cx="3059889" cy="2387600"/>
          </a:xfrm>
        </p:spPr>
        <p:txBody>
          <a:bodyPr anchor="b">
            <a:normAutofit/>
          </a:bodyPr>
          <a:lstStyle>
            <a:lvl1pPr algn="l">
              <a:lnSpc>
                <a:spcPct val="100000"/>
              </a:lnSpc>
              <a:defRPr sz="3400" b="1">
                <a:solidFill>
                  <a:srgbClr val="445E9E"/>
                </a:solidFill>
              </a:defRPr>
            </a:lvl1pPr>
          </a:lstStyle>
          <a:p>
            <a:r>
              <a:rPr lang="en-US"/>
              <a:t>Click to edit Master title style</a:t>
            </a:r>
            <a:endParaRPr lang="pl-PL"/>
          </a:p>
        </p:txBody>
      </p:sp>
      <p:sp>
        <p:nvSpPr>
          <p:cNvPr id="10" name="Symbol zastępczy stopki 2">
            <a:extLst>
              <a:ext uri="{FF2B5EF4-FFF2-40B4-BE49-F238E27FC236}">
                <a16:creationId xmlns:a16="http://schemas.microsoft.com/office/drawing/2014/main" id="{BC33F141-617B-9D81-0E7D-67CCE17ACD91}"/>
              </a:ext>
            </a:extLst>
          </p:cNvPr>
          <p:cNvSpPr>
            <a:spLocks noGrp="1"/>
          </p:cNvSpPr>
          <p:nvPr>
            <p:ph type="ftr" sz="quarter" idx="15"/>
          </p:nvPr>
        </p:nvSpPr>
        <p:spPr/>
        <p:txBody>
          <a:bodyPr/>
          <a:lstStyle>
            <a:lvl1pPr>
              <a:defRPr/>
            </a:lvl1pPr>
          </a:lstStyle>
          <a:p>
            <a:pPr>
              <a:defRPr/>
            </a:pPr>
            <a:r>
              <a:rPr lang="en-US"/>
              <a:t>eSpring™ Water Treatment System training</a:t>
            </a:r>
            <a:endParaRPr lang="pl-PL"/>
          </a:p>
        </p:txBody>
      </p:sp>
      <p:sp>
        <p:nvSpPr>
          <p:cNvPr id="11" name="Symbol zastępczy numeru slajdu 3">
            <a:extLst>
              <a:ext uri="{FF2B5EF4-FFF2-40B4-BE49-F238E27FC236}">
                <a16:creationId xmlns:a16="http://schemas.microsoft.com/office/drawing/2014/main" id="{8804A462-5457-B393-65B1-08609876E207}"/>
              </a:ext>
            </a:extLst>
          </p:cNvPr>
          <p:cNvSpPr>
            <a:spLocks noGrp="1"/>
          </p:cNvSpPr>
          <p:nvPr>
            <p:ph type="sldNum" sz="quarter" idx="16"/>
          </p:nvPr>
        </p:nvSpPr>
        <p:spPr/>
        <p:txBody>
          <a:bodyPr/>
          <a:lstStyle>
            <a:lvl1pPr>
              <a:defRPr smtClean="0"/>
            </a:lvl1pPr>
          </a:lstStyle>
          <a:p>
            <a:pPr>
              <a:defRPr/>
            </a:pPr>
            <a:fld id="{721FE5B5-5C13-4C99-AD49-D9D799C1AC51}" type="slidenum">
              <a:rPr lang="pl-PL" altLang="en-US"/>
              <a:pPr>
                <a:defRPr/>
              </a:pPr>
              <a:t>‹#›</a:t>
            </a:fld>
            <a:endParaRPr lang="pl-PL" altLang="en-US"/>
          </a:p>
        </p:txBody>
      </p:sp>
    </p:spTree>
    <p:extLst>
      <p:ext uri="{BB962C8B-B14F-4D97-AF65-F5344CB8AC3E}">
        <p14:creationId xmlns:p14="http://schemas.microsoft.com/office/powerpoint/2010/main" val="428304010"/>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preserve="1">
  <p:cSld name="3_Tylko tytuł">
    <p:spTree>
      <p:nvGrpSpPr>
        <p:cNvPr id="1" name=""/>
        <p:cNvGrpSpPr/>
        <p:nvPr/>
      </p:nvGrpSpPr>
      <p:grpSpPr>
        <a:xfrm>
          <a:off x="0" y="0"/>
          <a:ext cx="0" cy="0"/>
          <a:chOff x="0" y="0"/>
          <a:chExt cx="0" cy="0"/>
        </a:xfrm>
      </p:grpSpPr>
      <p:pic>
        <p:nvPicPr>
          <p:cNvPr id="2" name="Obraz 8">
            <a:extLst>
              <a:ext uri="{FF2B5EF4-FFF2-40B4-BE49-F238E27FC236}">
                <a16:creationId xmlns:a16="http://schemas.microsoft.com/office/drawing/2014/main" id="{6ACD536F-474B-943C-D1EC-28331BF97E97}"/>
              </a:ext>
            </a:extLst>
          </p:cNvPr>
          <p:cNvPicPr>
            <a:picLocks noChangeAspect="1"/>
          </p:cNvPicPr>
          <p:nvPr/>
        </p:nvPicPr>
        <p:blipFill>
          <a:blip r:embed="rId2" cstate="screen">
            <a:extLst>
              <a:ext uri="{28A0092B-C50C-407E-A947-70E740481C1C}">
                <a14:useLocalDpi xmlns:a14="http://schemas.microsoft.com/office/drawing/2010/main"/>
              </a:ext>
            </a:extLst>
          </a:blip>
          <a:srcRect t="2" r="50333" b="-2"/>
          <a:stretch>
            <a:fillRect/>
          </a:stretch>
        </p:blipFill>
        <p:spPr bwMode="auto">
          <a:xfrm>
            <a:off x="904875" y="6340475"/>
            <a:ext cx="520700" cy="168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 name="Obraz 10">
            <a:extLst>
              <a:ext uri="{FF2B5EF4-FFF2-40B4-BE49-F238E27FC236}">
                <a16:creationId xmlns:a16="http://schemas.microsoft.com/office/drawing/2014/main" id="{988514BA-D0CE-B9F0-7610-C0BAFCCEE217}"/>
              </a:ext>
            </a:extLst>
          </p:cNvPr>
          <p:cNvPicPr>
            <a:picLocks noChangeAspect="1"/>
          </p:cNvPicPr>
          <p:nvPr/>
        </p:nvPicPr>
        <p:blipFill>
          <a:blip r:embed="rId3" cstate="screen">
            <a:extLst>
              <a:ext uri="{28A0092B-C50C-407E-A947-70E740481C1C}">
                <a14:useLocalDpi xmlns:a14="http://schemas.microsoft.com/office/drawing/2010/main"/>
              </a:ext>
            </a:extLst>
          </a:blip>
          <a:srcRect/>
          <a:stretch>
            <a:fillRect/>
          </a:stretch>
        </p:blipFill>
        <p:spPr bwMode="auto">
          <a:xfrm>
            <a:off x="354013" y="6253163"/>
            <a:ext cx="292100" cy="358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Prostokąt 11">
            <a:extLst>
              <a:ext uri="{FF2B5EF4-FFF2-40B4-BE49-F238E27FC236}">
                <a16:creationId xmlns:a16="http://schemas.microsoft.com/office/drawing/2014/main" id="{6F4C4A23-AA15-1A06-6F62-47202E87DF35}"/>
              </a:ext>
            </a:extLst>
          </p:cNvPr>
          <p:cNvSpPr/>
          <p:nvPr/>
        </p:nvSpPr>
        <p:spPr>
          <a:xfrm>
            <a:off x="6096000" y="0"/>
            <a:ext cx="6096000" cy="6858000"/>
          </a:xfrm>
          <a:prstGeom prst="rect">
            <a:avLst/>
          </a:prstGeom>
          <a:blipFill>
            <a:blip r:embed="rId4"/>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pl-PL"/>
          </a:p>
        </p:txBody>
      </p:sp>
      <p:pic>
        <p:nvPicPr>
          <p:cNvPr id="5" name="Obraz 8">
            <a:extLst>
              <a:ext uri="{FF2B5EF4-FFF2-40B4-BE49-F238E27FC236}">
                <a16:creationId xmlns:a16="http://schemas.microsoft.com/office/drawing/2014/main" id="{889A12EE-7E51-68E6-A686-BDA945037530}"/>
              </a:ext>
            </a:extLst>
          </p:cNvPr>
          <p:cNvPicPr>
            <a:picLocks noChangeAspect="1"/>
          </p:cNvPicPr>
          <p:nvPr userDrawn="1"/>
        </p:nvPicPr>
        <p:blipFill>
          <a:blip r:embed="rId2" cstate="screen">
            <a:extLst>
              <a:ext uri="{28A0092B-C50C-407E-A947-70E740481C1C}">
                <a14:useLocalDpi xmlns:a14="http://schemas.microsoft.com/office/drawing/2010/main"/>
              </a:ext>
            </a:extLst>
          </a:blip>
          <a:srcRect t="2" r="50333" b="-2"/>
          <a:stretch>
            <a:fillRect/>
          </a:stretch>
        </p:blipFill>
        <p:spPr bwMode="auto">
          <a:xfrm>
            <a:off x="904875" y="6340475"/>
            <a:ext cx="520700" cy="168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 name="Obraz 10">
            <a:extLst>
              <a:ext uri="{FF2B5EF4-FFF2-40B4-BE49-F238E27FC236}">
                <a16:creationId xmlns:a16="http://schemas.microsoft.com/office/drawing/2014/main" id="{7E66881C-FE83-031C-2B60-A4DFD28370E0}"/>
              </a:ext>
            </a:extLst>
          </p:cNvPr>
          <p:cNvPicPr>
            <a:picLocks noChangeAspect="1"/>
          </p:cNvPicPr>
          <p:nvPr userDrawn="1"/>
        </p:nvPicPr>
        <p:blipFill>
          <a:blip r:embed="rId3" cstate="screen">
            <a:extLst>
              <a:ext uri="{28A0092B-C50C-407E-A947-70E740481C1C}">
                <a14:useLocalDpi xmlns:a14="http://schemas.microsoft.com/office/drawing/2010/main"/>
              </a:ext>
            </a:extLst>
          </a:blip>
          <a:srcRect/>
          <a:stretch>
            <a:fillRect/>
          </a:stretch>
        </p:blipFill>
        <p:spPr bwMode="auto">
          <a:xfrm>
            <a:off x="354013" y="6253163"/>
            <a:ext cx="292100" cy="358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Prostokąt 11">
            <a:extLst>
              <a:ext uri="{FF2B5EF4-FFF2-40B4-BE49-F238E27FC236}">
                <a16:creationId xmlns:a16="http://schemas.microsoft.com/office/drawing/2014/main" id="{97625089-114F-AECF-64D4-4B3DE54A7E39}"/>
              </a:ext>
            </a:extLst>
          </p:cNvPr>
          <p:cNvSpPr/>
          <p:nvPr userDrawn="1"/>
        </p:nvSpPr>
        <p:spPr>
          <a:xfrm>
            <a:off x="6096000" y="0"/>
            <a:ext cx="6096000" cy="6858000"/>
          </a:xfrm>
          <a:prstGeom prst="rect">
            <a:avLst/>
          </a:prstGeom>
          <a:blipFill>
            <a:blip r:embed="rId4"/>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pl-PL"/>
          </a:p>
        </p:txBody>
      </p:sp>
      <p:sp>
        <p:nvSpPr>
          <p:cNvPr id="13" name="Tytuł 1"/>
          <p:cNvSpPr>
            <a:spLocks noGrp="1"/>
          </p:cNvSpPr>
          <p:nvPr>
            <p:ph type="ctrTitle"/>
          </p:nvPr>
        </p:nvSpPr>
        <p:spPr>
          <a:xfrm>
            <a:off x="673911" y="816081"/>
            <a:ext cx="5022039" cy="2387600"/>
          </a:xfrm>
        </p:spPr>
        <p:txBody>
          <a:bodyPr anchor="b">
            <a:normAutofit/>
          </a:bodyPr>
          <a:lstStyle>
            <a:lvl1pPr algn="l">
              <a:lnSpc>
                <a:spcPct val="100000"/>
              </a:lnSpc>
              <a:defRPr sz="3400" b="1">
                <a:solidFill>
                  <a:schemeClr val="tx1"/>
                </a:solidFill>
              </a:defRPr>
            </a:lvl1pPr>
          </a:lstStyle>
          <a:p>
            <a:r>
              <a:rPr lang="en-US"/>
              <a:t>Click to edit Master title style</a:t>
            </a:r>
            <a:endParaRPr lang="pl-PL"/>
          </a:p>
        </p:txBody>
      </p:sp>
      <p:sp>
        <p:nvSpPr>
          <p:cNvPr id="15" name="Symbol zastępczy tekstu 4"/>
          <p:cNvSpPr>
            <a:spLocks noGrp="1"/>
          </p:cNvSpPr>
          <p:nvPr>
            <p:ph type="body" sz="quarter" idx="13"/>
          </p:nvPr>
        </p:nvSpPr>
        <p:spPr>
          <a:xfrm>
            <a:off x="678187" y="3321970"/>
            <a:ext cx="4973616" cy="2545429"/>
          </a:xfrm>
        </p:spPr>
        <p:txBody>
          <a:bodyPr lIns="90000">
            <a:normAutofit/>
          </a:bodyPr>
          <a:lstStyle>
            <a:lvl1pPr marL="182563" indent="-182563">
              <a:lnSpc>
                <a:spcPct val="130000"/>
              </a:lnSpc>
              <a:defRPr sz="1200" b="1">
                <a:solidFill>
                  <a:schemeClr val="tx1"/>
                </a:solidFill>
              </a:defRPr>
            </a:lvl1pPr>
          </a:lstStyle>
          <a:p>
            <a:pPr lvl="0"/>
            <a:r>
              <a:rPr lang="en-US"/>
              <a:t>Click to edit Master text styles</a:t>
            </a:r>
          </a:p>
        </p:txBody>
      </p:sp>
      <p:sp>
        <p:nvSpPr>
          <p:cNvPr id="8" name="Symbol zastępczy stopki 3">
            <a:extLst>
              <a:ext uri="{FF2B5EF4-FFF2-40B4-BE49-F238E27FC236}">
                <a16:creationId xmlns:a16="http://schemas.microsoft.com/office/drawing/2014/main" id="{0F4C66BF-C418-EBBF-378F-84CBC647BB95}"/>
              </a:ext>
            </a:extLst>
          </p:cNvPr>
          <p:cNvSpPr>
            <a:spLocks noGrp="1"/>
          </p:cNvSpPr>
          <p:nvPr>
            <p:ph type="ftr" sz="quarter" idx="14"/>
          </p:nvPr>
        </p:nvSpPr>
        <p:spPr/>
        <p:txBody>
          <a:bodyPr/>
          <a:lstStyle>
            <a:lvl1pPr>
              <a:defRPr/>
            </a:lvl1pPr>
          </a:lstStyle>
          <a:p>
            <a:pPr>
              <a:defRPr/>
            </a:pPr>
            <a:r>
              <a:rPr lang="en-US"/>
              <a:t>eSpring™ Water Treatment System training</a:t>
            </a:r>
            <a:endParaRPr lang="pl-PL"/>
          </a:p>
        </p:txBody>
      </p:sp>
      <p:sp>
        <p:nvSpPr>
          <p:cNvPr id="9" name="Symbol zastępczy numeru slajdu 4">
            <a:extLst>
              <a:ext uri="{FF2B5EF4-FFF2-40B4-BE49-F238E27FC236}">
                <a16:creationId xmlns:a16="http://schemas.microsoft.com/office/drawing/2014/main" id="{43F5BB13-2372-68D0-B593-7AC38345E6CF}"/>
              </a:ext>
            </a:extLst>
          </p:cNvPr>
          <p:cNvSpPr>
            <a:spLocks noGrp="1"/>
          </p:cNvSpPr>
          <p:nvPr>
            <p:ph type="sldNum" sz="quarter" idx="15"/>
          </p:nvPr>
        </p:nvSpPr>
        <p:spPr/>
        <p:txBody>
          <a:bodyPr/>
          <a:lstStyle>
            <a:lvl1pPr>
              <a:defRPr smtClean="0"/>
            </a:lvl1pPr>
          </a:lstStyle>
          <a:p>
            <a:pPr>
              <a:defRPr/>
            </a:pPr>
            <a:fld id="{71498510-91E1-4B16-8CFE-8BF00838F244}" type="slidenum">
              <a:rPr lang="pl-PL" altLang="en-US"/>
              <a:pPr>
                <a:defRPr/>
              </a:pPr>
              <a:t>‹#›</a:t>
            </a:fld>
            <a:endParaRPr lang="pl-PL" altLang="en-US"/>
          </a:p>
        </p:txBody>
      </p:sp>
    </p:spTree>
    <p:extLst>
      <p:ext uri="{BB962C8B-B14F-4D97-AF65-F5344CB8AC3E}">
        <p14:creationId xmlns:p14="http://schemas.microsoft.com/office/powerpoint/2010/main" val="1578786024"/>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preserve="1">
  <p:cSld name="5_Tylko tytuł">
    <p:spTree>
      <p:nvGrpSpPr>
        <p:cNvPr id="1" name=""/>
        <p:cNvGrpSpPr/>
        <p:nvPr/>
      </p:nvGrpSpPr>
      <p:grpSpPr>
        <a:xfrm>
          <a:off x="0" y="0"/>
          <a:ext cx="0" cy="0"/>
          <a:chOff x="0" y="0"/>
          <a:chExt cx="0" cy="0"/>
        </a:xfrm>
      </p:grpSpPr>
      <p:pic>
        <p:nvPicPr>
          <p:cNvPr id="2" name="Obraz 8">
            <a:extLst>
              <a:ext uri="{FF2B5EF4-FFF2-40B4-BE49-F238E27FC236}">
                <a16:creationId xmlns:a16="http://schemas.microsoft.com/office/drawing/2014/main" id="{451C34F8-637D-5DFE-C75A-6645E4411374}"/>
              </a:ext>
            </a:extLst>
          </p:cNvPr>
          <p:cNvPicPr>
            <a:picLocks noChangeAspect="1"/>
          </p:cNvPicPr>
          <p:nvPr/>
        </p:nvPicPr>
        <p:blipFill>
          <a:blip r:embed="rId2" cstate="screen">
            <a:extLst>
              <a:ext uri="{28A0092B-C50C-407E-A947-70E740481C1C}">
                <a14:useLocalDpi xmlns:a14="http://schemas.microsoft.com/office/drawing/2010/main"/>
              </a:ext>
            </a:extLst>
          </a:blip>
          <a:srcRect t="2" r="50333" b="-2"/>
          <a:stretch>
            <a:fillRect/>
          </a:stretch>
        </p:blipFill>
        <p:spPr bwMode="auto">
          <a:xfrm>
            <a:off x="904875" y="6340475"/>
            <a:ext cx="520700" cy="168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 name="Obraz 10">
            <a:extLst>
              <a:ext uri="{FF2B5EF4-FFF2-40B4-BE49-F238E27FC236}">
                <a16:creationId xmlns:a16="http://schemas.microsoft.com/office/drawing/2014/main" id="{317228C3-312E-8AAE-658A-5C2595FBA245}"/>
              </a:ext>
            </a:extLst>
          </p:cNvPr>
          <p:cNvPicPr>
            <a:picLocks noChangeAspect="1"/>
          </p:cNvPicPr>
          <p:nvPr/>
        </p:nvPicPr>
        <p:blipFill>
          <a:blip r:embed="rId3" cstate="screen">
            <a:extLst>
              <a:ext uri="{28A0092B-C50C-407E-A947-70E740481C1C}">
                <a14:useLocalDpi xmlns:a14="http://schemas.microsoft.com/office/drawing/2010/main"/>
              </a:ext>
            </a:extLst>
          </a:blip>
          <a:srcRect/>
          <a:stretch>
            <a:fillRect/>
          </a:stretch>
        </p:blipFill>
        <p:spPr bwMode="auto">
          <a:xfrm>
            <a:off x="354013" y="6253163"/>
            <a:ext cx="292100" cy="358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 name="Obraz 8">
            <a:extLst>
              <a:ext uri="{FF2B5EF4-FFF2-40B4-BE49-F238E27FC236}">
                <a16:creationId xmlns:a16="http://schemas.microsoft.com/office/drawing/2014/main" id="{72472D95-79F4-1B9D-0F38-16BCAADB8E14}"/>
              </a:ext>
            </a:extLst>
          </p:cNvPr>
          <p:cNvPicPr>
            <a:picLocks noChangeAspect="1"/>
          </p:cNvPicPr>
          <p:nvPr userDrawn="1"/>
        </p:nvPicPr>
        <p:blipFill>
          <a:blip r:embed="rId2" cstate="screen">
            <a:extLst>
              <a:ext uri="{28A0092B-C50C-407E-A947-70E740481C1C}">
                <a14:useLocalDpi xmlns:a14="http://schemas.microsoft.com/office/drawing/2010/main"/>
              </a:ext>
            </a:extLst>
          </a:blip>
          <a:srcRect t="2" r="50333" b="-2"/>
          <a:stretch>
            <a:fillRect/>
          </a:stretch>
        </p:blipFill>
        <p:spPr bwMode="auto">
          <a:xfrm>
            <a:off x="904875" y="6340475"/>
            <a:ext cx="520700" cy="168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Obraz 10">
            <a:extLst>
              <a:ext uri="{FF2B5EF4-FFF2-40B4-BE49-F238E27FC236}">
                <a16:creationId xmlns:a16="http://schemas.microsoft.com/office/drawing/2014/main" id="{C5E45ECD-978F-C2C8-D86E-E29E9FD62330}"/>
              </a:ext>
            </a:extLst>
          </p:cNvPr>
          <p:cNvPicPr>
            <a:picLocks noChangeAspect="1"/>
          </p:cNvPicPr>
          <p:nvPr userDrawn="1"/>
        </p:nvPicPr>
        <p:blipFill>
          <a:blip r:embed="rId3" cstate="screen">
            <a:extLst>
              <a:ext uri="{28A0092B-C50C-407E-A947-70E740481C1C}">
                <a14:useLocalDpi xmlns:a14="http://schemas.microsoft.com/office/drawing/2010/main"/>
              </a:ext>
            </a:extLst>
          </a:blip>
          <a:srcRect/>
          <a:stretch>
            <a:fillRect/>
          </a:stretch>
        </p:blipFill>
        <p:spPr bwMode="auto">
          <a:xfrm>
            <a:off x="354013" y="6253163"/>
            <a:ext cx="292100" cy="358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3" name="Tytuł 1"/>
          <p:cNvSpPr>
            <a:spLocks noGrp="1"/>
          </p:cNvSpPr>
          <p:nvPr>
            <p:ph type="ctrTitle"/>
          </p:nvPr>
        </p:nvSpPr>
        <p:spPr>
          <a:xfrm>
            <a:off x="673911" y="816081"/>
            <a:ext cx="5022039" cy="2387600"/>
          </a:xfrm>
        </p:spPr>
        <p:txBody>
          <a:bodyPr anchor="b">
            <a:normAutofit/>
          </a:bodyPr>
          <a:lstStyle>
            <a:lvl1pPr algn="l">
              <a:lnSpc>
                <a:spcPct val="100000"/>
              </a:lnSpc>
              <a:defRPr sz="3400" b="1">
                <a:solidFill>
                  <a:schemeClr val="tx1"/>
                </a:solidFill>
              </a:defRPr>
            </a:lvl1pPr>
          </a:lstStyle>
          <a:p>
            <a:r>
              <a:rPr lang="en-US"/>
              <a:t>Click to edit Master title style</a:t>
            </a:r>
            <a:endParaRPr lang="pl-PL"/>
          </a:p>
        </p:txBody>
      </p:sp>
      <p:sp>
        <p:nvSpPr>
          <p:cNvPr id="15" name="Symbol zastępczy tekstu 4"/>
          <p:cNvSpPr>
            <a:spLocks noGrp="1"/>
          </p:cNvSpPr>
          <p:nvPr>
            <p:ph type="body" sz="quarter" idx="13"/>
          </p:nvPr>
        </p:nvSpPr>
        <p:spPr>
          <a:xfrm>
            <a:off x="678187" y="3321970"/>
            <a:ext cx="4973616" cy="2545429"/>
          </a:xfrm>
        </p:spPr>
        <p:txBody>
          <a:bodyPr lIns="90000">
            <a:normAutofit/>
          </a:bodyPr>
          <a:lstStyle>
            <a:lvl1pPr marL="182563" indent="-182563">
              <a:lnSpc>
                <a:spcPct val="130000"/>
              </a:lnSpc>
              <a:defRPr sz="1200" b="1">
                <a:solidFill>
                  <a:schemeClr val="tx1"/>
                </a:solidFill>
              </a:defRPr>
            </a:lvl1pPr>
          </a:lstStyle>
          <a:p>
            <a:pPr lvl="0"/>
            <a:r>
              <a:rPr lang="en-US"/>
              <a:t>Click to edit Master text styles</a:t>
            </a:r>
          </a:p>
        </p:txBody>
      </p:sp>
      <p:sp>
        <p:nvSpPr>
          <p:cNvPr id="6" name="Symbol zastępczy stopki 3">
            <a:extLst>
              <a:ext uri="{FF2B5EF4-FFF2-40B4-BE49-F238E27FC236}">
                <a16:creationId xmlns:a16="http://schemas.microsoft.com/office/drawing/2014/main" id="{5D90A017-47DB-24C7-57D4-8AAFAD0BE1CE}"/>
              </a:ext>
            </a:extLst>
          </p:cNvPr>
          <p:cNvSpPr>
            <a:spLocks noGrp="1"/>
          </p:cNvSpPr>
          <p:nvPr>
            <p:ph type="ftr" sz="quarter" idx="14"/>
          </p:nvPr>
        </p:nvSpPr>
        <p:spPr/>
        <p:txBody>
          <a:bodyPr/>
          <a:lstStyle>
            <a:lvl1pPr>
              <a:defRPr/>
            </a:lvl1pPr>
          </a:lstStyle>
          <a:p>
            <a:pPr>
              <a:defRPr/>
            </a:pPr>
            <a:r>
              <a:rPr lang="en-US"/>
              <a:t>eSpring™ Water Treatment System training</a:t>
            </a:r>
            <a:endParaRPr lang="pl-PL"/>
          </a:p>
        </p:txBody>
      </p:sp>
      <p:sp>
        <p:nvSpPr>
          <p:cNvPr id="7" name="Symbol zastępczy numeru slajdu 4">
            <a:extLst>
              <a:ext uri="{FF2B5EF4-FFF2-40B4-BE49-F238E27FC236}">
                <a16:creationId xmlns:a16="http://schemas.microsoft.com/office/drawing/2014/main" id="{2D34A99B-663D-F17C-AC99-C135DB793279}"/>
              </a:ext>
            </a:extLst>
          </p:cNvPr>
          <p:cNvSpPr>
            <a:spLocks noGrp="1"/>
          </p:cNvSpPr>
          <p:nvPr>
            <p:ph type="sldNum" sz="quarter" idx="15"/>
          </p:nvPr>
        </p:nvSpPr>
        <p:spPr/>
        <p:txBody>
          <a:bodyPr/>
          <a:lstStyle>
            <a:lvl1pPr>
              <a:defRPr smtClean="0"/>
            </a:lvl1pPr>
          </a:lstStyle>
          <a:p>
            <a:pPr>
              <a:defRPr/>
            </a:pPr>
            <a:fld id="{B42E5F1D-24E2-45FA-87D1-FDB7D73F9717}" type="slidenum">
              <a:rPr lang="pl-PL" altLang="en-US"/>
              <a:pPr>
                <a:defRPr/>
              </a:pPr>
              <a:t>‹#›</a:t>
            </a:fld>
            <a:endParaRPr lang="pl-PL" altLang="en-US"/>
          </a:p>
        </p:txBody>
      </p:sp>
    </p:spTree>
    <p:extLst>
      <p:ext uri="{BB962C8B-B14F-4D97-AF65-F5344CB8AC3E}">
        <p14:creationId xmlns:p14="http://schemas.microsoft.com/office/powerpoint/2010/main" val="3024379244"/>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preserve="1">
  <p:cSld name="6_Pusty">
    <p:spTree>
      <p:nvGrpSpPr>
        <p:cNvPr id="1" name=""/>
        <p:cNvGrpSpPr/>
        <p:nvPr/>
      </p:nvGrpSpPr>
      <p:grpSpPr>
        <a:xfrm>
          <a:off x="0" y="0"/>
          <a:ext cx="0" cy="0"/>
          <a:chOff x="0" y="0"/>
          <a:chExt cx="0" cy="0"/>
        </a:xfrm>
      </p:grpSpPr>
      <p:sp>
        <p:nvSpPr>
          <p:cNvPr id="2" name="Prostokąt 9">
            <a:extLst>
              <a:ext uri="{FF2B5EF4-FFF2-40B4-BE49-F238E27FC236}">
                <a16:creationId xmlns:a16="http://schemas.microsoft.com/office/drawing/2014/main" id="{C915D3C9-69D5-D464-68C8-05A3782A09C4}"/>
              </a:ext>
            </a:extLst>
          </p:cNvPr>
          <p:cNvSpPr/>
          <p:nvPr/>
        </p:nvSpPr>
        <p:spPr>
          <a:xfrm>
            <a:off x="4059238" y="0"/>
            <a:ext cx="8132762"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pl-PL"/>
          </a:p>
        </p:txBody>
      </p:sp>
      <p:sp>
        <p:nvSpPr>
          <p:cNvPr id="3" name="Prostokąt 11">
            <a:extLst>
              <a:ext uri="{FF2B5EF4-FFF2-40B4-BE49-F238E27FC236}">
                <a16:creationId xmlns:a16="http://schemas.microsoft.com/office/drawing/2014/main" id="{DDFCE172-8B04-83B8-DEF0-616AAEEC5F07}"/>
              </a:ext>
            </a:extLst>
          </p:cNvPr>
          <p:cNvSpPr/>
          <p:nvPr/>
        </p:nvSpPr>
        <p:spPr>
          <a:xfrm>
            <a:off x="4059238" y="0"/>
            <a:ext cx="8132762" cy="6858000"/>
          </a:xfrm>
          <a:prstGeom prst="rect">
            <a:avLst/>
          </a:prstGeom>
          <a:blipFill>
            <a:blip r:embed="rId3"/>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pl-PL"/>
          </a:p>
        </p:txBody>
      </p:sp>
      <p:pic>
        <p:nvPicPr>
          <p:cNvPr id="4" name="Obraz 14">
            <a:extLst>
              <a:ext uri="{FF2B5EF4-FFF2-40B4-BE49-F238E27FC236}">
                <a16:creationId xmlns:a16="http://schemas.microsoft.com/office/drawing/2014/main" id="{654D11F6-E4C3-6E4F-8519-26ECE32EBDDA}"/>
              </a:ext>
            </a:extLst>
          </p:cNvPr>
          <p:cNvPicPr>
            <a:picLocks noChangeAspect="1"/>
          </p:cNvPicPr>
          <p:nvPr/>
        </p:nvPicPr>
        <p:blipFill>
          <a:blip r:embed="rId4" cstate="screen">
            <a:extLst>
              <a:ext uri="{28A0092B-C50C-407E-A947-70E740481C1C}">
                <a14:useLocalDpi xmlns:a14="http://schemas.microsoft.com/office/drawing/2010/main"/>
              </a:ext>
            </a:extLst>
          </a:blip>
          <a:srcRect t="2" r="50333" b="-2"/>
          <a:stretch>
            <a:fillRect/>
          </a:stretch>
        </p:blipFill>
        <p:spPr bwMode="auto">
          <a:xfrm>
            <a:off x="904875" y="6340475"/>
            <a:ext cx="520700" cy="168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Obraz 15">
            <a:extLst>
              <a:ext uri="{FF2B5EF4-FFF2-40B4-BE49-F238E27FC236}">
                <a16:creationId xmlns:a16="http://schemas.microsoft.com/office/drawing/2014/main" id="{3DF0D76F-D928-F83F-5839-33E1C323155F}"/>
              </a:ext>
            </a:extLst>
          </p:cNvPr>
          <p:cNvPicPr>
            <a:picLocks noChangeAspect="1"/>
          </p:cNvPicPr>
          <p:nvPr/>
        </p:nvPicPr>
        <p:blipFill>
          <a:blip r:embed="rId5" cstate="screen">
            <a:extLst>
              <a:ext uri="{28A0092B-C50C-407E-A947-70E740481C1C}">
                <a14:useLocalDpi xmlns:a14="http://schemas.microsoft.com/office/drawing/2010/main"/>
              </a:ext>
            </a:extLst>
          </a:blip>
          <a:srcRect/>
          <a:stretch>
            <a:fillRect/>
          </a:stretch>
        </p:blipFill>
        <p:spPr bwMode="auto">
          <a:xfrm>
            <a:off x="354013" y="6253163"/>
            <a:ext cx="292100" cy="358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Prostokąt 9">
            <a:extLst>
              <a:ext uri="{FF2B5EF4-FFF2-40B4-BE49-F238E27FC236}">
                <a16:creationId xmlns:a16="http://schemas.microsoft.com/office/drawing/2014/main" id="{841CE95D-14AA-9595-AC6D-19DF8B827954}"/>
              </a:ext>
            </a:extLst>
          </p:cNvPr>
          <p:cNvSpPr/>
          <p:nvPr userDrawn="1"/>
        </p:nvSpPr>
        <p:spPr>
          <a:xfrm>
            <a:off x="4059238" y="0"/>
            <a:ext cx="8132762"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pl-PL"/>
          </a:p>
        </p:txBody>
      </p:sp>
      <p:sp>
        <p:nvSpPr>
          <p:cNvPr id="7" name="Prostokąt 11">
            <a:extLst>
              <a:ext uri="{FF2B5EF4-FFF2-40B4-BE49-F238E27FC236}">
                <a16:creationId xmlns:a16="http://schemas.microsoft.com/office/drawing/2014/main" id="{7DF9065D-C24C-0535-0730-27E56763A1B9}"/>
              </a:ext>
            </a:extLst>
          </p:cNvPr>
          <p:cNvSpPr/>
          <p:nvPr userDrawn="1"/>
        </p:nvSpPr>
        <p:spPr>
          <a:xfrm>
            <a:off x="4059238" y="0"/>
            <a:ext cx="8132762" cy="6858000"/>
          </a:xfrm>
          <a:prstGeom prst="rect">
            <a:avLst/>
          </a:prstGeom>
          <a:blipFill>
            <a:blip r:embed="rId3"/>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pl-PL"/>
          </a:p>
        </p:txBody>
      </p:sp>
      <p:pic>
        <p:nvPicPr>
          <p:cNvPr id="8" name="Obraz 14">
            <a:extLst>
              <a:ext uri="{FF2B5EF4-FFF2-40B4-BE49-F238E27FC236}">
                <a16:creationId xmlns:a16="http://schemas.microsoft.com/office/drawing/2014/main" id="{19FC4418-0A49-CFE6-3CDE-704BC1D005FB}"/>
              </a:ext>
            </a:extLst>
          </p:cNvPr>
          <p:cNvPicPr>
            <a:picLocks noChangeAspect="1"/>
          </p:cNvPicPr>
          <p:nvPr userDrawn="1"/>
        </p:nvPicPr>
        <p:blipFill>
          <a:blip r:embed="rId4" cstate="screen">
            <a:extLst>
              <a:ext uri="{28A0092B-C50C-407E-A947-70E740481C1C}">
                <a14:useLocalDpi xmlns:a14="http://schemas.microsoft.com/office/drawing/2010/main"/>
              </a:ext>
            </a:extLst>
          </a:blip>
          <a:srcRect t="2" r="50333" b="-2"/>
          <a:stretch>
            <a:fillRect/>
          </a:stretch>
        </p:blipFill>
        <p:spPr bwMode="auto">
          <a:xfrm>
            <a:off x="904875" y="6340475"/>
            <a:ext cx="520700" cy="168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 name="Obraz 15">
            <a:extLst>
              <a:ext uri="{FF2B5EF4-FFF2-40B4-BE49-F238E27FC236}">
                <a16:creationId xmlns:a16="http://schemas.microsoft.com/office/drawing/2014/main" id="{995CCEC6-70E7-FCAC-B7B8-4AF79DB61585}"/>
              </a:ext>
            </a:extLst>
          </p:cNvPr>
          <p:cNvPicPr>
            <a:picLocks noChangeAspect="1"/>
          </p:cNvPicPr>
          <p:nvPr userDrawn="1"/>
        </p:nvPicPr>
        <p:blipFill>
          <a:blip r:embed="rId5" cstate="screen">
            <a:extLst>
              <a:ext uri="{28A0092B-C50C-407E-A947-70E740481C1C}">
                <a14:useLocalDpi xmlns:a14="http://schemas.microsoft.com/office/drawing/2010/main"/>
              </a:ext>
            </a:extLst>
          </a:blip>
          <a:srcRect/>
          <a:stretch>
            <a:fillRect/>
          </a:stretch>
        </p:blipFill>
        <p:spPr bwMode="auto">
          <a:xfrm>
            <a:off x="354013" y="6253163"/>
            <a:ext cx="292100" cy="358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 name="Symbol zastępczy tekstu 4"/>
          <p:cNvSpPr>
            <a:spLocks noGrp="1"/>
          </p:cNvSpPr>
          <p:nvPr>
            <p:ph type="body" sz="quarter" idx="14"/>
          </p:nvPr>
        </p:nvSpPr>
        <p:spPr>
          <a:xfrm>
            <a:off x="678187" y="3321970"/>
            <a:ext cx="3030385" cy="2545429"/>
          </a:xfrm>
        </p:spPr>
        <p:txBody>
          <a:bodyPr lIns="90000">
            <a:normAutofit/>
          </a:bodyPr>
          <a:lstStyle>
            <a:lvl1pPr marL="182563" indent="-182563">
              <a:lnSpc>
                <a:spcPct val="130000"/>
              </a:lnSpc>
              <a:defRPr sz="1200" b="1">
                <a:solidFill>
                  <a:schemeClr val="tx1"/>
                </a:solidFill>
              </a:defRPr>
            </a:lvl1pPr>
          </a:lstStyle>
          <a:p>
            <a:pPr lvl="0"/>
            <a:r>
              <a:rPr lang="en-US"/>
              <a:t>Click to edit Master text styles</a:t>
            </a:r>
          </a:p>
        </p:txBody>
      </p:sp>
      <p:sp>
        <p:nvSpPr>
          <p:cNvPr id="14" name="Tytuł 1"/>
          <p:cNvSpPr>
            <a:spLocks noGrp="1"/>
          </p:cNvSpPr>
          <p:nvPr>
            <p:ph type="ctrTitle"/>
          </p:nvPr>
        </p:nvSpPr>
        <p:spPr>
          <a:xfrm>
            <a:off x="673911" y="816081"/>
            <a:ext cx="3059889" cy="2387600"/>
          </a:xfrm>
        </p:spPr>
        <p:txBody>
          <a:bodyPr anchor="b">
            <a:normAutofit/>
          </a:bodyPr>
          <a:lstStyle>
            <a:lvl1pPr algn="l">
              <a:lnSpc>
                <a:spcPct val="100000"/>
              </a:lnSpc>
              <a:defRPr sz="3400" b="1">
                <a:solidFill>
                  <a:schemeClr val="tx1"/>
                </a:solidFill>
              </a:defRPr>
            </a:lvl1pPr>
          </a:lstStyle>
          <a:p>
            <a:r>
              <a:rPr lang="en-US"/>
              <a:t>Click to edit Master title style</a:t>
            </a:r>
            <a:endParaRPr lang="pl-PL"/>
          </a:p>
        </p:txBody>
      </p:sp>
      <p:sp>
        <p:nvSpPr>
          <p:cNvPr id="10" name="Symbol zastępczy stopki 2">
            <a:extLst>
              <a:ext uri="{FF2B5EF4-FFF2-40B4-BE49-F238E27FC236}">
                <a16:creationId xmlns:a16="http://schemas.microsoft.com/office/drawing/2014/main" id="{34EE0391-5DBD-83C1-611A-3A0986075A13}"/>
              </a:ext>
            </a:extLst>
          </p:cNvPr>
          <p:cNvSpPr>
            <a:spLocks noGrp="1"/>
          </p:cNvSpPr>
          <p:nvPr>
            <p:ph type="ftr" sz="quarter" idx="15"/>
          </p:nvPr>
        </p:nvSpPr>
        <p:spPr/>
        <p:txBody>
          <a:bodyPr/>
          <a:lstStyle>
            <a:lvl1pPr>
              <a:defRPr/>
            </a:lvl1pPr>
          </a:lstStyle>
          <a:p>
            <a:pPr>
              <a:defRPr/>
            </a:pPr>
            <a:r>
              <a:rPr lang="en-US"/>
              <a:t>eSpring™ Water Treatment System training</a:t>
            </a:r>
            <a:endParaRPr lang="pl-PL"/>
          </a:p>
        </p:txBody>
      </p:sp>
      <p:sp>
        <p:nvSpPr>
          <p:cNvPr id="12" name="Symbol zastępczy numeru slajdu 3">
            <a:extLst>
              <a:ext uri="{FF2B5EF4-FFF2-40B4-BE49-F238E27FC236}">
                <a16:creationId xmlns:a16="http://schemas.microsoft.com/office/drawing/2014/main" id="{49291727-1CA8-FA3C-A329-A85AF34C4C5D}"/>
              </a:ext>
            </a:extLst>
          </p:cNvPr>
          <p:cNvSpPr>
            <a:spLocks noGrp="1"/>
          </p:cNvSpPr>
          <p:nvPr>
            <p:ph type="sldNum" sz="quarter" idx="16"/>
          </p:nvPr>
        </p:nvSpPr>
        <p:spPr/>
        <p:txBody>
          <a:bodyPr/>
          <a:lstStyle>
            <a:lvl1pPr>
              <a:defRPr smtClean="0"/>
            </a:lvl1pPr>
          </a:lstStyle>
          <a:p>
            <a:pPr>
              <a:defRPr/>
            </a:pPr>
            <a:fld id="{D6659AF6-FC6F-41AD-B760-DDB83514D125}" type="slidenum">
              <a:rPr lang="pl-PL" altLang="en-US"/>
              <a:pPr>
                <a:defRPr/>
              </a:pPr>
              <a:t>‹#›</a:t>
            </a:fld>
            <a:endParaRPr lang="pl-PL" altLang="en-US"/>
          </a:p>
        </p:txBody>
      </p:sp>
    </p:spTree>
    <p:extLst>
      <p:ext uri="{BB962C8B-B14F-4D97-AF65-F5344CB8AC3E}">
        <p14:creationId xmlns:p14="http://schemas.microsoft.com/office/powerpoint/2010/main" val="2225996402"/>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preserve="1">
  <p:cSld name="15_Pusty">
    <p:spTree>
      <p:nvGrpSpPr>
        <p:cNvPr id="1" name=""/>
        <p:cNvGrpSpPr/>
        <p:nvPr/>
      </p:nvGrpSpPr>
      <p:grpSpPr>
        <a:xfrm>
          <a:off x="0" y="0"/>
          <a:ext cx="0" cy="0"/>
          <a:chOff x="0" y="0"/>
          <a:chExt cx="0" cy="0"/>
        </a:xfrm>
      </p:grpSpPr>
      <p:sp>
        <p:nvSpPr>
          <p:cNvPr id="2" name="Prostokąt 11">
            <a:extLst>
              <a:ext uri="{FF2B5EF4-FFF2-40B4-BE49-F238E27FC236}">
                <a16:creationId xmlns:a16="http://schemas.microsoft.com/office/drawing/2014/main" id="{E199DCCA-4D66-24A5-AE3A-A768F5915DC7}"/>
              </a:ext>
            </a:extLst>
          </p:cNvPr>
          <p:cNvSpPr/>
          <p:nvPr/>
        </p:nvSpPr>
        <p:spPr>
          <a:xfrm>
            <a:off x="4059238" y="0"/>
            <a:ext cx="8132762"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pl-PL"/>
          </a:p>
        </p:txBody>
      </p:sp>
      <p:pic>
        <p:nvPicPr>
          <p:cNvPr id="3" name="Obraz 15">
            <a:extLst>
              <a:ext uri="{FF2B5EF4-FFF2-40B4-BE49-F238E27FC236}">
                <a16:creationId xmlns:a16="http://schemas.microsoft.com/office/drawing/2014/main" id="{711FA77F-76B8-8444-E513-BBF4B27DB4F9}"/>
              </a:ext>
            </a:extLst>
          </p:cNvPr>
          <p:cNvPicPr>
            <a:picLocks noChangeAspect="1"/>
          </p:cNvPicPr>
          <p:nvPr/>
        </p:nvPicPr>
        <p:blipFill>
          <a:blip r:embed="rId3" cstate="screen">
            <a:extLst>
              <a:ext uri="{28A0092B-C50C-407E-A947-70E740481C1C}">
                <a14:useLocalDpi xmlns:a14="http://schemas.microsoft.com/office/drawing/2010/main"/>
              </a:ext>
            </a:extLst>
          </a:blip>
          <a:srcRect t="2" r="50333" b="-2"/>
          <a:stretch>
            <a:fillRect/>
          </a:stretch>
        </p:blipFill>
        <p:spPr bwMode="auto">
          <a:xfrm>
            <a:off x="904875" y="6340475"/>
            <a:ext cx="520700" cy="168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 name="Obraz 16">
            <a:extLst>
              <a:ext uri="{FF2B5EF4-FFF2-40B4-BE49-F238E27FC236}">
                <a16:creationId xmlns:a16="http://schemas.microsoft.com/office/drawing/2014/main" id="{6DD401B2-408D-83C5-294E-183A218514BA}"/>
              </a:ext>
            </a:extLst>
          </p:cNvPr>
          <p:cNvPicPr>
            <a:picLocks noChangeAspect="1"/>
          </p:cNvPicPr>
          <p:nvPr/>
        </p:nvPicPr>
        <p:blipFill>
          <a:blip r:embed="rId4" cstate="screen">
            <a:extLst>
              <a:ext uri="{28A0092B-C50C-407E-A947-70E740481C1C}">
                <a14:useLocalDpi xmlns:a14="http://schemas.microsoft.com/office/drawing/2010/main"/>
              </a:ext>
            </a:extLst>
          </a:blip>
          <a:srcRect/>
          <a:stretch>
            <a:fillRect/>
          </a:stretch>
        </p:blipFill>
        <p:spPr bwMode="auto">
          <a:xfrm>
            <a:off x="354013" y="6253163"/>
            <a:ext cx="292100" cy="358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Prostokąt 11">
            <a:extLst>
              <a:ext uri="{FF2B5EF4-FFF2-40B4-BE49-F238E27FC236}">
                <a16:creationId xmlns:a16="http://schemas.microsoft.com/office/drawing/2014/main" id="{9C207B5F-559F-5591-E50A-C014BC9E9E8A}"/>
              </a:ext>
            </a:extLst>
          </p:cNvPr>
          <p:cNvSpPr/>
          <p:nvPr userDrawn="1"/>
        </p:nvSpPr>
        <p:spPr>
          <a:xfrm>
            <a:off x="4059238" y="0"/>
            <a:ext cx="8132762"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pl-PL"/>
          </a:p>
        </p:txBody>
      </p:sp>
      <p:pic>
        <p:nvPicPr>
          <p:cNvPr id="6" name="Obraz 15">
            <a:extLst>
              <a:ext uri="{FF2B5EF4-FFF2-40B4-BE49-F238E27FC236}">
                <a16:creationId xmlns:a16="http://schemas.microsoft.com/office/drawing/2014/main" id="{DED9346F-5D0A-7B81-2547-4CF7845D9C28}"/>
              </a:ext>
            </a:extLst>
          </p:cNvPr>
          <p:cNvPicPr>
            <a:picLocks noChangeAspect="1"/>
          </p:cNvPicPr>
          <p:nvPr userDrawn="1"/>
        </p:nvPicPr>
        <p:blipFill>
          <a:blip r:embed="rId3" cstate="screen">
            <a:extLst>
              <a:ext uri="{28A0092B-C50C-407E-A947-70E740481C1C}">
                <a14:useLocalDpi xmlns:a14="http://schemas.microsoft.com/office/drawing/2010/main"/>
              </a:ext>
            </a:extLst>
          </a:blip>
          <a:srcRect t="2" r="50333" b="-2"/>
          <a:stretch>
            <a:fillRect/>
          </a:stretch>
        </p:blipFill>
        <p:spPr bwMode="auto">
          <a:xfrm>
            <a:off x="904875" y="6340475"/>
            <a:ext cx="520700" cy="168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 name="Obraz 16">
            <a:extLst>
              <a:ext uri="{FF2B5EF4-FFF2-40B4-BE49-F238E27FC236}">
                <a16:creationId xmlns:a16="http://schemas.microsoft.com/office/drawing/2014/main" id="{74B48A28-107C-1806-6FCB-53DC9C6C0F1D}"/>
              </a:ext>
            </a:extLst>
          </p:cNvPr>
          <p:cNvPicPr>
            <a:picLocks noChangeAspect="1"/>
          </p:cNvPicPr>
          <p:nvPr userDrawn="1"/>
        </p:nvPicPr>
        <p:blipFill>
          <a:blip r:embed="rId4" cstate="screen">
            <a:extLst>
              <a:ext uri="{28A0092B-C50C-407E-A947-70E740481C1C}">
                <a14:useLocalDpi xmlns:a14="http://schemas.microsoft.com/office/drawing/2010/main"/>
              </a:ext>
            </a:extLst>
          </a:blip>
          <a:srcRect/>
          <a:stretch>
            <a:fillRect/>
          </a:stretch>
        </p:blipFill>
        <p:spPr bwMode="auto">
          <a:xfrm>
            <a:off x="354013" y="6253163"/>
            <a:ext cx="292100" cy="358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 name="Symbol zastępczy tekstu 4"/>
          <p:cNvSpPr>
            <a:spLocks noGrp="1"/>
          </p:cNvSpPr>
          <p:nvPr>
            <p:ph type="body" sz="quarter" idx="14"/>
          </p:nvPr>
        </p:nvSpPr>
        <p:spPr>
          <a:xfrm>
            <a:off x="678187" y="3321970"/>
            <a:ext cx="3030385" cy="2545429"/>
          </a:xfrm>
        </p:spPr>
        <p:txBody>
          <a:bodyPr lIns="90000">
            <a:normAutofit/>
          </a:bodyPr>
          <a:lstStyle>
            <a:lvl1pPr marL="182563" indent="-182563">
              <a:lnSpc>
                <a:spcPct val="130000"/>
              </a:lnSpc>
              <a:defRPr sz="1200" b="1">
                <a:solidFill>
                  <a:schemeClr val="tx1"/>
                </a:solidFill>
              </a:defRPr>
            </a:lvl1pPr>
          </a:lstStyle>
          <a:p>
            <a:pPr lvl="0"/>
            <a:r>
              <a:rPr lang="en-US"/>
              <a:t>Click to edit Master text styles</a:t>
            </a:r>
          </a:p>
        </p:txBody>
      </p:sp>
      <p:sp>
        <p:nvSpPr>
          <p:cNvPr id="14" name="Tytuł 1"/>
          <p:cNvSpPr>
            <a:spLocks noGrp="1"/>
          </p:cNvSpPr>
          <p:nvPr>
            <p:ph type="ctrTitle"/>
          </p:nvPr>
        </p:nvSpPr>
        <p:spPr>
          <a:xfrm>
            <a:off x="673911" y="816081"/>
            <a:ext cx="3059889" cy="2387600"/>
          </a:xfrm>
        </p:spPr>
        <p:txBody>
          <a:bodyPr anchor="b">
            <a:normAutofit/>
          </a:bodyPr>
          <a:lstStyle>
            <a:lvl1pPr algn="l">
              <a:lnSpc>
                <a:spcPct val="100000"/>
              </a:lnSpc>
              <a:defRPr sz="3400" b="1">
                <a:solidFill>
                  <a:schemeClr val="tx1"/>
                </a:solidFill>
              </a:defRPr>
            </a:lvl1pPr>
          </a:lstStyle>
          <a:p>
            <a:r>
              <a:rPr lang="en-US"/>
              <a:t>Click to edit Master title style</a:t>
            </a:r>
            <a:endParaRPr lang="pl-PL"/>
          </a:p>
        </p:txBody>
      </p:sp>
      <p:sp>
        <p:nvSpPr>
          <p:cNvPr id="8" name="Symbol zastępczy stopki 2">
            <a:extLst>
              <a:ext uri="{FF2B5EF4-FFF2-40B4-BE49-F238E27FC236}">
                <a16:creationId xmlns:a16="http://schemas.microsoft.com/office/drawing/2014/main" id="{54C79F1B-E419-6A12-2251-4E307C6200F2}"/>
              </a:ext>
            </a:extLst>
          </p:cNvPr>
          <p:cNvSpPr>
            <a:spLocks noGrp="1"/>
          </p:cNvSpPr>
          <p:nvPr>
            <p:ph type="ftr" sz="quarter" idx="15"/>
          </p:nvPr>
        </p:nvSpPr>
        <p:spPr/>
        <p:txBody>
          <a:bodyPr/>
          <a:lstStyle>
            <a:lvl1pPr>
              <a:defRPr/>
            </a:lvl1pPr>
          </a:lstStyle>
          <a:p>
            <a:pPr>
              <a:defRPr/>
            </a:pPr>
            <a:r>
              <a:rPr lang="en-US"/>
              <a:t>eSpring™ Water Treatment System training</a:t>
            </a:r>
            <a:endParaRPr lang="pl-PL"/>
          </a:p>
        </p:txBody>
      </p:sp>
      <p:sp>
        <p:nvSpPr>
          <p:cNvPr id="9" name="Symbol zastępczy numeru slajdu 3">
            <a:extLst>
              <a:ext uri="{FF2B5EF4-FFF2-40B4-BE49-F238E27FC236}">
                <a16:creationId xmlns:a16="http://schemas.microsoft.com/office/drawing/2014/main" id="{BD738519-6608-4523-4038-5669EAC07D86}"/>
              </a:ext>
            </a:extLst>
          </p:cNvPr>
          <p:cNvSpPr>
            <a:spLocks noGrp="1"/>
          </p:cNvSpPr>
          <p:nvPr>
            <p:ph type="sldNum" sz="quarter" idx="16"/>
          </p:nvPr>
        </p:nvSpPr>
        <p:spPr/>
        <p:txBody>
          <a:bodyPr/>
          <a:lstStyle>
            <a:lvl1pPr>
              <a:defRPr smtClean="0"/>
            </a:lvl1pPr>
          </a:lstStyle>
          <a:p>
            <a:pPr>
              <a:defRPr/>
            </a:pPr>
            <a:fld id="{875294D4-A1B7-4431-820C-5821A2964A46}" type="slidenum">
              <a:rPr lang="pl-PL" altLang="en-US"/>
              <a:pPr>
                <a:defRPr/>
              </a:pPr>
              <a:t>‹#›</a:t>
            </a:fld>
            <a:endParaRPr lang="pl-PL" altLang="en-US"/>
          </a:p>
        </p:txBody>
      </p:sp>
    </p:spTree>
    <p:extLst>
      <p:ext uri="{BB962C8B-B14F-4D97-AF65-F5344CB8AC3E}">
        <p14:creationId xmlns:p14="http://schemas.microsoft.com/office/powerpoint/2010/main" val="3354207617"/>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preserve="1">
  <p:cSld name="16_Pusty">
    <p:spTree>
      <p:nvGrpSpPr>
        <p:cNvPr id="1" name=""/>
        <p:cNvGrpSpPr/>
        <p:nvPr/>
      </p:nvGrpSpPr>
      <p:grpSpPr>
        <a:xfrm>
          <a:off x="0" y="0"/>
          <a:ext cx="0" cy="0"/>
          <a:chOff x="0" y="0"/>
          <a:chExt cx="0" cy="0"/>
        </a:xfrm>
      </p:grpSpPr>
      <p:sp>
        <p:nvSpPr>
          <p:cNvPr id="2" name="Prostokąt 12">
            <a:extLst>
              <a:ext uri="{FF2B5EF4-FFF2-40B4-BE49-F238E27FC236}">
                <a16:creationId xmlns:a16="http://schemas.microsoft.com/office/drawing/2014/main" id="{A842B24D-029E-D92C-7E17-9B272628E6F4}"/>
              </a:ext>
            </a:extLst>
          </p:cNvPr>
          <p:cNvSpPr/>
          <p:nvPr/>
        </p:nvSpPr>
        <p:spPr>
          <a:xfrm>
            <a:off x="4059238" y="0"/>
            <a:ext cx="8132762"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pl-PL"/>
          </a:p>
        </p:txBody>
      </p:sp>
      <p:pic>
        <p:nvPicPr>
          <p:cNvPr id="3" name="Obraz 14">
            <a:extLst>
              <a:ext uri="{FF2B5EF4-FFF2-40B4-BE49-F238E27FC236}">
                <a16:creationId xmlns:a16="http://schemas.microsoft.com/office/drawing/2014/main" id="{E27D0423-C75C-1E44-5024-FB649F17FF84}"/>
              </a:ext>
            </a:extLst>
          </p:cNvPr>
          <p:cNvPicPr>
            <a:picLocks noChangeAspect="1"/>
          </p:cNvPicPr>
          <p:nvPr/>
        </p:nvPicPr>
        <p:blipFill>
          <a:blip r:embed="rId3" cstate="screen">
            <a:extLst>
              <a:ext uri="{28A0092B-C50C-407E-A947-70E740481C1C}">
                <a14:useLocalDpi xmlns:a14="http://schemas.microsoft.com/office/drawing/2010/main"/>
              </a:ext>
            </a:extLst>
          </a:blip>
          <a:srcRect t="2" r="50333" b="-2"/>
          <a:stretch>
            <a:fillRect/>
          </a:stretch>
        </p:blipFill>
        <p:spPr bwMode="auto">
          <a:xfrm>
            <a:off x="904875" y="6340475"/>
            <a:ext cx="520700" cy="168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 name="Obraz 15">
            <a:extLst>
              <a:ext uri="{FF2B5EF4-FFF2-40B4-BE49-F238E27FC236}">
                <a16:creationId xmlns:a16="http://schemas.microsoft.com/office/drawing/2014/main" id="{387CBEAE-C10E-B481-8BA5-0238747416BA}"/>
              </a:ext>
            </a:extLst>
          </p:cNvPr>
          <p:cNvPicPr>
            <a:picLocks noChangeAspect="1"/>
          </p:cNvPicPr>
          <p:nvPr/>
        </p:nvPicPr>
        <p:blipFill>
          <a:blip r:embed="rId4" cstate="screen">
            <a:extLst>
              <a:ext uri="{28A0092B-C50C-407E-A947-70E740481C1C}">
                <a14:useLocalDpi xmlns:a14="http://schemas.microsoft.com/office/drawing/2010/main"/>
              </a:ext>
            </a:extLst>
          </a:blip>
          <a:srcRect/>
          <a:stretch>
            <a:fillRect/>
          </a:stretch>
        </p:blipFill>
        <p:spPr bwMode="auto">
          <a:xfrm>
            <a:off x="354013" y="6253163"/>
            <a:ext cx="292100" cy="358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Prostokąt 12">
            <a:extLst>
              <a:ext uri="{FF2B5EF4-FFF2-40B4-BE49-F238E27FC236}">
                <a16:creationId xmlns:a16="http://schemas.microsoft.com/office/drawing/2014/main" id="{2EDA15DA-F99D-CDFA-681F-199FA8424E00}"/>
              </a:ext>
            </a:extLst>
          </p:cNvPr>
          <p:cNvSpPr/>
          <p:nvPr userDrawn="1"/>
        </p:nvSpPr>
        <p:spPr>
          <a:xfrm>
            <a:off x="4059238" y="0"/>
            <a:ext cx="8132762"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pl-PL"/>
          </a:p>
        </p:txBody>
      </p:sp>
      <p:pic>
        <p:nvPicPr>
          <p:cNvPr id="6" name="Obraz 14">
            <a:extLst>
              <a:ext uri="{FF2B5EF4-FFF2-40B4-BE49-F238E27FC236}">
                <a16:creationId xmlns:a16="http://schemas.microsoft.com/office/drawing/2014/main" id="{B3ED7B66-2A56-7A3B-8081-1E84DA266A3B}"/>
              </a:ext>
            </a:extLst>
          </p:cNvPr>
          <p:cNvPicPr>
            <a:picLocks noChangeAspect="1"/>
          </p:cNvPicPr>
          <p:nvPr userDrawn="1"/>
        </p:nvPicPr>
        <p:blipFill>
          <a:blip r:embed="rId3" cstate="screen">
            <a:extLst>
              <a:ext uri="{28A0092B-C50C-407E-A947-70E740481C1C}">
                <a14:useLocalDpi xmlns:a14="http://schemas.microsoft.com/office/drawing/2010/main"/>
              </a:ext>
            </a:extLst>
          </a:blip>
          <a:srcRect t="2" r="50333" b="-2"/>
          <a:stretch>
            <a:fillRect/>
          </a:stretch>
        </p:blipFill>
        <p:spPr bwMode="auto">
          <a:xfrm>
            <a:off x="904875" y="6340475"/>
            <a:ext cx="520700" cy="168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 name="Obraz 15">
            <a:extLst>
              <a:ext uri="{FF2B5EF4-FFF2-40B4-BE49-F238E27FC236}">
                <a16:creationId xmlns:a16="http://schemas.microsoft.com/office/drawing/2014/main" id="{BB9E9ADF-AA3D-61B6-B524-072BA6BDEF31}"/>
              </a:ext>
            </a:extLst>
          </p:cNvPr>
          <p:cNvPicPr>
            <a:picLocks noChangeAspect="1"/>
          </p:cNvPicPr>
          <p:nvPr userDrawn="1"/>
        </p:nvPicPr>
        <p:blipFill>
          <a:blip r:embed="rId4" cstate="screen">
            <a:extLst>
              <a:ext uri="{28A0092B-C50C-407E-A947-70E740481C1C}">
                <a14:useLocalDpi xmlns:a14="http://schemas.microsoft.com/office/drawing/2010/main"/>
              </a:ext>
            </a:extLst>
          </a:blip>
          <a:srcRect/>
          <a:stretch>
            <a:fillRect/>
          </a:stretch>
        </p:blipFill>
        <p:spPr bwMode="auto">
          <a:xfrm>
            <a:off x="354013" y="6253163"/>
            <a:ext cx="292100" cy="358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 name="Symbol zastępczy tekstu 4"/>
          <p:cNvSpPr>
            <a:spLocks noGrp="1"/>
          </p:cNvSpPr>
          <p:nvPr>
            <p:ph type="body" sz="quarter" idx="14"/>
          </p:nvPr>
        </p:nvSpPr>
        <p:spPr>
          <a:xfrm>
            <a:off x="678187" y="3321970"/>
            <a:ext cx="3030385" cy="2545429"/>
          </a:xfrm>
        </p:spPr>
        <p:txBody>
          <a:bodyPr lIns="90000">
            <a:normAutofit/>
          </a:bodyPr>
          <a:lstStyle>
            <a:lvl1pPr marL="182563" indent="-182563">
              <a:lnSpc>
                <a:spcPct val="130000"/>
              </a:lnSpc>
              <a:defRPr sz="1200" b="1">
                <a:solidFill>
                  <a:schemeClr val="tx1"/>
                </a:solidFill>
              </a:defRPr>
            </a:lvl1pPr>
          </a:lstStyle>
          <a:p>
            <a:pPr lvl="0"/>
            <a:r>
              <a:rPr lang="en-US"/>
              <a:t>Click to edit Master text styles</a:t>
            </a:r>
          </a:p>
        </p:txBody>
      </p:sp>
      <p:sp>
        <p:nvSpPr>
          <p:cNvPr id="14" name="Tytuł 1"/>
          <p:cNvSpPr>
            <a:spLocks noGrp="1"/>
          </p:cNvSpPr>
          <p:nvPr>
            <p:ph type="ctrTitle"/>
          </p:nvPr>
        </p:nvSpPr>
        <p:spPr>
          <a:xfrm>
            <a:off x="673911" y="816081"/>
            <a:ext cx="3059889" cy="2387600"/>
          </a:xfrm>
        </p:spPr>
        <p:txBody>
          <a:bodyPr anchor="b">
            <a:normAutofit/>
          </a:bodyPr>
          <a:lstStyle>
            <a:lvl1pPr algn="l">
              <a:lnSpc>
                <a:spcPct val="100000"/>
              </a:lnSpc>
              <a:defRPr sz="3400" b="1">
                <a:solidFill>
                  <a:schemeClr val="tx1"/>
                </a:solidFill>
              </a:defRPr>
            </a:lvl1pPr>
          </a:lstStyle>
          <a:p>
            <a:r>
              <a:rPr lang="en-US"/>
              <a:t>Click to edit Master title style</a:t>
            </a:r>
            <a:endParaRPr lang="pl-PL"/>
          </a:p>
        </p:txBody>
      </p:sp>
      <p:sp>
        <p:nvSpPr>
          <p:cNvPr id="8" name="Symbol zastępczy stopki 2">
            <a:extLst>
              <a:ext uri="{FF2B5EF4-FFF2-40B4-BE49-F238E27FC236}">
                <a16:creationId xmlns:a16="http://schemas.microsoft.com/office/drawing/2014/main" id="{DC2A0CE6-E029-24AD-4D29-5080A24C43CF}"/>
              </a:ext>
            </a:extLst>
          </p:cNvPr>
          <p:cNvSpPr>
            <a:spLocks noGrp="1"/>
          </p:cNvSpPr>
          <p:nvPr>
            <p:ph type="ftr" sz="quarter" idx="15"/>
          </p:nvPr>
        </p:nvSpPr>
        <p:spPr/>
        <p:txBody>
          <a:bodyPr/>
          <a:lstStyle>
            <a:lvl1pPr>
              <a:defRPr/>
            </a:lvl1pPr>
          </a:lstStyle>
          <a:p>
            <a:pPr>
              <a:defRPr/>
            </a:pPr>
            <a:r>
              <a:rPr lang="en-US"/>
              <a:t>eSpring™ Water Treatment System training</a:t>
            </a:r>
            <a:endParaRPr lang="pl-PL"/>
          </a:p>
        </p:txBody>
      </p:sp>
      <p:sp>
        <p:nvSpPr>
          <p:cNvPr id="9" name="Symbol zastępczy numeru slajdu 3">
            <a:extLst>
              <a:ext uri="{FF2B5EF4-FFF2-40B4-BE49-F238E27FC236}">
                <a16:creationId xmlns:a16="http://schemas.microsoft.com/office/drawing/2014/main" id="{E15961FD-D1A4-C564-FF5A-A5094D829930}"/>
              </a:ext>
            </a:extLst>
          </p:cNvPr>
          <p:cNvSpPr>
            <a:spLocks noGrp="1"/>
          </p:cNvSpPr>
          <p:nvPr>
            <p:ph type="sldNum" sz="quarter" idx="16"/>
          </p:nvPr>
        </p:nvSpPr>
        <p:spPr/>
        <p:txBody>
          <a:bodyPr/>
          <a:lstStyle>
            <a:lvl1pPr>
              <a:defRPr smtClean="0"/>
            </a:lvl1pPr>
          </a:lstStyle>
          <a:p>
            <a:pPr>
              <a:defRPr/>
            </a:pPr>
            <a:fld id="{62A9403E-EC68-4AF7-A1A6-FCDF5BC77262}" type="slidenum">
              <a:rPr lang="pl-PL" altLang="en-US"/>
              <a:pPr>
                <a:defRPr/>
              </a:pPr>
              <a:t>‹#›</a:t>
            </a:fld>
            <a:endParaRPr lang="pl-PL" altLang="en-US"/>
          </a:p>
        </p:txBody>
      </p:sp>
    </p:spTree>
    <p:extLst>
      <p:ext uri="{BB962C8B-B14F-4D97-AF65-F5344CB8AC3E}">
        <p14:creationId xmlns:p14="http://schemas.microsoft.com/office/powerpoint/2010/main" val="1578098453"/>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preserve="1">
  <p:cSld name="14_Pusty">
    <p:spTree>
      <p:nvGrpSpPr>
        <p:cNvPr id="1" name=""/>
        <p:cNvGrpSpPr/>
        <p:nvPr/>
      </p:nvGrpSpPr>
      <p:grpSpPr>
        <a:xfrm>
          <a:off x="0" y="0"/>
          <a:ext cx="0" cy="0"/>
          <a:chOff x="0" y="0"/>
          <a:chExt cx="0" cy="0"/>
        </a:xfrm>
      </p:grpSpPr>
      <p:sp>
        <p:nvSpPr>
          <p:cNvPr id="11" name="Symbol zastępczy tekstu 4"/>
          <p:cNvSpPr>
            <a:spLocks noGrp="1"/>
          </p:cNvSpPr>
          <p:nvPr>
            <p:ph type="body" sz="quarter" idx="14"/>
          </p:nvPr>
        </p:nvSpPr>
        <p:spPr>
          <a:xfrm>
            <a:off x="678187" y="3321970"/>
            <a:ext cx="3030385" cy="2545429"/>
          </a:xfrm>
        </p:spPr>
        <p:txBody>
          <a:bodyPr lIns="90000">
            <a:normAutofit/>
          </a:bodyPr>
          <a:lstStyle>
            <a:lvl1pPr marL="182563" indent="-182563">
              <a:lnSpc>
                <a:spcPct val="130000"/>
              </a:lnSpc>
              <a:defRPr sz="1200" b="1">
                <a:solidFill>
                  <a:schemeClr val="tx1"/>
                </a:solidFill>
              </a:defRPr>
            </a:lvl1pPr>
          </a:lstStyle>
          <a:p>
            <a:pPr lvl="0"/>
            <a:r>
              <a:rPr lang="en-US"/>
              <a:t>Click to edit Master text styles</a:t>
            </a:r>
          </a:p>
        </p:txBody>
      </p:sp>
      <p:sp>
        <p:nvSpPr>
          <p:cNvPr id="12" name="Tytuł 1"/>
          <p:cNvSpPr>
            <a:spLocks noGrp="1"/>
          </p:cNvSpPr>
          <p:nvPr>
            <p:ph type="ctrTitle"/>
          </p:nvPr>
        </p:nvSpPr>
        <p:spPr>
          <a:xfrm>
            <a:off x="673911" y="816081"/>
            <a:ext cx="3059889" cy="2387600"/>
          </a:xfrm>
        </p:spPr>
        <p:txBody>
          <a:bodyPr anchor="b">
            <a:normAutofit/>
          </a:bodyPr>
          <a:lstStyle>
            <a:lvl1pPr algn="l">
              <a:lnSpc>
                <a:spcPct val="100000"/>
              </a:lnSpc>
              <a:defRPr sz="3400" b="1">
                <a:solidFill>
                  <a:schemeClr val="tx1"/>
                </a:solidFill>
              </a:defRPr>
            </a:lvl1pPr>
          </a:lstStyle>
          <a:p>
            <a:r>
              <a:rPr lang="en-US"/>
              <a:t>Click to edit Master title style</a:t>
            </a:r>
            <a:endParaRPr lang="pl-PL"/>
          </a:p>
        </p:txBody>
      </p:sp>
      <p:sp>
        <p:nvSpPr>
          <p:cNvPr id="8" name="Symbol zastępczy stopki 2">
            <a:extLst>
              <a:ext uri="{FF2B5EF4-FFF2-40B4-BE49-F238E27FC236}">
                <a16:creationId xmlns:a16="http://schemas.microsoft.com/office/drawing/2014/main" id="{A4196D3D-2074-0809-9C52-21158DCBAF1E}"/>
              </a:ext>
            </a:extLst>
          </p:cNvPr>
          <p:cNvSpPr>
            <a:spLocks noGrp="1"/>
          </p:cNvSpPr>
          <p:nvPr>
            <p:ph type="ftr" sz="quarter" idx="15"/>
          </p:nvPr>
        </p:nvSpPr>
        <p:spPr/>
        <p:txBody>
          <a:bodyPr/>
          <a:lstStyle>
            <a:lvl1pPr>
              <a:defRPr/>
            </a:lvl1pPr>
          </a:lstStyle>
          <a:p>
            <a:pPr>
              <a:defRPr/>
            </a:pPr>
            <a:r>
              <a:rPr lang="en-US"/>
              <a:t>eSpring™ Water Treatment System training</a:t>
            </a:r>
            <a:endParaRPr lang="pl-PL"/>
          </a:p>
        </p:txBody>
      </p:sp>
      <p:sp>
        <p:nvSpPr>
          <p:cNvPr id="9" name="Symbol zastępczy numeru slajdu 3">
            <a:extLst>
              <a:ext uri="{FF2B5EF4-FFF2-40B4-BE49-F238E27FC236}">
                <a16:creationId xmlns:a16="http://schemas.microsoft.com/office/drawing/2014/main" id="{3FD1BE8F-EDDD-F513-0C1B-3040FA974968}"/>
              </a:ext>
            </a:extLst>
          </p:cNvPr>
          <p:cNvSpPr>
            <a:spLocks noGrp="1"/>
          </p:cNvSpPr>
          <p:nvPr>
            <p:ph type="sldNum" sz="quarter" idx="16"/>
          </p:nvPr>
        </p:nvSpPr>
        <p:spPr/>
        <p:txBody>
          <a:bodyPr/>
          <a:lstStyle>
            <a:lvl1pPr>
              <a:defRPr smtClean="0"/>
            </a:lvl1pPr>
          </a:lstStyle>
          <a:p>
            <a:pPr>
              <a:defRPr/>
            </a:pPr>
            <a:fld id="{BF0EA8A8-3D51-4373-A772-BAE5D186F502}" type="slidenum">
              <a:rPr lang="pl-PL" altLang="en-US"/>
              <a:pPr>
                <a:defRPr/>
              </a:pPr>
              <a:t>‹#›</a:t>
            </a:fld>
            <a:endParaRPr lang="pl-PL" altLang="en-US"/>
          </a:p>
        </p:txBody>
      </p:sp>
    </p:spTree>
    <p:extLst>
      <p:ext uri="{BB962C8B-B14F-4D97-AF65-F5344CB8AC3E}">
        <p14:creationId xmlns:p14="http://schemas.microsoft.com/office/powerpoint/2010/main" val="4045597338"/>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preserve="1">
  <p:cSld name="19_Pusty">
    <p:spTree>
      <p:nvGrpSpPr>
        <p:cNvPr id="1" name=""/>
        <p:cNvGrpSpPr/>
        <p:nvPr/>
      </p:nvGrpSpPr>
      <p:grpSpPr>
        <a:xfrm>
          <a:off x="0" y="0"/>
          <a:ext cx="0" cy="0"/>
          <a:chOff x="0" y="0"/>
          <a:chExt cx="0" cy="0"/>
        </a:xfrm>
      </p:grpSpPr>
      <p:sp>
        <p:nvSpPr>
          <p:cNvPr id="2" name="Prostokąt 10">
            <a:extLst>
              <a:ext uri="{FF2B5EF4-FFF2-40B4-BE49-F238E27FC236}">
                <a16:creationId xmlns:a16="http://schemas.microsoft.com/office/drawing/2014/main" id="{D22E35F7-4959-E0C0-F0C7-5A9EB42E8377}"/>
              </a:ext>
            </a:extLst>
          </p:cNvPr>
          <p:cNvSpPr/>
          <p:nvPr/>
        </p:nvSpPr>
        <p:spPr>
          <a:xfrm>
            <a:off x="4059238" y="0"/>
            <a:ext cx="8132762"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pl-PL"/>
          </a:p>
        </p:txBody>
      </p:sp>
      <p:pic>
        <p:nvPicPr>
          <p:cNvPr id="3" name="Obraz 14">
            <a:extLst>
              <a:ext uri="{FF2B5EF4-FFF2-40B4-BE49-F238E27FC236}">
                <a16:creationId xmlns:a16="http://schemas.microsoft.com/office/drawing/2014/main" id="{C6F349BF-900D-52CA-6E79-B004465A99D6}"/>
              </a:ext>
            </a:extLst>
          </p:cNvPr>
          <p:cNvPicPr>
            <a:picLocks noChangeAspect="1"/>
          </p:cNvPicPr>
          <p:nvPr/>
        </p:nvPicPr>
        <p:blipFill>
          <a:blip r:embed="rId3" cstate="screen">
            <a:extLst>
              <a:ext uri="{28A0092B-C50C-407E-A947-70E740481C1C}">
                <a14:useLocalDpi xmlns:a14="http://schemas.microsoft.com/office/drawing/2010/main"/>
              </a:ext>
            </a:extLst>
          </a:blip>
          <a:srcRect t="2" r="50333" b="-2"/>
          <a:stretch>
            <a:fillRect/>
          </a:stretch>
        </p:blipFill>
        <p:spPr bwMode="auto">
          <a:xfrm>
            <a:off x="904875" y="6340475"/>
            <a:ext cx="520700" cy="168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 name="Obraz 15">
            <a:extLst>
              <a:ext uri="{FF2B5EF4-FFF2-40B4-BE49-F238E27FC236}">
                <a16:creationId xmlns:a16="http://schemas.microsoft.com/office/drawing/2014/main" id="{8012A866-A120-A96D-5F61-69F034C1325C}"/>
              </a:ext>
            </a:extLst>
          </p:cNvPr>
          <p:cNvPicPr>
            <a:picLocks noChangeAspect="1"/>
          </p:cNvPicPr>
          <p:nvPr/>
        </p:nvPicPr>
        <p:blipFill>
          <a:blip r:embed="rId4" cstate="screen">
            <a:extLst>
              <a:ext uri="{28A0092B-C50C-407E-A947-70E740481C1C}">
                <a14:useLocalDpi xmlns:a14="http://schemas.microsoft.com/office/drawing/2010/main"/>
              </a:ext>
            </a:extLst>
          </a:blip>
          <a:srcRect/>
          <a:stretch>
            <a:fillRect/>
          </a:stretch>
        </p:blipFill>
        <p:spPr bwMode="auto">
          <a:xfrm>
            <a:off x="354013" y="6253163"/>
            <a:ext cx="292100" cy="358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Prostokąt 10">
            <a:extLst>
              <a:ext uri="{FF2B5EF4-FFF2-40B4-BE49-F238E27FC236}">
                <a16:creationId xmlns:a16="http://schemas.microsoft.com/office/drawing/2014/main" id="{B392B1A2-4288-8175-F59A-C460EF1F0A35}"/>
              </a:ext>
            </a:extLst>
          </p:cNvPr>
          <p:cNvSpPr/>
          <p:nvPr userDrawn="1"/>
        </p:nvSpPr>
        <p:spPr>
          <a:xfrm>
            <a:off x="4059238" y="0"/>
            <a:ext cx="8132762"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pl-PL"/>
          </a:p>
        </p:txBody>
      </p:sp>
      <p:pic>
        <p:nvPicPr>
          <p:cNvPr id="6" name="Obraz 14">
            <a:extLst>
              <a:ext uri="{FF2B5EF4-FFF2-40B4-BE49-F238E27FC236}">
                <a16:creationId xmlns:a16="http://schemas.microsoft.com/office/drawing/2014/main" id="{C203AD26-E2D3-107B-D104-4320574D3D10}"/>
              </a:ext>
            </a:extLst>
          </p:cNvPr>
          <p:cNvPicPr>
            <a:picLocks noChangeAspect="1"/>
          </p:cNvPicPr>
          <p:nvPr userDrawn="1"/>
        </p:nvPicPr>
        <p:blipFill>
          <a:blip r:embed="rId3" cstate="screen">
            <a:extLst>
              <a:ext uri="{28A0092B-C50C-407E-A947-70E740481C1C}">
                <a14:useLocalDpi xmlns:a14="http://schemas.microsoft.com/office/drawing/2010/main"/>
              </a:ext>
            </a:extLst>
          </a:blip>
          <a:srcRect t="2" r="50333" b="-2"/>
          <a:stretch>
            <a:fillRect/>
          </a:stretch>
        </p:blipFill>
        <p:spPr bwMode="auto">
          <a:xfrm>
            <a:off x="904875" y="6340475"/>
            <a:ext cx="520700" cy="168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 name="Obraz 15">
            <a:extLst>
              <a:ext uri="{FF2B5EF4-FFF2-40B4-BE49-F238E27FC236}">
                <a16:creationId xmlns:a16="http://schemas.microsoft.com/office/drawing/2014/main" id="{AC37A954-E627-66D4-95B7-78FC6501031B}"/>
              </a:ext>
            </a:extLst>
          </p:cNvPr>
          <p:cNvPicPr>
            <a:picLocks noChangeAspect="1"/>
          </p:cNvPicPr>
          <p:nvPr userDrawn="1"/>
        </p:nvPicPr>
        <p:blipFill>
          <a:blip r:embed="rId4" cstate="screen">
            <a:extLst>
              <a:ext uri="{28A0092B-C50C-407E-A947-70E740481C1C}">
                <a14:useLocalDpi xmlns:a14="http://schemas.microsoft.com/office/drawing/2010/main"/>
              </a:ext>
            </a:extLst>
          </a:blip>
          <a:srcRect/>
          <a:stretch>
            <a:fillRect/>
          </a:stretch>
        </p:blipFill>
        <p:spPr bwMode="auto">
          <a:xfrm>
            <a:off x="354013" y="6253163"/>
            <a:ext cx="292100" cy="358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 name="Symbol zastępczy tekstu 4"/>
          <p:cNvSpPr>
            <a:spLocks noGrp="1"/>
          </p:cNvSpPr>
          <p:nvPr>
            <p:ph type="body" sz="quarter" idx="14"/>
          </p:nvPr>
        </p:nvSpPr>
        <p:spPr>
          <a:xfrm>
            <a:off x="678187" y="3321970"/>
            <a:ext cx="3030385" cy="2545429"/>
          </a:xfrm>
        </p:spPr>
        <p:txBody>
          <a:bodyPr lIns="90000">
            <a:normAutofit/>
          </a:bodyPr>
          <a:lstStyle>
            <a:lvl1pPr marL="182563" indent="-182563">
              <a:lnSpc>
                <a:spcPct val="130000"/>
              </a:lnSpc>
              <a:defRPr sz="1200" b="1">
                <a:solidFill>
                  <a:schemeClr val="tx1"/>
                </a:solidFill>
              </a:defRPr>
            </a:lvl1pPr>
          </a:lstStyle>
          <a:p>
            <a:pPr lvl="0"/>
            <a:r>
              <a:rPr lang="en-US"/>
              <a:t>Click to edit Master text styles</a:t>
            </a:r>
          </a:p>
        </p:txBody>
      </p:sp>
      <p:sp>
        <p:nvSpPr>
          <p:cNvPr id="14" name="Tytuł 1"/>
          <p:cNvSpPr>
            <a:spLocks noGrp="1"/>
          </p:cNvSpPr>
          <p:nvPr>
            <p:ph type="ctrTitle"/>
          </p:nvPr>
        </p:nvSpPr>
        <p:spPr>
          <a:xfrm>
            <a:off x="673911" y="816081"/>
            <a:ext cx="3059889" cy="2387600"/>
          </a:xfrm>
        </p:spPr>
        <p:txBody>
          <a:bodyPr anchor="b">
            <a:normAutofit/>
          </a:bodyPr>
          <a:lstStyle>
            <a:lvl1pPr algn="l">
              <a:lnSpc>
                <a:spcPct val="100000"/>
              </a:lnSpc>
              <a:defRPr sz="3400" b="1">
                <a:solidFill>
                  <a:schemeClr val="tx1"/>
                </a:solidFill>
              </a:defRPr>
            </a:lvl1pPr>
          </a:lstStyle>
          <a:p>
            <a:r>
              <a:rPr lang="en-US"/>
              <a:t>Click to edit Master title style</a:t>
            </a:r>
            <a:endParaRPr lang="pl-PL"/>
          </a:p>
        </p:txBody>
      </p:sp>
      <p:sp>
        <p:nvSpPr>
          <p:cNvPr id="8" name="Symbol zastępczy stopki 2">
            <a:extLst>
              <a:ext uri="{FF2B5EF4-FFF2-40B4-BE49-F238E27FC236}">
                <a16:creationId xmlns:a16="http://schemas.microsoft.com/office/drawing/2014/main" id="{4BBC3F1F-DEA4-49CB-926D-FBAFD6925D8F}"/>
              </a:ext>
            </a:extLst>
          </p:cNvPr>
          <p:cNvSpPr>
            <a:spLocks noGrp="1"/>
          </p:cNvSpPr>
          <p:nvPr>
            <p:ph type="ftr" sz="quarter" idx="15"/>
          </p:nvPr>
        </p:nvSpPr>
        <p:spPr/>
        <p:txBody>
          <a:bodyPr/>
          <a:lstStyle>
            <a:lvl1pPr>
              <a:defRPr/>
            </a:lvl1pPr>
          </a:lstStyle>
          <a:p>
            <a:pPr>
              <a:defRPr/>
            </a:pPr>
            <a:r>
              <a:rPr lang="en-US"/>
              <a:t>eSpring™ Water Treatment System training</a:t>
            </a:r>
            <a:endParaRPr lang="pl-PL"/>
          </a:p>
        </p:txBody>
      </p:sp>
      <p:sp>
        <p:nvSpPr>
          <p:cNvPr id="9" name="Symbol zastępczy numeru slajdu 3">
            <a:extLst>
              <a:ext uri="{FF2B5EF4-FFF2-40B4-BE49-F238E27FC236}">
                <a16:creationId xmlns:a16="http://schemas.microsoft.com/office/drawing/2014/main" id="{C051EF0E-5D69-BD79-ECA4-3A8B683A8A10}"/>
              </a:ext>
            </a:extLst>
          </p:cNvPr>
          <p:cNvSpPr>
            <a:spLocks noGrp="1"/>
          </p:cNvSpPr>
          <p:nvPr>
            <p:ph type="sldNum" sz="quarter" idx="16"/>
          </p:nvPr>
        </p:nvSpPr>
        <p:spPr/>
        <p:txBody>
          <a:bodyPr/>
          <a:lstStyle>
            <a:lvl1pPr>
              <a:defRPr smtClean="0"/>
            </a:lvl1pPr>
          </a:lstStyle>
          <a:p>
            <a:pPr>
              <a:defRPr/>
            </a:pPr>
            <a:fld id="{920FE496-297F-45AB-8085-D1CE352E2F9D}" type="slidenum">
              <a:rPr lang="pl-PL" altLang="en-US"/>
              <a:pPr>
                <a:defRPr/>
              </a:pPr>
              <a:t>‹#›</a:t>
            </a:fld>
            <a:endParaRPr lang="pl-PL" altLang="en-US"/>
          </a:p>
        </p:txBody>
      </p:sp>
    </p:spTree>
    <p:extLst>
      <p:ext uri="{BB962C8B-B14F-4D97-AF65-F5344CB8AC3E}">
        <p14:creationId xmlns:p14="http://schemas.microsoft.com/office/powerpoint/2010/main" val="3076814403"/>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preserve="1">
  <p:cSld name="4_Tylko tytuł">
    <p:spTree>
      <p:nvGrpSpPr>
        <p:cNvPr id="1" name=""/>
        <p:cNvGrpSpPr/>
        <p:nvPr/>
      </p:nvGrpSpPr>
      <p:grpSpPr>
        <a:xfrm>
          <a:off x="0" y="0"/>
          <a:ext cx="0" cy="0"/>
          <a:chOff x="0" y="0"/>
          <a:chExt cx="0" cy="0"/>
        </a:xfrm>
      </p:grpSpPr>
      <p:sp>
        <p:nvSpPr>
          <p:cNvPr id="2" name="Prostokąt 10">
            <a:extLst>
              <a:ext uri="{FF2B5EF4-FFF2-40B4-BE49-F238E27FC236}">
                <a16:creationId xmlns:a16="http://schemas.microsoft.com/office/drawing/2014/main" id="{0637F1DD-B1F0-9F62-6FDD-3B1F968D7EDF}"/>
              </a:ext>
            </a:extLst>
          </p:cNvPr>
          <p:cNvSpPr/>
          <p:nvPr/>
        </p:nvSpPr>
        <p:spPr>
          <a:xfrm>
            <a:off x="4059238" y="0"/>
            <a:ext cx="8132762"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pl-PL"/>
          </a:p>
        </p:txBody>
      </p:sp>
      <p:pic>
        <p:nvPicPr>
          <p:cNvPr id="3" name="Obraz 15">
            <a:extLst>
              <a:ext uri="{FF2B5EF4-FFF2-40B4-BE49-F238E27FC236}">
                <a16:creationId xmlns:a16="http://schemas.microsoft.com/office/drawing/2014/main" id="{23D3E54F-B39B-81C8-1652-F1B28392B29B}"/>
              </a:ext>
            </a:extLst>
          </p:cNvPr>
          <p:cNvPicPr>
            <a:picLocks noChangeAspect="1"/>
          </p:cNvPicPr>
          <p:nvPr/>
        </p:nvPicPr>
        <p:blipFill>
          <a:blip r:embed="rId3" cstate="screen">
            <a:extLst>
              <a:ext uri="{28A0092B-C50C-407E-A947-70E740481C1C}">
                <a14:useLocalDpi xmlns:a14="http://schemas.microsoft.com/office/drawing/2010/main"/>
              </a:ext>
            </a:extLst>
          </a:blip>
          <a:srcRect t="2" r="50333" b="-2"/>
          <a:stretch>
            <a:fillRect/>
          </a:stretch>
        </p:blipFill>
        <p:spPr bwMode="auto">
          <a:xfrm>
            <a:off x="904875" y="6340475"/>
            <a:ext cx="520700" cy="168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 name="Obraz 17">
            <a:extLst>
              <a:ext uri="{FF2B5EF4-FFF2-40B4-BE49-F238E27FC236}">
                <a16:creationId xmlns:a16="http://schemas.microsoft.com/office/drawing/2014/main" id="{6B0D40D0-AEAD-E853-2943-19FBF10AF1CA}"/>
              </a:ext>
            </a:extLst>
          </p:cNvPr>
          <p:cNvPicPr>
            <a:picLocks noChangeAspect="1"/>
          </p:cNvPicPr>
          <p:nvPr/>
        </p:nvPicPr>
        <p:blipFill>
          <a:blip r:embed="rId4" cstate="screen">
            <a:extLst>
              <a:ext uri="{28A0092B-C50C-407E-A947-70E740481C1C}">
                <a14:useLocalDpi xmlns:a14="http://schemas.microsoft.com/office/drawing/2010/main"/>
              </a:ext>
            </a:extLst>
          </a:blip>
          <a:srcRect/>
          <a:stretch>
            <a:fillRect/>
          </a:stretch>
        </p:blipFill>
        <p:spPr bwMode="auto">
          <a:xfrm>
            <a:off x="354013" y="6253163"/>
            <a:ext cx="292100" cy="358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Prostokąt 10">
            <a:extLst>
              <a:ext uri="{FF2B5EF4-FFF2-40B4-BE49-F238E27FC236}">
                <a16:creationId xmlns:a16="http://schemas.microsoft.com/office/drawing/2014/main" id="{99017F48-6018-8FDB-3EFD-050F87127631}"/>
              </a:ext>
            </a:extLst>
          </p:cNvPr>
          <p:cNvSpPr/>
          <p:nvPr userDrawn="1"/>
        </p:nvSpPr>
        <p:spPr>
          <a:xfrm>
            <a:off x="4059238" y="0"/>
            <a:ext cx="8132762"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pl-PL"/>
          </a:p>
        </p:txBody>
      </p:sp>
      <p:pic>
        <p:nvPicPr>
          <p:cNvPr id="6" name="Obraz 15">
            <a:extLst>
              <a:ext uri="{FF2B5EF4-FFF2-40B4-BE49-F238E27FC236}">
                <a16:creationId xmlns:a16="http://schemas.microsoft.com/office/drawing/2014/main" id="{6E0A0B75-B71A-88FF-F47C-16A3DE27FFD7}"/>
              </a:ext>
            </a:extLst>
          </p:cNvPr>
          <p:cNvPicPr>
            <a:picLocks noChangeAspect="1"/>
          </p:cNvPicPr>
          <p:nvPr userDrawn="1"/>
        </p:nvPicPr>
        <p:blipFill>
          <a:blip r:embed="rId3" cstate="screen">
            <a:extLst>
              <a:ext uri="{28A0092B-C50C-407E-A947-70E740481C1C}">
                <a14:useLocalDpi xmlns:a14="http://schemas.microsoft.com/office/drawing/2010/main"/>
              </a:ext>
            </a:extLst>
          </a:blip>
          <a:srcRect t="2" r="50333" b="-2"/>
          <a:stretch>
            <a:fillRect/>
          </a:stretch>
        </p:blipFill>
        <p:spPr bwMode="auto">
          <a:xfrm>
            <a:off x="904875" y="6340475"/>
            <a:ext cx="520700" cy="168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 name="Obraz 17">
            <a:extLst>
              <a:ext uri="{FF2B5EF4-FFF2-40B4-BE49-F238E27FC236}">
                <a16:creationId xmlns:a16="http://schemas.microsoft.com/office/drawing/2014/main" id="{AD7F06A6-A5F2-92D1-8CF2-87E1AFD7C211}"/>
              </a:ext>
            </a:extLst>
          </p:cNvPr>
          <p:cNvPicPr>
            <a:picLocks noChangeAspect="1"/>
          </p:cNvPicPr>
          <p:nvPr userDrawn="1"/>
        </p:nvPicPr>
        <p:blipFill>
          <a:blip r:embed="rId4" cstate="screen">
            <a:extLst>
              <a:ext uri="{28A0092B-C50C-407E-A947-70E740481C1C}">
                <a14:useLocalDpi xmlns:a14="http://schemas.microsoft.com/office/drawing/2010/main"/>
              </a:ext>
            </a:extLst>
          </a:blip>
          <a:srcRect/>
          <a:stretch>
            <a:fillRect/>
          </a:stretch>
        </p:blipFill>
        <p:spPr bwMode="auto">
          <a:xfrm>
            <a:off x="354013" y="6253163"/>
            <a:ext cx="292100" cy="358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3" name="Symbol zastępczy tekstu 4"/>
          <p:cNvSpPr>
            <a:spLocks noGrp="1"/>
          </p:cNvSpPr>
          <p:nvPr>
            <p:ph type="body" sz="quarter" idx="14"/>
          </p:nvPr>
        </p:nvSpPr>
        <p:spPr>
          <a:xfrm>
            <a:off x="678187" y="3321970"/>
            <a:ext cx="3030385" cy="2545429"/>
          </a:xfrm>
        </p:spPr>
        <p:txBody>
          <a:bodyPr lIns="90000">
            <a:normAutofit/>
          </a:bodyPr>
          <a:lstStyle>
            <a:lvl1pPr marL="182563" indent="-182563">
              <a:lnSpc>
                <a:spcPct val="130000"/>
              </a:lnSpc>
              <a:defRPr sz="1200" b="1">
                <a:solidFill>
                  <a:schemeClr val="tx1"/>
                </a:solidFill>
              </a:defRPr>
            </a:lvl1pPr>
          </a:lstStyle>
          <a:p>
            <a:pPr lvl="0"/>
            <a:r>
              <a:rPr lang="en-US"/>
              <a:t>Click to edit Master text styles</a:t>
            </a:r>
          </a:p>
        </p:txBody>
      </p:sp>
      <p:sp>
        <p:nvSpPr>
          <p:cNvPr id="14" name="Tytuł 1"/>
          <p:cNvSpPr>
            <a:spLocks noGrp="1"/>
          </p:cNvSpPr>
          <p:nvPr>
            <p:ph type="ctrTitle"/>
          </p:nvPr>
        </p:nvSpPr>
        <p:spPr>
          <a:xfrm>
            <a:off x="673911" y="816081"/>
            <a:ext cx="3059889" cy="2387600"/>
          </a:xfrm>
        </p:spPr>
        <p:txBody>
          <a:bodyPr anchor="b">
            <a:normAutofit/>
          </a:bodyPr>
          <a:lstStyle>
            <a:lvl1pPr algn="l">
              <a:lnSpc>
                <a:spcPct val="100000"/>
              </a:lnSpc>
              <a:defRPr sz="3400" b="1">
                <a:solidFill>
                  <a:schemeClr val="tx1"/>
                </a:solidFill>
              </a:defRPr>
            </a:lvl1pPr>
          </a:lstStyle>
          <a:p>
            <a:r>
              <a:rPr lang="en-US"/>
              <a:t>Click to edit Master title style</a:t>
            </a:r>
            <a:endParaRPr lang="pl-PL"/>
          </a:p>
        </p:txBody>
      </p:sp>
      <p:sp>
        <p:nvSpPr>
          <p:cNvPr id="8" name="Symbol zastępczy stopki 3">
            <a:extLst>
              <a:ext uri="{FF2B5EF4-FFF2-40B4-BE49-F238E27FC236}">
                <a16:creationId xmlns:a16="http://schemas.microsoft.com/office/drawing/2014/main" id="{5522438F-9895-F1BF-32DA-D2A612C3C044}"/>
              </a:ext>
            </a:extLst>
          </p:cNvPr>
          <p:cNvSpPr>
            <a:spLocks noGrp="1"/>
          </p:cNvSpPr>
          <p:nvPr>
            <p:ph type="ftr" sz="quarter" idx="15"/>
          </p:nvPr>
        </p:nvSpPr>
        <p:spPr/>
        <p:txBody>
          <a:bodyPr/>
          <a:lstStyle>
            <a:lvl1pPr>
              <a:defRPr/>
            </a:lvl1pPr>
          </a:lstStyle>
          <a:p>
            <a:pPr>
              <a:defRPr/>
            </a:pPr>
            <a:r>
              <a:rPr lang="en-US"/>
              <a:t>eSpring™ Water Treatment System training</a:t>
            </a:r>
            <a:endParaRPr lang="pl-PL"/>
          </a:p>
        </p:txBody>
      </p:sp>
      <p:sp>
        <p:nvSpPr>
          <p:cNvPr id="9" name="Symbol zastępczy numeru slajdu 4">
            <a:extLst>
              <a:ext uri="{FF2B5EF4-FFF2-40B4-BE49-F238E27FC236}">
                <a16:creationId xmlns:a16="http://schemas.microsoft.com/office/drawing/2014/main" id="{37D29EE7-619E-4278-9975-FD6B18664405}"/>
              </a:ext>
            </a:extLst>
          </p:cNvPr>
          <p:cNvSpPr>
            <a:spLocks noGrp="1"/>
          </p:cNvSpPr>
          <p:nvPr>
            <p:ph type="sldNum" sz="quarter" idx="16"/>
          </p:nvPr>
        </p:nvSpPr>
        <p:spPr/>
        <p:txBody>
          <a:bodyPr/>
          <a:lstStyle>
            <a:lvl1pPr>
              <a:defRPr smtClean="0"/>
            </a:lvl1pPr>
          </a:lstStyle>
          <a:p>
            <a:pPr>
              <a:defRPr/>
            </a:pPr>
            <a:fld id="{AFD08F81-5A40-4379-B6AF-294D9E8D5961}" type="slidenum">
              <a:rPr lang="pl-PL" altLang="en-US"/>
              <a:pPr>
                <a:defRPr/>
              </a:pPr>
              <a:t>‹#›</a:t>
            </a:fld>
            <a:endParaRPr lang="pl-PL" altLang="en-US"/>
          </a:p>
        </p:txBody>
      </p:sp>
    </p:spTree>
    <p:extLst>
      <p:ext uri="{BB962C8B-B14F-4D97-AF65-F5344CB8AC3E}">
        <p14:creationId xmlns:p14="http://schemas.microsoft.com/office/powerpoint/2010/main" val="418794587"/>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preserve="1">
  <p:cSld name="21_Pusty">
    <p:spTree>
      <p:nvGrpSpPr>
        <p:cNvPr id="1" name=""/>
        <p:cNvGrpSpPr/>
        <p:nvPr/>
      </p:nvGrpSpPr>
      <p:grpSpPr>
        <a:xfrm>
          <a:off x="0" y="0"/>
          <a:ext cx="0" cy="0"/>
          <a:chOff x="0" y="0"/>
          <a:chExt cx="0" cy="0"/>
        </a:xfrm>
      </p:grpSpPr>
      <p:sp>
        <p:nvSpPr>
          <p:cNvPr id="2" name="Prostokąt 7">
            <a:extLst>
              <a:ext uri="{FF2B5EF4-FFF2-40B4-BE49-F238E27FC236}">
                <a16:creationId xmlns:a16="http://schemas.microsoft.com/office/drawing/2014/main" id="{3588CB36-FBD6-D48E-0567-8A3B551AD8CD}"/>
              </a:ext>
            </a:extLst>
          </p:cNvPr>
          <p:cNvSpPr/>
          <p:nvPr/>
        </p:nvSpPr>
        <p:spPr>
          <a:xfrm>
            <a:off x="4059238" y="0"/>
            <a:ext cx="8132762"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pl-PL"/>
          </a:p>
        </p:txBody>
      </p:sp>
      <p:pic>
        <p:nvPicPr>
          <p:cNvPr id="3" name="Obraz 12">
            <a:extLst>
              <a:ext uri="{FF2B5EF4-FFF2-40B4-BE49-F238E27FC236}">
                <a16:creationId xmlns:a16="http://schemas.microsoft.com/office/drawing/2014/main" id="{F396EABE-F2A3-C3DC-9767-728AF666DD63}"/>
              </a:ext>
            </a:extLst>
          </p:cNvPr>
          <p:cNvPicPr>
            <a:picLocks noChangeAspect="1"/>
          </p:cNvPicPr>
          <p:nvPr/>
        </p:nvPicPr>
        <p:blipFill>
          <a:blip r:embed="rId3" cstate="screen">
            <a:extLst>
              <a:ext uri="{28A0092B-C50C-407E-A947-70E740481C1C}">
                <a14:useLocalDpi xmlns:a14="http://schemas.microsoft.com/office/drawing/2010/main"/>
              </a:ext>
            </a:extLst>
          </a:blip>
          <a:srcRect t="2" r="50333" b="-2"/>
          <a:stretch>
            <a:fillRect/>
          </a:stretch>
        </p:blipFill>
        <p:spPr bwMode="auto">
          <a:xfrm>
            <a:off x="904875" y="6340475"/>
            <a:ext cx="520700" cy="168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 name="Obraz 13">
            <a:extLst>
              <a:ext uri="{FF2B5EF4-FFF2-40B4-BE49-F238E27FC236}">
                <a16:creationId xmlns:a16="http://schemas.microsoft.com/office/drawing/2014/main" id="{40C3DE84-C3B6-489A-8613-6868794B657B}"/>
              </a:ext>
            </a:extLst>
          </p:cNvPr>
          <p:cNvPicPr>
            <a:picLocks noChangeAspect="1"/>
          </p:cNvPicPr>
          <p:nvPr/>
        </p:nvPicPr>
        <p:blipFill>
          <a:blip r:embed="rId4" cstate="screen">
            <a:extLst>
              <a:ext uri="{28A0092B-C50C-407E-A947-70E740481C1C}">
                <a14:useLocalDpi xmlns:a14="http://schemas.microsoft.com/office/drawing/2010/main"/>
              </a:ext>
            </a:extLst>
          </a:blip>
          <a:srcRect/>
          <a:stretch>
            <a:fillRect/>
          </a:stretch>
        </p:blipFill>
        <p:spPr bwMode="auto">
          <a:xfrm>
            <a:off x="354013" y="6253163"/>
            <a:ext cx="292100" cy="358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Prostokąt 7">
            <a:extLst>
              <a:ext uri="{FF2B5EF4-FFF2-40B4-BE49-F238E27FC236}">
                <a16:creationId xmlns:a16="http://schemas.microsoft.com/office/drawing/2014/main" id="{991978E5-A8DE-B9E4-FEF3-6CB3DC0A51B6}"/>
              </a:ext>
            </a:extLst>
          </p:cNvPr>
          <p:cNvSpPr/>
          <p:nvPr userDrawn="1"/>
        </p:nvSpPr>
        <p:spPr>
          <a:xfrm>
            <a:off x="4059238" y="0"/>
            <a:ext cx="8132762"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pl-PL"/>
          </a:p>
        </p:txBody>
      </p:sp>
      <p:pic>
        <p:nvPicPr>
          <p:cNvPr id="6" name="Obraz 12">
            <a:extLst>
              <a:ext uri="{FF2B5EF4-FFF2-40B4-BE49-F238E27FC236}">
                <a16:creationId xmlns:a16="http://schemas.microsoft.com/office/drawing/2014/main" id="{5FFFA3BC-0577-3ABA-A75F-DC1827200E23}"/>
              </a:ext>
            </a:extLst>
          </p:cNvPr>
          <p:cNvPicPr>
            <a:picLocks noChangeAspect="1"/>
          </p:cNvPicPr>
          <p:nvPr userDrawn="1"/>
        </p:nvPicPr>
        <p:blipFill>
          <a:blip r:embed="rId3" cstate="screen">
            <a:extLst>
              <a:ext uri="{28A0092B-C50C-407E-A947-70E740481C1C}">
                <a14:useLocalDpi xmlns:a14="http://schemas.microsoft.com/office/drawing/2010/main"/>
              </a:ext>
            </a:extLst>
          </a:blip>
          <a:srcRect t="2" r="50333" b="-2"/>
          <a:stretch>
            <a:fillRect/>
          </a:stretch>
        </p:blipFill>
        <p:spPr bwMode="auto">
          <a:xfrm>
            <a:off x="904875" y="6340475"/>
            <a:ext cx="520700" cy="168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 name="Obraz 13">
            <a:extLst>
              <a:ext uri="{FF2B5EF4-FFF2-40B4-BE49-F238E27FC236}">
                <a16:creationId xmlns:a16="http://schemas.microsoft.com/office/drawing/2014/main" id="{8E8CEA9A-C071-17D3-6F19-D70874BBCB22}"/>
              </a:ext>
            </a:extLst>
          </p:cNvPr>
          <p:cNvPicPr>
            <a:picLocks noChangeAspect="1"/>
          </p:cNvPicPr>
          <p:nvPr userDrawn="1"/>
        </p:nvPicPr>
        <p:blipFill>
          <a:blip r:embed="rId4" cstate="screen">
            <a:extLst>
              <a:ext uri="{28A0092B-C50C-407E-A947-70E740481C1C}">
                <a14:useLocalDpi xmlns:a14="http://schemas.microsoft.com/office/drawing/2010/main"/>
              </a:ext>
            </a:extLst>
          </a:blip>
          <a:srcRect/>
          <a:stretch>
            <a:fillRect/>
          </a:stretch>
        </p:blipFill>
        <p:spPr bwMode="auto">
          <a:xfrm>
            <a:off x="354013" y="6253163"/>
            <a:ext cx="292100" cy="358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 name="Symbol zastępczy tekstu 4"/>
          <p:cNvSpPr>
            <a:spLocks noGrp="1"/>
          </p:cNvSpPr>
          <p:nvPr>
            <p:ph type="body" sz="quarter" idx="14"/>
          </p:nvPr>
        </p:nvSpPr>
        <p:spPr>
          <a:xfrm>
            <a:off x="678187" y="3321970"/>
            <a:ext cx="3030385" cy="2545429"/>
          </a:xfrm>
        </p:spPr>
        <p:txBody>
          <a:bodyPr lIns="90000">
            <a:normAutofit/>
          </a:bodyPr>
          <a:lstStyle>
            <a:lvl1pPr marL="182563" indent="-182563">
              <a:lnSpc>
                <a:spcPct val="130000"/>
              </a:lnSpc>
              <a:defRPr sz="1200" b="1">
                <a:solidFill>
                  <a:schemeClr val="tx1"/>
                </a:solidFill>
              </a:defRPr>
            </a:lvl1pPr>
          </a:lstStyle>
          <a:p>
            <a:pPr lvl="0"/>
            <a:r>
              <a:rPr lang="en-US"/>
              <a:t>Click to edit Master text styles</a:t>
            </a:r>
          </a:p>
        </p:txBody>
      </p:sp>
      <p:sp>
        <p:nvSpPr>
          <p:cNvPr id="11" name="Tytuł 1"/>
          <p:cNvSpPr>
            <a:spLocks noGrp="1"/>
          </p:cNvSpPr>
          <p:nvPr>
            <p:ph type="ctrTitle"/>
          </p:nvPr>
        </p:nvSpPr>
        <p:spPr>
          <a:xfrm>
            <a:off x="673911" y="816081"/>
            <a:ext cx="3059889" cy="2387600"/>
          </a:xfrm>
        </p:spPr>
        <p:txBody>
          <a:bodyPr anchor="b">
            <a:normAutofit/>
          </a:bodyPr>
          <a:lstStyle>
            <a:lvl1pPr algn="l">
              <a:lnSpc>
                <a:spcPct val="100000"/>
              </a:lnSpc>
              <a:defRPr sz="3400" b="1">
                <a:solidFill>
                  <a:schemeClr val="tx1"/>
                </a:solidFill>
              </a:defRPr>
            </a:lvl1pPr>
          </a:lstStyle>
          <a:p>
            <a:r>
              <a:rPr lang="en-US"/>
              <a:t>Click to edit Master title style</a:t>
            </a:r>
            <a:endParaRPr lang="pl-PL"/>
          </a:p>
        </p:txBody>
      </p:sp>
      <p:sp>
        <p:nvSpPr>
          <p:cNvPr id="8" name="Symbol zastępczy stopki 2">
            <a:extLst>
              <a:ext uri="{FF2B5EF4-FFF2-40B4-BE49-F238E27FC236}">
                <a16:creationId xmlns:a16="http://schemas.microsoft.com/office/drawing/2014/main" id="{DCFB9B1D-D8AC-6161-090D-8FDA716E57F2}"/>
              </a:ext>
            </a:extLst>
          </p:cNvPr>
          <p:cNvSpPr>
            <a:spLocks noGrp="1"/>
          </p:cNvSpPr>
          <p:nvPr>
            <p:ph type="ftr" sz="quarter" idx="15"/>
          </p:nvPr>
        </p:nvSpPr>
        <p:spPr/>
        <p:txBody>
          <a:bodyPr/>
          <a:lstStyle>
            <a:lvl1pPr>
              <a:defRPr/>
            </a:lvl1pPr>
          </a:lstStyle>
          <a:p>
            <a:pPr>
              <a:defRPr/>
            </a:pPr>
            <a:r>
              <a:rPr lang="en-US"/>
              <a:t>eSpring™ Water Treatment System training</a:t>
            </a:r>
            <a:endParaRPr lang="pl-PL"/>
          </a:p>
        </p:txBody>
      </p:sp>
      <p:sp>
        <p:nvSpPr>
          <p:cNvPr id="10" name="Symbol zastępczy numeru slajdu 3">
            <a:extLst>
              <a:ext uri="{FF2B5EF4-FFF2-40B4-BE49-F238E27FC236}">
                <a16:creationId xmlns:a16="http://schemas.microsoft.com/office/drawing/2014/main" id="{0DD80ED7-A64D-DF32-4FA2-EB87C0482008}"/>
              </a:ext>
            </a:extLst>
          </p:cNvPr>
          <p:cNvSpPr>
            <a:spLocks noGrp="1"/>
          </p:cNvSpPr>
          <p:nvPr>
            <p:ph type="sldNum" sz="quarter" idx="16"/>
          </p:nvPr>
        </p:nvSpPr>
        <p:spPr/>
        <p:txBody>
          <a:bodyPr/>
          <a:lstStyle>
            <a:lvl1pPr>
              <a:defRPr smtClean="0"/>
            </a:lvl1pPr>
          </a:lstStyle>
          <a:p>
            <a:pPr>
              <a:defRPr/>
            </a:pPr>
            <a:fld id="{1EF8FC73-54FA-416D-A0DE-21156E0B5FC8}" type="slidenum">
              <a:rPr lang="pl-PL" altLang="en-US"/>
              <a:pPr>
                <a:defRPr/>
              </a:pPr>
              <a:t>‹#›</a:t>
            </a:fld>
            <a:endParaRPr lang="pl-PL" altLang="en-US"/>
          </a:p>
        </p:txBody>
      </p:sp>
    </p:spTree>
    <p:extLst>
      <p:ext uri="{BB962C8B-B14F-4D97-AF65-F5344CB8AC3E}">
        <p14:creationId xmlns:p14="http://schemas.microsoft.com/office/powerpoint/2010/main" val="3925606457"/>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preserve="1">
  <p:cSld name="22_Pusty">
    <p:spTree>
      <p:nvGrpSpPr>
        <p:cNvPr id="1" name=""/>
        <p:cNvGrpSpPr/>
        <p:nvPr/>
      </p:nvGrpSpPr>
      <p:grpSpPr>
        <a:xfrm>
          <a:off x="0" y="0"/>
          <a:ext cx="0" cy="0"/>
          <a:chOff x="0" y="0"/>
          <a:chExt cx="0" cy="0"/>
        </a:xfrm>
      </p:grpSpPr>
      <p:sp>
        <p:nvSpPr>
          <p:cNvPr id="2" name="Prostokąt 9">
            <a:extLst>
              <a:ext uri="{FF2B5EF4-FFF2-40B4-BE49-F238E27FC236}">
                <a16:creationId xmlns:a16="http://schemas.microsoft.com/office/drawing/2014/main" id="{7E8AA0C4-7BCC-D405-9086-249582C91293}"/>
              </a:ext>
            </a:extLst>
          </p:cNvPr>
          <p:cNvSpPr/>
          <p:nvPr/>
        </p:nvSpPr>
        <p:spPr>
          <a:xfrm>
            <a:off x="6096000" y="0"/>
            <a:ext cx="6096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pl-PL"/>
          </a:p>
        </p:txBody>
      </p:sp>
      <p:pic>
        <p:nvPicPr>
          <p:cNvPr id="3" name="Obraz 11">
            <a:extLst>
              <a:ext uri="{FF2B5EF4-FFF2-40B4-BE49-F238E27FC236}">
                <a16:creationId xmlns:a16="http://schemas.microsoft.com/office/drawing/2014/main" id="{B5D5B47D-0773-D700-B46E-6CB377B5B31D}"/>
              </a:ext>
            </a:extLst>
          </p:cNvPr>
          <p:cNvPicPr>
            <a:picLocks noChangeAspect="1"/>
          </p:cNvPicPr>
          <p:nvPr/>
        </p:nvPicPr>
        <p:blipFill>
          <a:blip r:embed="rId3" cstate="screen">
            <a:extLst>
              <a:ext uri="{28A0092B-C50C-407E-A947-70E740481C1C}">
                <a14:useLocalDpi xmlns:a14="http://schemas.microsoft.com/office/drawing/2010/main"/>
              </a:ext>
            </a:extLst>
          </a:blip>
          <a:srcRect t="2" r="50333" b="-2"/>
          <a:stretch>
            <a:fillRect/>
          </a:stretch>
        </p:blipFill>
        <p:spPr bwMode="auto">
          <a:xfrm>
            <a:off x="904875" y="6340475"/>
            <a:ext cx="520700" cy="168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 name="Obraz 12">
            <a:extLst>
              <a:ext uri="{FF2B5EF4-FFF2-40B4-BE49-F238E27FC236}">
                <a16:creationId xmlns:a16="http://schemas.microsoft.com/office/drawing/2014/main" id="{9D66575D-308A-4155-D71D-D74ADD5AA4A8}"/>
              </a:ext>
            </a:extLst>
          </p:cNvPr>
          <p:cNvPicPr>
            <a:picLocks noChangeAspect="1"/>
          </p:cNvPicPr>
          <p:nvPr/>
        </p:nvPicPr>
        <p:blipFill>
          <a:blip r:embed="rId4" cstate="screen">
            <a:extLst>
              <a:ext uri="{28A0092B-C50C-407E-A947-70E740481C1C}">
                <a14:useLocalDpi xmlns:a14="http://schemas.microsoft.com/office/drawing/2010/main"/>
              </a:ext>
            </a:extLst>
          </a:blip>
          <a:srcRect/>
          <a:stretch>
            <a:fillRect/>
          </a:stretch>
        </p:blipFill>
        <p:spPr bwMode="auto">
          <a:xfrm>
            <a:off x="354013" y="6253163"/>
            <a:ext cx="292100" cy="358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Prostokąt 9">
            <a:extLst>
              <a:ext uri="{FF2B5EF4-FFF2-40B4-BE49-F238E27FC236}">
                <a16:creationId xmlns:a16="http://schemas.microsoft.com/office/drawing/2014/main" id="{23D60582-ED24-8A9D-3611-F7473F0EB12E}"/>
              </a:ext>
            </a:extLst>
          </p:cNvPr>
          <p:cNvSpPr/>
          <p:nvPr userDrawn="1"/>
        </p:nvSpPr>
        <p:spPr>
          <a:xfrm>
            <a:off x="6096000" y="0"/>
            <a:ext cx="6096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pl-PL"/>
          </a:p>
        </p:txBody>
      </p:sp>
      <p:pic>
        <p:nvPicPr>
          <p:cNvPr id="6" name="Obraz 11">
            <a:extLst>
              <a:ext uri="{FF2B5EF4-FFF2-40B4-BE49-F238E27FC236}">
                <a16:creationId xmlns:a16="http://schemas.microsoft.com/office/drawing/2014/main" id="{EEAA9328-8B2A-7D03-CD99-F6E6005A3548}"/>
              </a:ext>
            </a:extLst>
          </p:cNvPr>
          <p:cNvPicPr>
            <a:picLocks noChangeAspect="1"/>
          </p:cNvPicPr>
          <p:nvPr userDrawn="1"/>
        </p:nvPicPr>
        <p:blipFill>
          <a:blip r:embed="rId3" cstate="screen">
            <a:extLst>
              <a:ext uri="{28A0092B-C50C-407E-A947-70E740481C1C}">
                <a14:useLocalDpi xmlns:a14="http://schemas.microsoft.com/office/drawing/2010/main"/>
              </a:ext>
            </a:extLst>
          </a:blip>
          <a:srcRect t="2" r="50333" b="-2"/>
          <a:stretch>
            <a:fillRect/>
          </a:stretch>
        </p:blipFill>
        <p:spPr bwMode="auto">
          <a:xfrm>
            <a:off x="904875" y="6340475"/>
            <a:ext cx="520700" cy="168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 name="Obraz 12">
            <a:extLst>
              <a:ext uri="{FF2B5EF4-FFF2-40B4-BE49-F238E27FC236}">
                <a16:creationId xmlns:a16="http://schemas.microsoft.com/office/drawing/2014/main" id="{E7D2BBE7-0CE1-7D30-85AC-77DC9591B99C}"/>
              </a:ext>
            </a:extLst>
          </p:cNvPr>
          <p:cNvPicPr>
            <a:picLocks noChangeAspect="1"/>
          </p:cNvPicPr>
          <p:nvPr userDrawn="1"/>
        </p:nvPicPr>
        <p:blipFill>
          <a:blip r:embed="rId4" cstate="screen">
            <a:extLst>
              <a:ext uri="{28A0092B-C50C-407E-A947-70E740481C1C}">
                <a14:useLocalDpi xmlns:a14="http://schemas.microsoft.com/office/drawing/2010/main"/>
              </a:ext>
            </a:extLst>
          </a:blip>
          <a:srcRect/>
          <a:stretch>
            <a:fillRect/>
          </a:stretch>
        </p:blipFill>
        <p:spPr bwMode="auto">
          <a:xfrm>
            <a:off x="354013" y="6253163"/>
            <a:ext cx="292100" cy="358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 name="Tytuł 1"/>
          <p:cNvSpPr>
            <a:spLocks noGrp="1"/>
          </p:cNvSpPr>
          <p:nvPr>
            <p:ph type="ctrTitle"/>
          </p:nvPr>
        </p:nvSpPr>
        <p:spPr>
          <a:xfrm>
            <a:off x="673911" y="816081"/>
            <a:ext cx="4906297" cy="2387600"/>
          </a:xfrm>
        </p:spPr>
        <p:txBody>
          <a:bodyPr anchor="b">
            <a:normAutofit/>
          </a:bodyPr>
          <a:lstStyle>
            <a:lvl1pPr algn="l">
              <a:lnSpc>
                <a:spcPct val="100000"/>
              </a:lnSpc>
              <a:defRPr sz="2400" b="1"/>
            </a:lvl1pPr>
          </a:lstStyle>
          <a:p>
            <a:r>
              <a:rPr lang="en-US"/>
              <a:t>Click to edit Master title style</a:t>
            </a:r>
            <a:endParaRPr lang="pl-PL"/>
          </a:p>
        </p:txBody>
      </p:sp>
      <p:sp>
        <p:nvSpPr>
          <p:cNvPr id="15" name="Symbol zastępczy tekstu 4"/>
          <p:cNvSpPr>
            <a:spLocks noGrp="1"/>
          </p:cNvSpPr>
          <p:nvPr>
            <p:ph type="body" sz="quarter" idx="13"/>
          </p:nvPr>
        </p:nvSpPr>
        <p:spPr>
          <a:xfrm>
            <a:off x="678187" y="3541046"/>
            <a:ext cx="4858989" cy="914400"/>
          </a:xfrm>
        </p:spPr>
        <p:txBody>
          <a:bodyPr lIns="90000">
            <a:normAutofit/>
          </a:bodyPr>
          <a:lstStyle>
            <a:lvl1pPr marL="182563" indent="-182563">
              <a:defRPr sz="1200"/>
            </a:lvl1pPr>
          </a:lstStyle>
          <a:p>
            <a:pPr lvl="0"/>
            <a:r>
              <a:rPr lang="en-US"/>
              <a:t>Click to edit Master text styles</a:t>
            </a:r>
          </a:p>
        </p:txBody>
      </p:sp>
      <p:sp>
        <p:nvSpPr>
          <p:cNvPr id="8" name="Symbol zastępczy stopki 2">
            <a:extLst>
              <a:ext uri="{FF2B5EF4-FFF2-40B4-BE49-F238E27FC236}">
                <a16:creationId xmlns:a16="http://schemas.microsoft.com/office/drawing/2014/main" id="{A124602A-E0E3-846C-050B-53891BC6678A}"/>
              </a:ext>
            </a:extLst>
          </p:cNvPr>
          <p:cNvSpPr>
            <a:spLocks noGrp="1"/>
          </p:cNvSpPr>
          <p:nvPr>
            <p:ph type="ftr" sz="quarter" idx="14"/>
          </p:nvPr>
        </p:nvSpPr>
        <p:spPr/>
        <p:txBody>
          <a:bodyPr/>
          <a:lstStyle>
            <a:lvl1pPr>
              <a:defRPr/>
            </a:lvl1pPr>
          </a:lstStyle>
          <a:p>
            <a:pPr>
              <a:defRPr/>
            </a:pPr>
            <a:r>
              <a:rPr lang="en-US"/>
              <a:t>eSpring™ Water Treatment System training</a:t>
            </a:r>
            <a:endParaRPr lang="pl-PL"/>
          </a:p>
        </p:txBody>
      </p:sp>
      <p:sp>
        <p:nvSpPr>
          <p:cNvPr id="9" name="Symbol zastępczy numeru slajdu 3">
            <a:extLst>
              <a:ext uri="{FF2B5EF4-FFF2-40B4-BE49-F238E27FC236}">
                <a16:creationId xmlns:a16="http://schemas.microsoft.com/office/drawing/2014/main" id="{48B18FA0-C6DC-C8A7-FD0C-B0460E227289}"/>
              </a:ext>
            </a:extLst>
          </p:cNvPr>
          <p:cNvSpPr>
            <a:spLocks noGrp="1"/>
          </p:cNvSpPr>
          <p:nvPr>
            <p:ph type="sldNum" sz="quarter" idx="15"/>
          </p:nvPr>
        </p:nvSpPr>
        <p:spPr/>
        <p:txBody>
          <a:bodyPr/>
          <a:lstStyle>
            <a:lvl1pPr>
              <a:defRPr smtClean="0"/>
            </a:lvl1pPr>
          </a:lstStyle>
          <a:p>
            <a:pPr>
              <a:defRPr/>
            </a:pPr>
            <a:fld id="{3424AF59-D174-4DEA-948D-09EA8E86AC41}" type="slidenum">
              <a:rPr lang="pl-PL" altLang="en-US"/>
              <a:pPr>
                <a:defRPr/>
              </a:pPr>
              <a:t>‹#›</a:t>
            </a:fld>
            <a:endParaRPr lang="pl-PL" altLang="en-US"/>
          </a:p>
        </p:txBody>
      </p:sp>
    </p:spTree>
    <p:extLst>
      <p:ext uri="{BB962C8B-B14F-4D97-AF65-F5344CB8AC3E}">
        <p14:creationId xmlns:p14="http://schemas.microsoft.com/office/powerpoint/2010/main" val="3849142378"/>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preserve="1">
  <p:cSld name="23_Pusty">
    <p:spTree>
      <p:nvGrpSpPr>
        <p:cNvPr id="1" name=""/>
        <p:cNvGrpSpPr/>
        <p:nvPr/>
      </p:nvGrpSpPr>
      <p:grpSpPr>
        <a:xfrm>
          <a:off x="0" y="0"/>
          <a:ext cx="0" cy="0"/>
          <a:chOff x="0" y="0"/>
          <a:chExt cx="0" cy="0"/>
        </a:xfrm>
      </p:grpSpPr>
      <p:sp>
        <p:nvSpPr>
          <p:cNvPr id="2" name="Prostokąt 13">
            <a:extLst>
              <a:ext uri="{FF2B5EF4-FFF2-40B4-BE49-F238E27FC236}">
                <a16:creationId xmlns:a16="http://schemas.microsoft.com/office/drawing/2014/main" id="{E7DFF3C8-5FC2-CCC6-D7F7-02205E01FCF1}"/>
              </a:ext>
            </a:extLst>
          </p:cNvPr>
          <p:cNvSpPr/>
          <p:nvPr/>
        </p:nvSpPr>
        <p:spPr>
          <a:xfrm>
            <a:off x="4059238" y="0"/>
            <a:ext cx="8132762"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pl-PL"/>
          </a:p>
        </p:txBody>
      </p:sp>
      <p:pic>
        <p:nvPicPr>
          <p:cNvPr id="3" name="Obraz 16">
            <a:extLst>
              <a:ext uri="{FF2B5EF4-FFF2-40B4-BE49-F238E27FC236}">
                <a16:creationId xmlns:a16="http://schemas.microsoft.com/office/drawing/2014/main" id="{2F12E319-68D6-9B3B-620B-26AA74692BA2}"/>
              </a:ext>
            </a:extLst>
          </p:cNvPr>
          <p:cNvPicPr>
            <a:picLocks noChangeAspect="1"/>
          </p:cNvPicPr>
          <p:nvPr/>
        </p:nvPicPr>
        <p:blipFill>
          <a:blip r:embed="rId3" cstate="screen">
            <a:extLst>
              <a:ext uri="{28A0092B-C50C-407E-A947-70E740481C1C}">
                <a14:useLocalDpi xmlns:a14="http://schemas.microsoft.com/office/drawing/2010/main"/>
              </a:ext>
            </a:extLst>
          </a:blip>
          <a:srcRect t="2" r="50333" b="-2"/>
          <a:stretch>
            <a:fillRect/>
          </a:stretch>
        </p:blipFill>
        <p:spPr bwMode="auto">
          <a:xfrm>
            <a:off x="904875" y="6340475"/>
            <a:ext cx="520700" cy="168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 name="Obraz 17">
            <a:extLst>
              <a:ext uri="{FF2B5EF4-FFF2-40B4-BE49-F238E27FC236}">
                <a16:creationId xmlns:a16="http://schemas.microsoft.com/office/drawing/2014/main" id="{628B4863-721B-D446-DE83-067848DA029B}"/>
              </a:ext>
            </a:extLst>
          </p:cNvPr>
          <p:cNvPicPr>
            <a:picLocks noChangeAspect="1"/>
          </p:cNvPicPr>
          <p:nvPr/>
        </p:nvPicPr>
        <p:blipFill>
          <a:blip r:embed="rId4" cstate="screen">
            <a:extLst>
              <a:ext uri="{28A0092B-C50C-407E-A947-70E740481C1C}">
                <a14:useLocalDpi xmlns:a14="http://schemas.microsoft.com/office/drawing/2010/main"/>
              </a:ext>
            </a:extLst>
          </a:blip>
          <a:srcRect/>
          <a:stretch>
            <a:fillRect/>
          </a:stretch>
        </p:blipFill>
        <p:spPr bwMode="auto">
          <a:xfrm>
            <a:off x="354013" y="6253163"/>
            <a:ext cx="292100" cy="358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Prostokąt 13">
            <a:extLst>
              <a:ext uri="{FF2B5EF4-FFF2-40B4-BE49-F238E27FC236}">
                <a16:creationId xmlns:a16="http://schemas.microsoft.com/office/drawing/2014/main" id="{F1E7A96D-040A-D620-A403-AB508B5179F9}"/>
              </a:ext>
            </a:extLst>
          </p:cNvPr>
          <p:cNvSpPr/>
          <p:nvPr userDrawn="1"/>
        </p:nvSpPr>
        <p:spPr>
          <a:xfrm>
            <a:off x="4059238" y="0"/>
            <a:ext cx="8132762"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pl-PL"/>
          </a:p>
        </p:txBody>
      </p:sp>
      <p:pic>
        <p:nvPicPr>
          <p:cNvPr id="6" name="Obraz 16">
            <a:extLst>
              <a:ext uri="{FF2B5EF4-FFF2-40B4-BE49-F238E27FC236}">
                <a16:creationId xmlns:a16="http://schemas.microsoft.com/office/drawing/2014/main" id="{A5E9D9C5-4394-B016-37FA-8FA4CAB1C9BF}"/>
              </a:ext>
            </a:extLst>
          </p:cNvPr>
          <p:cNvPicPr>
            <a:picLocks noChangeAspect="1"/>
          </p:cNvPicPr>
          <p:nvPr userDrawn="1"/>
        </p:nvPicPr>
        <p:blipFill>
          <a:blip r:embed="rId3" cstate="screen">
            <a:extLst>
              <a:ext uri="{28A0092B-C50C-407E-A947-70E740481C1C}">
                <a14:useLocalDpi xmlns:a14="http://schemas.microsoft.com/office/drawing/2010/main"/>
              </a:ext>
            </a:extLst>
          </a:blip>
          <a:srcRect t="2" r="50333" b="-2"/>
          <a:stretch>
            <a:fillRect/>
          </a:stretch>
        </p:blipFill>
        <p:spPr bwMode="auto">
          <a:xfrm>
            <a:off x="904875" y="6340475"/>
            <a:ext cx="520700" cy="168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 name="Obraz 17">
            <a:extLst>
              <a:ext uri="{FF2B5EF4-FFF2-40B4-BE49-F238E27FC236}">
                <a16:creationId xmlns:a16="http://schemas.microsoft.com/office/drawing/2014/main" id="{A2BE43C9-5779-6C9D-18AF-EE0E41CFF746}"/>
              </a:ext>
            </a:extLst>
          </p:cNvPr>
          <p:cNvPicPr>
            <a:picLocks noChangeAspect="1"/>
          </p:cNvPicPr>
          <p:nvPr userDrawn="1"/>
        </p:nvPicPr>
        <p:blipFill>
          <a:blip r:embed="rId4" cstate="screen">
            <a:extLst>
              <a:ext uri="{28A0092B-C50C-407E-A947-70E740481C1C}">
                <a14:useLocalDpi xmlns:a14="http://schemas.microsoft.com/office/drawing/2010/main"/>
              </a:ext>
            </a:extLst>
          </a:blip>
          <a:srcRect/>
          <a:stretch>
            <a:fillRect/>
          </a:stretch>
        </p:blipFill>
        <p:spPr bwMode="auto">
          <a:xfrm>
            <a:off x="354013" y="6253163"/>
            <a:ext cx="292100" cy="358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5" name="Symbol zastępczy tekstu 4"/>
          <p:cNvSpPr>
            <a:spLocks noGrp="1"/>
          </p:cNvSpPr>
          <p:nvPr>
            <p:ph type="body" sz="quarter" idx="14"/>
          </p:nvPr>
        </p:nvSpPr>
        <p:spPr>
          <a:xfrm>
            <a:off x="678187" y="3321970"/>
            <a:ext cx="3030385" cy="2545429"/>
          </a:xfrm>
        </p:spPr>
        <p:txBody>
          <a:bodyPr lIns="90000">
            <a:normAutofit/>
          </a:bodyPr>
          <a:lstStyle>
            <a:lvl1pPr marL="182563" indent="-182563">
              <a:lnSpc>
                <a:spcPct val="130000"/>
              </a:lnSpc>
              <a:defRPr sz="1200" b="1">
                <a:solidFill>
                  <a:schemeClr val="tx1"/>
                </a:solidFill>
              </a:defRPr>
            </a:lvl1pPr>
          </a:lstStyle>
          <a:p>
            <a:pPr lvl="0"/>
            <a:r>
              <a:rPr lang="en-US"/>
              <a:t>Click to edit Master text styles</a:t>
            </a:r>
          </a:p>
        </p:txBody>
      </p:sp>
      <p:sp>
        <p:nvSpPr>
          <p:cNvPr id="16" name="Tytuł 1"/>
          <p:cNvSpPr>
            <a:spLocks noGrp="1"/>
          </p:cNvSpPr>
          <p:nvPr>
            <p:ph type="ctrTitle"/>
          </p:nvPr>
        </p:nvSpPr>
        <p:spPr>
          <a:xfrm>
            <a:off x="673911" y="816081"/>
            <a:ext cx="3059889" cy="2387600"/>
          </a:xfrm>
        </p:spPr>
        <p:txBody>
          <a:bodyPr anchor="b">
            <a:normAutofit/>
          </a:bodyPr>
          <a:lstStyle>
            <a:lvl1pPr algn="l">
              <a:lnSpc>
                <a:spcPct val="100000"/>
              </a:lnSpc>
              <a:defRPr sz="3400" b="1">
                <a:solidFill>
                  <a:schemeClr val="tx1"/>
                </a:solidFill>
              </a:defRPr>
            </a:lvl1pPr>
          </a:lstStyle>
          <a:p>
            <a:r>
              <a:rPr lang="en-US"/>
              <a:t>Click to edit Master title style</a:t>
            </a:r>
            <a:endParaRPr lang="pl-PL"/>
          </a:p>
        </p:txBody>
      </p:sp>
      <p:sp>
        <p:nvSpPr>
          <p:cNvPr id="8" name="Symbol zastępczy stopki 2">
            <a:extLst>
              <a:ext uri="{FF2B5EF4-FFF2-40B4-BE49-F238E27FC236}">
                <a16:creationId xmlns:a16="http://schemas.microsoft.com/office/drawing/2014/main" id="{9C869178-A849-B1D3-F3EC-B7A3F587144C}"/>
              </a:ext>
            </a:extLst>
          </p:cNvPr>
          <p:cNvSpPr>
            <a:spLocks noGrp="1"/>
          </p:cNvSpPr>
          <p:nvPr>
            <p:ph type="ftr" sz="quarter" idx="15"/>
          </p:nvPr>
        </p:nvSpPr>
        <p:spPr/>
        <p:txBody>
          <a:bodyPr/>
          <a:lstStyle>
            <a:lvl1pPr>
              <a:defRPr/>
            </a:lvl1pPr>
          </a:lstStyle>
          <a:p>
            <a:pPr>
              <a:defRPr/>
            </a:pPr>
            <a:r>
              <a:rPr lang="en-US"/>
              <a:t>eSpring™ Water Treatment System training</a:t>
            </a:r>
            <a:endParaRPr lang="pl-PL"/>
          </a:p>
        </p:txBody>
      </p:sp>
      <p:sp>
        <p:nvSpPr>
          <p:cNvPr id="9" name="Symbol zastępczy numeru slajdu 3">
            <a:extLst>
              <a:ext uri="{FF2B5EF4-FFF2-40B4-BE49-F238E27FC236}">
                <a16:creationId xmlns:a16="http://schemas.microsoft.com/office/drawing/2014/main" id="{836E5884-04C4-172C-E281-91B29EABCD5E}"/>
              </a:ext>
            </a:extLst>
          </p:cNvPr>
          <p:cNvSpPr>
            <a:spLocks noGrp="1"/>
          </p:cNvSpPr>
          <p:nvPr>
            <p:ph type="sldNum" sz="quarter" idx="16"/>
          </p:nvPr>
        </p:nvSpPr>
        <p:spPr/>
        <p:txBody>
          <a:bodyPr/>
          <a:lstStyle>
            <a:lvl1pPr>
              <a:defRPr smtClean="0"/>
            </a:lvl1pPr>
          </a:lstStyle>
          <a:p>
            <a:pPr>
              <a:defRPr/>
            </a:pPr>
            <a:fld id="{090EC337-0AF8-4B88-9794-F97AA85D7D7A}" type="slidenum">
              <a:rPr lang="pl-PL" altLang="en-US"/>
              <a:pPr>
                <a:defRPr/>
              </a:pPr>
              <a:t>‹#›</a:t>
            </a:fld>
            <a:endParaRPr lang="pl-PL" altLang="en-US"/>
          </a:p>
        </p:txBody>
      </p:sp>
    </p:spTree>
    <p:extLst>
      <p:ext uri="{BB962C8B-B14F-4D97-AF65-F5344CB8AC3E}">
        <p14:creationId xmlns:p14="http://schemas.microsoft.com/office/powerpoint/2010/main" val="2873089814"/>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preserve="1">
  <p:cSld name="24_Pusty">
    <p:spTree>
      <p:nvGrpSpPr>
        <p:cNvPr id="1" name=""/>
        <p:cNvGrpSpPr/>
        <p:nvPr/>
      </p:nvGrpSpPr>
      <p:grpSpPr>
        <a:xfrm>
          <a:off x="0" y="0"/>
          <a:ext cx="0" cy="0"/>
          <a:chOff x="0" y="0"/>
          <a:chExt cx="0" cy="0"/>
        </a:xfrm>
      </p:grpSpPr>
      <p:sp>
        <p:nvSpPr>
          <p:cNvPr id="2" name="Prostokąt 10">
            <a:extLst>
              <a:ext uri="{FF2B5EF4-FFF2-40B4-BE49-F238E27FC236}">
                <a16:creationId xmlns:a16="http://schemas.microsoft.com/office/drawing/2014/main" id="{A9C810A3-182B-C908-7E05-8F721CA102B2}"/>
              </a:ext>
            </a:extLst>
          </p:cNvPr>
          <p:cNvSpPr/>
          <p:nvPr/>
        </p:nvSpPr>
        <p:spPr>
          <a:xfrm>
            <a:off x="0" y="0"/>
            <a:ext cx="12192000" cy="6858000"/>
          </a:xfrm>
          <a:prstGeom prst="rect">
            <a:avLst/>
          </a:prstGeom>
          <a:solidFill>
            <a:srgbClr val="F3F1FF"/>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pl-PL"/>
          </a:p>
        </p:txBody>
      </p:sp>
      <p:pic>
        <p:nvPicPr>
          <p:cNvPr id="3" name="Obraz 11">
            <a:extLst>
              <a:ext uri="{FF2B5EF4-FFF2-40B4-BE49-F238E27FC236}">
                <a16:creationId xmlns:a16="http://schemas.microsoft.com/office/drawing/2014/main" id="{3F693C5D-F74E-2911-D840-7560F45841C2}"/>
              </a:ext>
            </a:extLst>
          </p:cNvPr>
          <p:cNvPicPr>
            <a:picLocks noChangeAspect="1"/>
          </p:cNvPicPr>
          <p:nvPr/>
        </p:nvPicPr>
        <p:blipFill>
          <a:blip r:embed="rId2" cstate="screen">
            <a:extLst>
              <a:ext uri="{28A0092B-C50C-407E-A947-70E740481C1C}">
                <a14:useLocalDpi xmlns:a14="http://schemas.microsoft.com/office/drawing/2010/main"/>
              </a:ext>
            </a:extLst>
          </a:blip>
          <a:srcRect/>
          <a:stretch>
            <a:fillRect/>
          </a:stretch>
        </p:blipFill>
        <p:spPr bwMode="auto">
          <a:xfrm>
            <a:off x="354013" y="6253163"/>
            <a:ext cx="292100" cy="358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 name="Obraz 15">
            <a:extLst>
              <a:ext uri="{FF2B5EF4-FFF2-40B4-BE49-F238E27FC236}">
                <a16:creationId xmlns:a16="http://schemas.microsoft.com/office/drawing/2014/main" id="{6F016F13-B5FF-EF9E-5DE8-2CDF444AD600}"/>
              </a:ext>
            </a:extLst>
          </p:cNvPr>
          <p:cNvPicPr>
            <a:picLocks noChangeAspect="1"/>
          </p:cNvPicPr>
          <p:nvPr/>
        </p:nvPicPr>
        <p:blipFill>
          <a:blip r:embed="rId3" cstate="screen">
            <a:extLst>
              <a:ext uri="{28A0092B-C50C-407E-A947-70E740481C1C}">
                <a14:useLocalDpi xmlns:a14="http://schemas.microsoft.com/office/drawing/2010/main"/>
              </a:ext>
            </a:extLst>
          </a:blip>
          <a:srcRect r="50845"/>
          <a:stretch>
            <a:fillRect/>
          </a:stretch>
        </p:blipFill>
        <p:spPr bwMode="auto">
          <a:xfrm>
            <a:off x="904875" y="6335713"/>
            <a:ext cx="520700" cy="1730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Prostokąt 9">
            <a:extLst>
              <a:ext uri="{FF2B5EF4-FFF2-40B4-BE49-F238E27FC236}">
                <a16:creationId xmlns:a16="http://schemas.microsoft.com/office/drawing/2014/main" id="{79DDAC38-1D26-9148-A094-8DB76D426B67}"/>
              </a:ext>
            </a:extLst>
          </p:cNvPr>
          <p:cNvSpPr/>
          <p:nvPr/>
        </p:nvSpPr>
        <p:spPr>
          <a:xfrm>
            <a:off x="4059238" y="0"/>
            <a:ext cx="8132762" cy="6858000"/>
          </a:xfrm>
          <a:prstGeom prst="rect">
            <a:avLst/>
          </a:prstGeom>
          <a:blipFill>
            <a:blip r:embed="rId4"/>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pl-PL"/>
          </a:p>
        </p:txBody>
      </p:sp>
      <p:sp>
        <p:nvSpPr>
          <p:cNvPr id="6" name="Prostokąt 10">
            <a:extLst>
              <a:ext uri="{FF2B5EF4-FFF2-40B4-BE49-F238E27FC236}">
                <a16:creationId xmlns:a16="http://schemas.microsoft.com/office/drawing/2014/main" id="{20334140-FDE9-2E2F-D103-6C180B8DBBC7}"/>
              </a:ext>
            </a:extLst>
          </p:cNvPr>
          <p:cNvSpPr/>
          <p:nvPr userDrawn="1"/>
        </p:nvSpPr>
        <p:spPr>
          <a:xfrm>
            <a:off x="0" y="0"/>
            <a:ext cx="12192000" cy="6858000"/>
          </a:xfrm>
          <a:prstGeom prst="rect">
            <a:avLst/>
          </a:prstGeom>
          <a:solidFill>
            <a:srgbClr val="F3F1FF"/>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pl-PL"/>
          </a:p>
        </p:txBody>
      </p:sp>
      <p:pic>
        <p:nvPicPr>
          <p:cNvPr id="7" name="Obraz 11">
            <a:extLst>
              <a:ext uri="{FF2B5EF4-FFF2-40B4-BE49-F238E27FC236}">
                <a16:creationId xmlns:a16="http://schemas.microsoft.com/office/drawing/2014/main" id="{67123444-2E1C-7B89-AA73-A8F2AE08BDA5}"/>
              </a:ext>
            </a:extLst>
          </p:cNvPr>
          <p:cNvPicPr>
            <a:picLocks noChangeAspect="1"/>
          </p:cNvPicPr>
          <p:nvPr userDrawn="1"/>
        </p:nvPicPr>
        <p:blipFill>
          <a:blip r:embed="rId2" cstate="screen">
            <a:extLst>
              <a:ext uri="{28A0092B-C50C-407E-A947-70E740481C1C}">
                <a14:useLocalDpi xmlns:a14="http://schemas.microsoft.com/office/drawing/2010/main"/>
              </a:ext>
            </a:extLst>
          </a:blip>
          <a:srcRect/>
          <a:stretch>
            <a:fillRect/>
          </a:stretch>
        </p:blipFill>
        <p:spPr bwMode="auto">
          <a:xfrm>
            <a:off x="354013" y="6253163"/>
            <a:ext cx="292100" cy="358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 name="Obraz 15">
            <a:extLst>
              <a:ext uri="{FF2B5EF4-FFF2-40B4-BE49-F238E27FC236}">
                <a16:creationId xmlns:a16="http://schemas.microsoft.com/office/drawing/2014/main" id="{2F88B5D3-5F68-5338-D4E1-E59EB00C5074}"/>
              </a:ext>
            </a:extLst>
          </p:cNvPr>
          <p:cNvPicPr>
            <a:picLocks noChangeAspect="1"/>
          </p:cNvPicPr>
          <p:nvPr userDrawn="1"/>
        </p:nvPicPr>
        <p:blipFill>
          <a:blip r:embed="rId3" cstate="screen">
            <a:extLst>
              <a:ext uri="{28A0092B-C50C-407E-A947-70E740481C1C}">
                <a14:useLocalDpi xmlns:a14="http://schemas.microsoft.com/office/drawing/2010/main"/>
              </a:ext>
            </a:extLst>
          </a:blip>
          <a:srcRect r="50845"/>
          <a:stretch>
            <a:fillRect/>
          </a:stretch>
        </p:blipFill>
        <p:spPr bwMode="auto">
          <a:xfrm>
            <a:off x="904875" y="6335713"/>
            <a:ext cx="520700" cy="1730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 name="Prostokąt 9">
            <a:extLst>
              <a:ext uri="{FF2B5EF4-FFF2-40B4-BE49-F238E27FC236}">
                <a16:creationId xmlns:a16="http://schemas.microsoft.com/office/drawing/2014/main" id="{0DCB2912-F8F2-6B30-7433-E1943E869958}"/>
              </a:ext>
            </a:extLst>
          </p:cNvPr>
          <p:cNvSpPr/>
          <p:nvPr userDrawn="1"/>
        </p:nvSpPr>
        <p:spPr>
          <a:xfrm>
            <a:off x="4059238" y="0"/>
            <a:ext cx="8132762" cy="6858000"/>
          </a:xfrm>
          <a:prstGeom prst="rect">
            <a:avLst/>
          </a:prstGeom>
          <a:blipFill>
            <a:blip r:embed="rId4"/>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pl-PL"/>
          </a:p>
        </p:txBody>
      </p:sp>
      <p:sp>
        <p:nvSpPr>
          <p:cNvPr id="17" name="Symbol zastępczy tekstu 4"/>
          <p:cNvSpPr>
            <a:spLocks noGrp="1"/>
          </p:cNvSpPr>
          <p:nvPr>
            <p:ph type="body" sz="quarter" idx="14"/>
          </p:nvPr>
        </p:nvSpPr>
        <p:spPr>
          <a:xfrm>
            <a:off x="678187" y="3321970"/>
            <a:ext cx="3030385" cy="2545429"/>
          </a:xfrm>
        </p:spPr>
        <p:txBody>
          <a:bodyPr lIns="90000">
            <a:normAutofit/>
          </a:bodyPr>
          <a:lstStyle>
            <a:lvl1pPr marL="182563" indent="-182563">
              <a:lnSpc>
                <a:spcPct val="130000"/>
              </a:lnSpc>
              <a:defRPr sz="1200" b="1">
                <a:solidFill>
                  <a:srgbClr val="445E9E"/>
                </a:solidFill>
              </a:defRPr>
            </a:lvl1pPr>
          </a:lstStyle>
          <a:p>
            <a:pPr lvl="0"/>
            <a:r>
              <a:rPr lang="en-US"/>
              <a:t>Click to edit Master text styles</a:t>
            </a:r>
          </a:p>
        </p:txBody>
      </p:sp>
      <p:sp>
        <p:nvSpPr>
          <p:cNvPr id="18" name="Tytuł 1"/>
          <p:cNvSpPr>
            <a:spLocks noGrp="1"/>
          </p:cNvSpPr>
          <p:nvPr>
            <p:ph type="ctrTitle"/>
          </p:nvPr>
        </p:nvSpPr>
        <p:spPr>
          <a:xfrm>
            <a:off x="673911" y="816081"/>
            <a:ext cx="3059889" cy="2387600"/>
          </a:xfrm>
        </p:spPr>
        <p:txBody>
          <a:bodyPr anchor="b">
            <a:normAutofit/>
          </a:bodyPr>
          <a:lstStyle>
            <a:lvl1pPr algn="l">
              <a:lnSpc>
                <a:spcPct val="100000"/>
              </a:lnSpc>
              <a:defRPr sz="3400" b="1">
                <a:solidFill>
                  <a:srgbClr val="445E9E"/>
                </a:solidFill>
              </a:defRPr>
            </a:lvl1pPr>
          </a:lstStyle>
          <a:p>
            <a:r>
              <a:rPr lang="en-US"/>
              <a:t>Click to edit Master title style</a:t>
            </a:r>
            <a:endParaRPr lang="pl-PL"/>
          </a:p>
        </p:txBody>
      </p:sp>
      <p:sp>
        <p:nvSpPr>
          <p:cNvPr id="10" name="Symbol zastępczy stopki 2">
            <a:extLst>
              <a:ext uri="{FF2B5EF4-FFF2-40B4-BE49-F238E27FC236}">
                <a16:creationId xmlns:a16="http://schemas.microsoft.com/office/drawing/2014/main" id="{963B9756-3E41-66C5-87CA-49858CD9828A}"/>
              </a:ext>
            </a:extLst>
          </p:cNvPr>
          <p:cNvSpPr>
            <a:spLocks noGrp="1"/>
          </p:cNvSpPr>
          <p:nvPr>
            <p:ph type="ftr" sz="quarter" idx="15"/>
          </p:nvPr>
        </p:nvSpPr>
        <p:spPr/>
        <p:txBody>
          <a:bodyPr/>
          <a:lstStyle>
            <a:lvl1pPr>
              <a:defRPr/>
            </a:lvl1pPr>
          </a:lstStyle>
          <a:p>
            <a:pPr>
              <a:defRPr/>
            </a:pPr>
            <a:r>
              <a:rPr lang="en-US"/>
              <a:t>eSpring™ Water Treatment System training</a:t>
            </a:r>
            <a:endParaRPr lang="pl-PL"/>
          </a:p>
        </p:txBody>
      </p:sp>
      <p:sp>
        <p:nvSpPr>
          <p:cNvPr id="11" name="Symbol zastępczy numeru slajdu 3">
            <a:extLst>
              <a:ext uri="{FF2B5EF4-FFF2-40B4-BE49-F238E27FC236}">
                <a16:creationId xmlns:a16="http://schemas.microsoft.com/office/drawing/2014/main" id="{E62697FF-4708-E6C9-F32A-2E69B991A893}"/>
              </a:ext>
            </a:extLst>
          </p:cNvPr>
          <p:cNvSpPr>
            <a:spLocks noGrp="1"/>
          </p:cNvSpPr>
          <p:nvPr>
            <p:ph type="sldNum" sz="quarter" idx="16"/>
          </p:nvPr>
        </p:nvSpPr>
        <p:spPr/>
        <p:txBody>
          <a:bodyPr/>
          <a:lstStyle>
            <a:lvl1pPr>
              <a:defRPr smtClean="0"/>
            </a:lvl1pPr>
          </a:lstStyle>
          <a:p>
            <a:pPr>
              <a:defRPr/>
            </a:pPr>
            <a:fld id="{2486DA24-497C-4C2E-8016-C9FC7D6E5A70}" type="slidenum">
              <a:rPr lang="pl-PL" altLang="en-US"/>
              <a:pPr>
                <a:defRPr/>
              </a:pPr>
              <a:t>‹#›</a:t>
            </a:fld>
            <a:endParaRPr lang="pl-PL" altLang="en-US"/>
          </a:p>
        </p:txBody>
      </p:sp>
    </p:spTree>
    <p:extLst>
      <p:ext uri="{BB962C8B-B14F-4D97-AF65-F5344CB8AC3E}">
        <p14:creationId xmlns:p14="http://schemas.microsoft.com/office/powerpoint/2010/main" val="1671038839"/>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preserve="1">
  <p:cSld name="25_Pusty">
    <p:spTree>
      <p:nvGrpSpPr>
        <p:cNvPr id="1" name=""/>
        <p:cNvGrpSpPr/>
        <p:nvPr/>
      </p:nvGrpSpPr>
      <p:grpSpPr>
        <a:xfrm>
          <a:off x="0" y="0"/>
          <a:ext cx="0" cy="0"/>
          <a:chOff x="0" y="0"/>
          <a:chExt cx="0" cy="0"/>
        </a:xfrm>
      </p:grpSpPr>
      <p:sp>
        <p:nvSpPr>
          <p:cNvPr id="2" name="Prostokąt 11">
            <a:extLst>
              <a:ext uri="{FF2B5EF4-FFF2-40B4-BE49-F238E27FC236}">
                <a16:creationId xmlns:a16="http://schemas.microsoft.com/office/drawing/2014/main" id="{26F31184-2A80-8C8A-FC69-E4B3D3F296CD}"/>
              </a:ext>
            </a:extLst>
          </p:cNvPr>
          <p:cNvSpPr/>
          <p:nvPr/>
        </p:nvSpPr>
        <p:spPr>
          <a:xfrm>
            <a:off x="0" y="0"/>
            <a:ext cx="6096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pl-PL"/>
          </a:p>
        </p:txBody>
      </p:sp>
      <p:pic>
        <p:nvPicPr>
          <p:cNvPr id="3" name="Obraz 7">
            <a:extLst>
              <a:ext uri="{FF2B5EF4-FFF2-40B4-BE49-F238E27FC236}">
                <a16:creationId xmlns:a16="http://schemas.microsoft.com/office/drawing/2014/main" id="{6973EB02-29B0-4F1F-1162-05E5079379CD}"/>
              </a:ext>
            </a:extLst>
          </p:cNvPr>
          <p:cNvPicPr>
            <a:picLocks noChangeAspect="1"/>
          </p:cNvPicPr>
          <p:nvPr/>
        </p:nvPicPr>
        <p:blipFill>
          <a:blip r:embed="rId3" cstate="screen">
            <a:extLst>
              <a:ext uri="{28A0092B-C50C-407E-A947-70E740481C1C}">
                <a14:useLocalDpi xmlns:a14="http://schemas.microsoft.com/office/drawing/2010/main"/>
              </a:ext>
            </a:extLst>
          </a:blip>
          <a:srcRect/>
          <a:stretch>
            <a:fillRect/>
          </a:stretch>
        </p:blipFill>
        <p:spPr bwMode="auto">
          <a:xfrm>
            <a:off x="354013" y="6249988"/>
            <a:ext cx="295275" cy="361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 name="Obraz 8">
            <a:extLst>
              <a:ext uri="{FF2B5EF4-FFF2-40B4-BE49-F238E27FC236}">
                <a16:creationId xmlns:a16="http://schemas.microsoft.com/office/drawing/2014/main" id="{DCFF2B80-8405-8492-24C5-48EC128EF868}"/>
              </a:ext>
            </a:extLst>
          </p:cNvPr>
          <p:cNvPicPr>
            <a:picLocks noChangeAspect="1"/>
          </p:cNvPicPr>
          <p:nvPr/>
        </p:nvPicPr>
        <p:blipFill>
          <a:blip r:embed="rId4" cstate="screen">
            <a:extLst>
              <a:ext uri="{28A0092B-C50C-407E-A947-70E740481C1C}">
                <a14:useLocalDpi xmlns:a14="http://schemas.microsoft.com/office/drawing/2010/main"/>
              </a:ext>
            </a:extLst>
          </a:blip>
          <a:srcRect r="49947" b="-8626"/>
          <a:stretch>
            <a:fillRect/>
          </a:stretch>
        </p:blipFill>
        <p:spPr bwMode="auto">
          <a:xfrm>
            <a:off x="904875" y="6340475"/>
            <a:ext cx="519113" cy="182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Prostokąt 11">
            <a:extLst>
              <a:ext uri="{FF2B5EF4-FFF2-40B4-BE49-F238E27FC236}">
                <a16:creationId xmlns:a16="http://schemas.microsoft.com/office/drawing/2014/main" id="{7FD3B009-5C27-0A03-90DB-E80F9EA6CD05}"/>
              </a:ext>
            </a:extLst>
          </p:cNvPr>
          <p:cNvSpPr/>
          <p:nvPr userDrawn="1"/>
        </p:nvSpPr>
        <p:spPr>
          <a:xfrm>
            <a:off x="0" y="0"/>
            <a:ext cx="6096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pl-PL"/>
          </a:p>
        </p:txBody>
      </p:sp>
      <p:pic>
        <p:nvPicPr>
          <p:cNvPr id="6" name="Obraz 7">
            <a:extLst>
              <a:ext uri="{FF2B5EF4-FFF2-40B4-BE49-F238E27FC236}">
                <a16:creationId xmlns:a16="http://schemas.microsoft.com/office/drawing/2014/main" id="{6EA1006C-37DD-DA42-3D73-74722B9109F9}"/>
              </a:ext>
            </a:extLst>
          </p:cNvPr>
          <p:cNvPicPr>
            <a:picLocks noChangeAspect="1"/>
          </p:cNvPicPr>
          <p:nvPr userDrawn="1"/>
        </p:nvPicPr>
        <p:blipFill>
          <a:blip r:embed="rId3" cstate="screen">
            <a:extLst>
              <a:ext uri="{28A0092B-C50C-407E-A947-70E740481C1C}">
                <a14:useLocalDpi xmlns:a14="http://schemas.microsoft.com/office/drawing/2010/main"/>
              </a:ext>
            </a:extLst>
          </a:blip>
          <a:srcRect/>
          <a:stretch>
            <a:fillRect/>
          </a:stretch>
        </p:blipFill>
        <p:spPr bwMode="auto">
          <a:xfrm>
            <a:off x="354013" y="6249988"/>
            <a:ext cx="295275" cy="361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 name="Obraz 8">
            <a:extLst>
              <a:ext uri="{FF2B5EF4-FFF2-40B4-BE49-F238E27FC236}">
                <a16:creationId xmlns:a16="http://schemas.microsoft.com/office/drawing/2014/main" id="{66C1B6D0-E1BD-8F98-194D-5DD16BC28D9B}"/>
              </a:ext>
            </a:extLst>
          </p:cNvPr>
          <p:cNvPicPr>
            <a:picLocks noChangeAspect="1"/>
          </p:cNvPicPr>
          <p:nvPr userDrawn="1"/>
        </p:nvPicPr>
        <p:blipFill>
          <a:blip r:embed="rId4" cstate="screen">
            <a:extLst>
              <a:ext uri="{28A0092B-C50C-407E-A947-70E740481C1C}">
                <a14:useLocalDpi xmlns:a14="http://schemas.microsoft.com/office/drawing/2010/main"/>
              </a:ext>
            </a:extLst>
          </a:blip>
          <a:srcRect r="49947" b="-8626"/>
          <a:stretch>
            <a:fillRect/>
          </a:stretch>
        </p:blipFill>
        <p:spPr bwMode="auto">
          <a:xfrm>
            <a:off x="904875" y="6340475"/>
            <a:ext cx="519113" cy="182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 name="Symbol zastępczy tekstu 4"/>
          <p:cNvSpPr>
            <a:spLocks noGrp="1"/>
          </p:cNvSpPr>
          <p:nvPr>
            <p:ph type="body" sz="quarter" idx="14"/>
          </p:nvPr>
        </p:nvSpPr>
        <p:spPr>
          <a:xfrm>
            <a:off x="6452822" y="258418"/>
            <a:ext cx="5237730" cy="5754756"/>
          </a:xfrm>
        </p:spPr>
        <p:txBody>
          <a:bodyPr lIns="90000">
            <a:normAutofit/>
          </a:bodyPr>
          <a:lstStyle>
            <a:lvl1pPr marL="182563" indent="-182563">
              <a:lnSpc>
                <a:spcPct val="130000"/>
              </a:lnSpc>
              <a:defRPr sz="1200" b="1">
                <a:solidFill>
                  <a:schemeClr val="tx1"/>
                </a:solidFill>
              </a:defRPr>
            </a:lvl1pPr>
          </a:lstStyle>
          <a:p>
            <a:pPr lvl="0"/>
            <a:r>
              <a:rPr lang="en-US"/>
              <a:t>Click to edit Master text styles</a:t>
            </a:r>
          </a:p>
        </p:txBody>
      </p:sp>
      <p:sp>
        <p:nvSpPr>
          <p:cNvPr id="11" name="Tytuł 1"/>
          <p:cNvSpPr>
            <a:spLocks noGrp="1"/>
          </p:cNvSpPr>
          <p:nvPr>
            <p:ph type="ctrTitle"/>
          </p:nvPr>
        </p:nvSpPr>
        <p:spPr>
          <a:xfrm>
            <a:off x="673911" y="816081"/>
            <a:ext cx="3059889" cy="5051318"/>
          </a:xfrm>
        </p:spPr>
        <p:txBody>
          <a:bodyPr>
            <a:normAutofit/>
          </a:bodyPr>
          <a:lstStyle>
            <a:lvl1pPr algn="l">
              <a:lnSpc>
                <a:spcPct val="100000"/>
              </a:lnSpc>
              <a:defRPr sz="3400" b="1">
                <a:solidFill>
                  <a:schemeClr val="bg1"/>
                </a:solidFill>
              </a:defRPr>
            </a:lvl1pPr>
          </a:lstStyle>
          <a:p>
            <a:r>
              <a:rPr lang="en-US"/>
              <a:t>Click to edit Master title style</a:t>
            </a:r>
            <a:endParaRPr lang="pl-PL"/>
          </a:p>
        </p:txBody>
      </p:sp>
      <p:sp>
        <p:nvSpPr>
          <p:cNvPr id="8" name="Symbol zastępczy stopki 2">
            <a:extLst>
              <a:ext uri="{FF2B5EF4-FFF2-40B4-BE49-F238E27FC236}">
                <a16:creationId xmlns:a16="http://schemas.microsoft.com/office/drawing/2014/main" id="{3B325EAD-E780-34C0-BF9E-DC7594CC826D}"/>
              </a:ext>
            </a:extLst>
          </p:cNvPr>
          <p:cNvSpPr>
            <a:spLocks noGrp="1"/>
          </p:cNvSpPr>
          <p:nvPr>
            <p:ph type="ftr" sz="quarter" idx="15"/>
          </p:nvPr>
        </p:nvSpPr>
        <p:spPr/>
        <p:txBody>
          <a:bodyPr/>
          <a:lstStyle>
            <a:lvl1pPr>
              <a:defRPr/>
            </a:lvl1pPr>
          </a:lstStyle>
          <a:p>
            <a:pPr>
              <a:defRPr/>
            </a:pPr>
            <a:r>
              <a:rPr lang="en-US"/>
              <a:t>eSpring™ Water Treatment System training</a:t>
            </a:r>
            <a:endParaRPr lang="pl-PL"/>
          </a:p>
        </p:txBody>
      </p:sp>
      <p:sp>
        <p:nvSpPr>
          <p:cNvPr id="9" name="Symbol zastępczy numeru slajdu 3">
            <a:extLst>
              <a:ext uri="{FF2B5EF4-FFF2-40B4-BE49-F238E27FC236}">
                <a16:creationId xmlns:a16="http://schemas.microsoft.com/office/drawing/2014/main" id="{20D01576-8618-A524-926E-9D1E3137D69B}"/>
              </a:ext>
            </a:extLst>
          </p:cNvPr>
          <p:cNvSpPr>
            <a:spLocks noGrp="1"/>
          </p:cNvSpPr>
          <p:nvPr>
            <p:ph type="sldNum" sz="quarter" idx="16"/>
          </p:nvPr>
        </p:nvSpPr>
        <p:spPr/>
        <p:txBody>
          <a:bodyPr/>
          <a:lstStyle>
            <a:lvl1pPr>
              <a:defRPr smtClean="0"/>
            </a:lvl1pPr>
          </a:lstStyle>
          <a:p>
            <a:pPr>
              <a:defRPr/>
            </a:pPr>
            <a:fld id="{02ED2363-6880-4A60-8D1A-93BD6FCC8CAB}" type="slidenum">
              <a:rPr lang="pl-PL" altLang="en-US"/>
              <a:pPr>
                <a:defRPr/>
              </a:pPr>
              <a:t>‹#›</a:t>
            </a:fld>
            <a:endParaRPr lang="pl-PL" altLang="en-US"/>
          </a:p>
        </p:txBody>
      </p:sp>
    </p:spTree>
    <p:extLst>
      <p:ext uri="{BB962C8B-B14F-4D97-AF65-F5344CB8AC3E}">
        <p14:creationId xmlns:p14="http://schemas.microsoft.com/office/powerpoint/2010/main" val="1423580163"/>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preserve="1">
  <p:cSld name="26_Pusty">
    <p:spTree>
      <p:nvGrpSpPr>
        <p:cNvPr id="1" name=""/>
        <p:cNvGrpSpPr/>
        <p:nvPr/>
      </p:nvGrpSpPr>
      <p:grpSpPr>
        <a:xfrm>
          <a:off x="0" y="0"/>
          <a:ext cx="0" cy="0"/>
          <a:chOff x="0" y="0"/>
          <a:chExt cx="0" cy="0"/>
        </a:xfrm>
      </p:grpSpPr>
      <p:sp>
        <p:nvSpPr>
          <p:cNvPr id="2" name="Prostokąt 11">
            <a:extLst>
              <a:ext uri="{FF2B5EF4-FFF2-40B4-BE49-F238E27FC236}">
                <a16:creationId xmlns:a16="http://schemas.microsoft.com/office/drawing/2014/main" id="{F0FB91A6-F37B-2E71-B8E4-547387AF3620}"/>
              </a:ext>
            </a:extLst>
          </p:cNvPr>
          <p:cNvSpPr/>
          <p:nvPr/>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pl-PL"/>
          </a:p>
        </p:txBody>
      </p:sp>
      <p:pic>
        <p:nvPicPr>
          <p:cNvPr id="3" name="Obraz 6">
            <a:extLst>
              <a:ext uri="{FF2B5EF4-FFF2-40B4-BE49-F238E27FC236}">
                <a16:creationId xmlns:a16="http://schemas.microsoft.com/office/drawing/2014/main" id="{29B08C8E-22F9-8488-1108-98E39FC0BE2A}"/>
              </a:ext>
            </a:extLst>
          </p:cNvPr>
          <p:cNvPicPr>
            <a:picLocks noChangeAspect="1"/>
          </p:cNvPicPr>
          <p:nvPr/>
        </p:nvPicPr>
        <p:blipFill>
          <a:blip r:embed="rId3" cstate="screen">
            <a:extLst>
              <a:ext uri="{28A0092B-C50C-407E-A947-70E740481C1C}">
                <a14:useLocalDpi xmlns:a14="http://schemas.microsoft.com/office/drawing/2010/main"/>
              </a:ext>
            </a:extLst>
          </a:blip>
          <a:srcRect t="2" r="50333" b="-2"/>
          <a:stretch>
            <a:fillRect/>
          </a:stretch>
        </p:blipFill>
        <p:spPr bwMode="auto">
          <a:xfrm>
            <a:off x="904875" y="6340475"/>
            <a:ext cx="520700" cy="168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 name="Obraz 7">
            <a:extLst>
              <a:ext uri="{FF2B5EF4-FFF2-40B4-BE49-F238E27FC236}">
                <a16:creationId xmlns:a16="http://schemas.microsoft.com/office/drawing/2014/main" id="{0DDCDDCB-0534-4C5A-1126-45A339A61BD6}"/>
              </a:ext>
            </a:extLst>
          </p:cNvPr>
          <p:cNvPicPr>
            <a:picLocks noChangeAspect="1"/>
          </p:cNvPicPr>
          <p:nvPr/>
        </p:nvPicPr>
        <p:blipFill>
          <a:blip r:embed="rId4" cstate="screen">
            <a:extLst>
              <a:ext uri="{28A0092B-C50C-407E-A947-70E740481C1C}">
                <a14:useLocalDpi xmlns:a14="http://schemas.microsoft.com/office/drawing/2010/main"/>
              </a:ext>
            </a:extLst>
          </a:blip>
          <a:srcRect/>
          <a:stretch>
            <a:fillRect/>
          </a:stretch>
        </p:blipFill>
        <p:spPr bwMode="auto">
          <a:xfrm>
            <a:off x="354013" y="6253163"/>
            <a:ext cx="292100" cy="358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Prostokąt 11">
            <a:extLst>
              <a:ext uri="{FF2B5EF4-FFF2-40B4-BE49-F238E27FC236}">
                <a16:creationId xmlns:a16="http://schemas.microsoft.com/office/drawing/2014/main" id="{990AB09B-5D58-0E75-0A52-428592159C3F}"/>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pl-PL"/>
          </a:p>
        </p:txBody>
      </p:sp>
      <p:pic>
        <p:nvPicPr>
          <p:cNvPr id="6" name="Obraz 6">
            <a:extLst>
              <a:ext uri="{FF2B5EF4-FFF2-40B4-BE49-F238E27FC236}">
                <a16:creationId xmlns:a16="http://schemas.microsoft.com/office/drawing/2014/main" id="{320C9A7B-B33F-9470-A096-F4D517DAEE63}"/>
              </a:ext>
            </a:extLst>
          </p:cNvPr>
          <p:cNvPicPr>
            <a:picLocks noChangeAspect="1"/>
          </p:cNvPicPr>
          <p:nvPr userDrawn="1"/>
        </p:nvPicPr>
        <p:blipFill>
          <a:blip r:embed="rId3" cstate="screen">
            <a:extLst>
              <a:ext uri="{28A0092B-C50C-407E-A947-70E740481C1C}">
                <a14:useLocalDpi xmlns:a14="http://schemas.microsoft.com/office/drawing/2010/main"/>
              </a:ext>
            </a:extLst>
          </a:blip>
          <a:srcRect t="2" r="50333" b="-2"/>
          <a:stretch>
            <a:fillRect/>
          </a:stretch>
        </p:blipFill>
        <p:spPr bwMode="auto">
          <a:xfrm>
            <a:off x="904875" y="6340475"/>
            <a:ext cx="520700" cy="168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 name="Obraz 7">
            <a:extLst>
              <a:ext uri="{FF2B5EF4-FFF2-40B4-BE49-F238E27FC236}">
                <a16:creationId xmlns:a16="http://schemas.microsoft.com/office/drawing/2014/main" id="{C0E0F9F9-6355-F1FF-241C-673B630D624D}"/>
              </a:ext>
            </a:extLst>
          </p:cNvPr>
          <p:cNvPicPr>
            <a:picLocks noChangeAspect="1"/>
          </p:cNvPicPr>
          <p:nvPr userDrawn="1"/>
        </p:nvPicPr>
        <p:blipFill>
          <a:blip r:embed="rId4" cstate="screen">
            <a:extLst>
              <a:ext uri="{28A0092B-C50C-407E-A947-70E740481C1C}">
                <a14:useLocalDpi xmlns:a14="http://schemas.microsoft.com/office/drawing/2010/main"/>
              </a:ext>
            </a:extLst>
          </a:blip>
          <a:srcRect/>
          <a:stretch>
            <a:fillRect/>
          </a:stretch>
        </p:blipFill>
        <p:spPr bwMode="auto">
          <a:xfrm>
            <a:off x="354013" y="6253163"/>
            <a:ext cx="292100" cy="358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 name="Symbol zastępczy stopki 2">
            <a:extLst>
              <a:ext uri="{FF2B5EF4-FFF2-40B4-BE49-F238E27FC236}">
                <a16:creationId xmlns:a16="http://schemas.microsoft.com/office/drawing/2014/main" id="{DA388FE2-D445-CF1E-5AC9-BF6664C8EF89}"/>
              </a:ext>
            </a:extLst>
          </p:cNvPr>
          <p:cNvSpPr>
            <a:spLocks noGrp="1"/>
          </p:cNvSpPr>
          <p:nvPr>
            <p:ph type="ftr" sz="quarter" idx="10"/>
          </p:nvPr>
        </p:nvSpPr>
        <p:spPr/>
        <p:txBody>
          <a:bodyPr/>
          <a:lstStyle>
            <a:lvl1pPr>
              <a:defRPr/>
            </a:lvl1pPr>
          </a:lstStyle>
          <a:p>
            <a:pPr>
              <a:defRPr/>
            </a:pPr>
            <a:r>
              <a:rPr lang="en-US"/>
              <a:t>eSpring™ Water Treatment System training</a:t>
            </a:r>
            <a:endParaRPr lang="pl-PL"/>
          </a:p>
        </p:txBody>
      </p:sp>
      <p:sp>
        <p:nvSpPr>
          <p:cNvPr id="9" name="Symbol zastępczy numeru slajdu 3">
            <a:extLst>
              <a:ext uri="{FF2B5EF4-FFF2-40B4-BE49-F238E27FC236}">
                <a16:creationId xmlns:a16="http://schemas.microsoft.com/office/drawing/2014/main" id="{232466CF-135F-DC45-12D3-65933A2CE5AF}"/>
              </a:ext>
            </a:extLst>
          </p:cNvPr>
          <p:cNvSpPr>
            <a:spLocks noGrp="1"/>
          </p:cNvSpPr>
          <p:nvPr>
            <p:ph type="sldNum" sz="quarter" idx="11"/>
          </p:nvPr>
        </p:nvSpPr>
        <p:spPr/>
        <p:txBody>
          <a:bodyPr/>
          <a:lstStyle>
            <a:lvl1pPr>
              <a:defRPr smtClean="0"/>
            </a:lvl1pPr>
          </a:lstStyle>
          <a:p>
            <a:pPr>
              <a:defRPr/>
            </a:pPr>
            <a:fld id="{D77C3D4E-BBFA-4D92-BA75-301B00181CD4}" type="slidenum">
              <a:rPr lang="pl-PL" altLang="en-US"/>
              <a:pPr>
                <a:defRPr/>
              </a:pPr>
              <a:t>‹#›</a:t>
            </a:fld>
            <a:endParaRPr lang="pl-PL" altLang="en-US"/>
          </a:p>
        </p:txBody>
      </p:sp>
    </p:spTree>
    <p:extLst>
      <p:ext uri="{BB962C8B-B14F-4D97-AF65-F5344CB8AC3E}">
        <p14:creationId xmlns:p14="http://schemas.microsoft.com/office/powerpoint/2010/main" val="2201325788"/>
      </p:ext>
    </p:extLst>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preserve="1">
  <p:cSld name="9_Pusty">
    <p:spTree>
      <p:nvGrpSpPr>
        <p:cNvPr id="1" name=""/>
        <p:cNvGrpSpPr/>
        <p:nvPr/>
      </p:nvGrpSpPr>
      <p:grpSpPr>
        <a:xfrm>
          <a:off x="0" y="0"/>
          <a:ext cx="0" cy="0"/>
          <a:chOff x="0" y="0"/>
          <a:chExt cx="0" cy="0"/>
        </a:xfrm>
      </p:grpSpPr>
      <p:sp>
        <p:nvSpPr>
          <p:cNvPr id="2" name="Prostokąt 12">
            <a:extLst>
              <a:ext uri="{FF2B5EF4-FFF2-40B4-BE49-F238E27FC236}">
                <a16:creationId xmlns:a16="http://schemas.microsoft.com/office/drawing/2014/main" id="{90092816-DEA0-2E3E-D3A1-934C85A697A3}"/>
              </a:ext>
            </a:extLst>
          </p:cNvPr>
          <p:cNvSpPr/>
          <p:nvPr/>
        </p:nvSpPr>
        <p:spPr>
          <a:xfrm>
            <a:off x="0" y="0"/>
            <a:ext cx="12192000" cy="6858000"/>
          </a:xfrm>
          <a:prstGeom prst="rect">
            <a:avLst/>
          </a:prstGeom>
          <a:solidFill>
            <a:srgbClr val="F3F1FF"/>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pl-PL"/>
          </a:p>
        </p:txBody>
      </p:sp>
      <p:pic>
        <p:nvPicPr>
          <p:cNvPr id="3" name="Obraz 13">
            <a:extLst>
              <a:ext uri="{FF2B5EF4-FFF2-40B4-BE49-F238E27FC236}">
                <a16:creationId xmlns:a16="http://schemas.microsoft.com/office/drawing/2014/main" id="{897C5535-2221-F597-8AB0-D0D961094C20}"/>
              </a:ext>
            </a:extLst>
          </p:cNvPr>
          <p:cNvPicPr>
            <a:picLocks noChangeAspect="1"/>
          </p:cNvPicPr>
          <p:nvPr/>
        </p:nvPicPr>
        <p:blipFill>
          <a:blip r:embed="rId2" cstate="screen">
            <a:extLst>
              <a:ext uri="{28A0092B-C50C-407E-A947-70E740481C1C}">
                <a14:useLocalDpi xmlns:a14="http://schemas.microsoft.com/office/drawing/2010/main"/>
              </a:ext>
            </a:extLst>
          </a:blip>
          <a:srcRect/>
          <a:stretch>
            <a:fillRect/>
          </a:stretch>
        </p:blipFill>
        <p:spPr bwMode="auto">
          <a:xfrm>
            <a:off x="354013" y="6253163"/>
            <a:ext cx="292100" cy="358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 name="Obraz 14">
            <a:extLst>
              <a:ext uri="{FF2B5EF4-FFF2-40B4-BE49-F238E27FC236}">
                <a16:creationId xmlns:a16="http://schemas.microsoft.com/office/drawing/2014/main" id="{1F1692DC-D175-BD56-00E9-2A0496146E69}"/>
              </a:ext>
            </a:extLst>
          </p:cNvPr>
          <p:cNvPicPr>
            <a:picLocks noChangeAspect="1"/>
          </p:cNvPicPr>
          <p:nvPr/>
        </p:nvPicPr>
        <p:blipFill>
          <a:blip r:embed="rId3" cstate="screen">
            <a:extLst>
              <a:ext uri="{28A0092B-C50C-407E-A947-70E740481C1C}">
                <a14:useLocalDpi xmlns:a14="http://schemas.microsoft.com/office/drawing/2010/main"/>
              </a:ext>
            </a:extLst>
          </a:blip>
          <a:srcRect r="50845"/>
          <a:stretch>
            <a:fillRect/>
          </a:stretch>
        </p:blipFill>
        <p:spPr bwMode="auto">
          <a:xfrm>
            <a:off x="904875" y="6335713"/>
            <a:ext cx="520700" cy="1730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Prostokąt 15">
            <a:extLst>
              <a:ext uri="{FF2B5EF4-FFF2-40B4-BE49-F238E27FC236}">
                <a16:creationId xmlns:a16="http://schemas.microsoft.com/office/drawing/2014/main" id="{DC2C7290-F8DA-DD09-8B4C-F07CA8EB62C3}"/>
              </a:ext>
            </a:extLst>
          </p:cNvPr>
          <p:cNvSpPr/>
          <p:nvPr/>
        </p:nvSpPr>
        <p:spPr>
          <a:xfrm>
            <a:off x="6096000" y="0"/>
            <a:ext cx="6096000" cy="6858000"/>
          </a:xfrm>
          <a:prstGeom prst="rect">
            <a:avLst/>
          </a:prstGeom>
          <a:blipFill>
            <a:blip r:embed="rId4"/>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pl-PL"/>
          </a:p>
        </p:txBody>
      </p:sp>
      <p:sp>
        <p:nvSpPr>
          <p:cNvPr id="6" name="Prostokąt 12">
            <a:extLst>
              <a:ext uri="{FF2B5EF4-FFF2-40B4-BE49-F238E27FC236}">
                <a16:creationId xmlns:a16="http://schemas.microsoft.com/office/drawing/2014/main" id="{A88EE257-D855-1A0A-3A3C-1C635E76AF7B}"/>
              </a:ext>
            </a:extLst>
          </p:cNvPr>
          <p:cNvSpPr/>
          <p:nvPr userDrawn="1"/>
        </p:nvSpPr>
        <p:spPr>
          <a:xfrm>
            <a:off x="0" y="0"/>
            <a:ext cx="12192000" cy="6858000"/>
          </a:xfrm>
          <a:prstGeom prst="rect">
            <a:avLst/>
          </a:prstGeom>
          <a:solidFill>
            <a:srgbClr val="F3F1FF"/>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pl-PL"/>
          </a:p>
        </p:txBody>
      </p:sp>
      <p:pic>
        <p:nvPicPr>
          <p:cNvPr id="7" name="Obraz 13">
            <a:extLst>
              <a:ext uri="{FF2B5EF4-FFF2-40B4-BE49-F238E27FC236}">
                <a16:creationId xmlns:a16="http://schemas.microsoft.com/office/drawing/2014/main" id="{4B3A1154-72F5-F141-2C58-BA2CAF48ABA0}"/>
              </a:ext>
            </a:extLst>
          </p:cNvPr>
          <p:cNvPicPr>
            <a:picLocks noChangeAspect="1"/>
          </p:cNvPicPr>
          <p:nvPr userDrawn="1"/>
        </p:nvPicPr>
        <p:blipFill>
          <a:blip r:embed="rId2" cstate="screen">
            <a:extLst>
              <a:ext uri="{28A0092B-C50C-407E-A947-70E740481C1C}">
                <a14:useLocalDpi xmlns:a14="http://schemas.microsoft.com/office/drawing/2010/main"/>
              </a:ext>
            </a:extLst>
          </a:blip>
          <a:srcRect/>
          <a:stretch>
            <a:fillRect/>
          </a:stretch>
        </p:blipFill>
        <p:spPr bwMode="auto">
          <a:xfrm>
            <a:off x="354013" y="6253163"/>
            <a:ext cx="292100" cy="358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 name="Obraz 14">
            <a:extLst>
              <a:ext uri="{FF2B5EF4-FFF2-40B4-BE49-F238E27FC236}">
                <a16:creationId xmlns:a16="http://schemas.microsoft.com/office/drawing/2014/main" id="{87810545-FFBA-A09B-B0C9-A515FD9EE77B}"/>
              </a:ext>
            </a:extLst>
          </p:cNvPr>
          <p:cNvPicPr>
            <a:picLocks noChangeAspect="1"/>
          </p:cNvPicPr>
          <p:nvPr userDrawn="1"/>
        </p:nvPicPr>
        <p:blipFill>
          <a:blip r:embed="rId3" cstate="screen">
            <a:extLst>
              <a:ext uri="{28A0092B-C50C-407E-A947-70E740481C1C}">
                <a14:useLocalDpi xmlns:a14="http://schemas.microsoft.com/office/drawing/2010/main"/>
              </a:ext>
            </a:extLst>
          </a:blip>
          <a:srcRect r="50845"/>
          <a:stretch>
            <a:fillRect/>
          </a:stretch>
        </p:blipFill>
        <p:spPr bwMode="auto">
          <a:xfrm>
            <a:off x="904875" y="6335713"/>
            <a:ext cx="520700" cy="1730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 name="Prostokąt 15">
            <a:extLst>
              <a:ext uri="{FF2B5EF4-FFF2-40B4-BE49-F238E27FC236}">
                <a16:creationId xmlns:a16="http://schemas.microsoft.com/office/drawing/2014/main" id="{510FE97D-B161-1C9E-512F-2E333B46CAF7}"/>
              </a:ext>
            </a:extLst>
          </p:cNvPr>
          <p:cNvSpPr/>
          <p:nvPr userDrawn="1"/>
        </p:nvSpPr>
        <p:spPr>
          <a:xfrm>
            <a:off x="6096000" y="0"/>
            <a:ext cx="6096000" cy="6858000"/>
          </a:xfrm>
          <a:prstGeom prst="rect">
            <a:avLst/>
          </a:prstGeom>
          <a:blipFill>
            <a:blip r:embed="rId4"/>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pl-PL"/>
          </a:p>
        </p:txBody>
      </p:sp>
      <p:sp>
        <p:nvSpPr>
          <p:cNvPr id="17" name="Tytuł 1"/>
          <p:cNvSpPr>
            <a:spLocks noGrp="1"/>
          </p:cNvSpPr>
          <p:nvPr>
            <p:ph type="ctrTitle"/>
          </p:nvPr>
        </p:nvSpPr>
        <p:spPr>
          <a:xfrm>
            <a:off x="673911" y="816081"/>
            <a:ext cx="5022039" cy="2387600"/>
          </a:xfrm>
        </p:spPr>
        <p:txBody>
          <a:bodyPr anchor="b">
            <a:normAutofit/>
          </a:bodyPr>
          <a:lstStyle>
            <a:lvl1pPr algn="l">
              <a:lnSpc>
                <a:spcPct val="100000"/>
              </a:lnSpc>
              <a:defRPr sz="3400" b="1">
                <a:solidFill>
                  <a:srgbClr val="445E9E"/>
                </a:solidFill>
              </a:defRPr>
            </a:lvl1pPr>
          </a:lstStyle>
          <a:p>
            <a:r>
              <a:rPr lang="en-US"/>
              <a:t>Click to edit Master title style</a:t>
            </a:r>
            <a:endParaRPr lang="pl-PL"/>
          </a:p>
        </p:txBody>
      </p:sp>
      <p:sp>
        <p:nvSpPr>
          <p:cNvPr id="18" name="Symbol zastępczy tekstu 4"/>
          <p:cNvSpPr>
            <a:spLocks noGrp="1"/>
          </p:cNvSpPr>
          <p:nvPr>
            <p:ph type="body" sz="quarter" idx="13"/>
          </p:nvPr>
        </p:nvSpPr>
        <p:spPr>
          <a:xfrm>
            <a:off x="678187" y="3321970"/>
            <a:ext cx="4973616" cy="2545429"/>
          </a:xfrm>
        </p:spPr>
        <p:txBody>
          <a:bodyPr lIns="90000">
            <a:normAutofit/>
          </a:bodyPr>
          <a:lstStyle>
            <a:lvl1pPr marL="182563" indent="-182563">
              <a:lnSpc>
                <a:spcPct val="130000"/>
              </a:lnSpc>
              <a:defRPr sz="1200" b="1">
                <a:solidFill>
                  <a:srgbClr val="445E9E"/>
                </a:solidFill>
              </a:defRPr>
            </a:lvl1pPr>
          </a:lstStyle>
          <a:p>
            <a:pPr lvl="0"/>
            <a:r>
              <a:rPr lang="en-US"/>
              <a:t>Click to edit Master text styles</a:t>
            </a:r>
          </a:p>
        </p:txBody>
      </p:sp>
      <p:sp>
        <p:nvSpPr>
          <p:cNvPr id="10" name="Symbol zastępczy stopki 2">
            <a:extLst>
              <a:ext uri="{FF2B5EF4-FFF2-40B4-BE49-F238E27FC236}">
                <a16:creationId xmlns:a16="http://schemas.microsoft.com/office/drawing/2014/main" id="{1540C9EF-B140-C101-1F78-DEB647762B53}"/>
              </a:ext>
            </a:extLst>
          </p:cNvPr>
          <p:cNvSpPr>
            <a:spLocks noGrp="1"/>
          </p:cNvSpPr>
          <p:nvPr>
            <p:ph type="ftr" sz="quarter" idx="14"/>
          </p:nvPr>
        </p:nvSpPr>
        <p:spPr/>
        <p:txBody>
          <a:bodyPr/>
          <a:lstStyle>
            <a:lvl1pPr>
              <a:defRPr/>
            </a:lvl1pPr>
          </a:lstStyle>
          <a:p>
            <a:pPr>
              <a:defRPr/>
            </a:pPr>
            <a:r>
              <a:rPr lang="en-US"/>
              <a:t>eSpring™ Water Treatment System training</a:t>
            </a:r>
            <a:endParaRPr lang="pl-PL"/>
          </a:p>
        </p:txBody>
      </p:sp>
      <p:sp>
        <p:nvSpPr>
          <p:cNvPr id="11" name="Symbol zastępczy numeru slajdu 3">
            <a:extLst>
              <a:ext uri="{FF2B5EF4-FFF2-40B4-BE49-F238E27FC236}">
                <a16:creationId xmlns:a16="http://schemas.microsoft.com/office/drawing/2014/main" id="{37C8FAE4-3CD8-6DD4-81A2-B19F1701B15C}"/>
              </a:ext>
            </a:extLst>
          </p:cNvPr>
          <p:cNvSpPr>
            <a:spLocks noGrp="1"/>
          </p:cNvSpPr>
          <p:nvPr>
            <p:ph type="sldNum" sz="quarter" idx="15"/>
          </p:nvPr>
        </p:nvSpPr>
        <p:spPr/>
        <p:txBody>
          <a:bodyPr/>
          <a:lstStyle>
            <a:lvl1pPr>
              <a:defRPr smtClean="0"/>
            </a:lvl1pPr>
          </a:lstStyle>
          <a:p>
            <a:pPr>
              <a:defRPr/>
            </a:pPr>
            <a:fld id="{32F48DBC-6447-4492-8BAD-37F31EA62A4F}" type="slidenum">
              <a:rPr lang="pl-PL" altLang="en-US"/>
              <a:pPr>
                <a:defRPr/>
              </a:pPr>
              <a:t>‹#›</a:t>
            </a:fld>
            <a:endParaRPr lang="pl-PL" altLang="en-US"/>
          </a:p>
        </p:txBody>
      </p:sp>
    </p:spTree>
    <p:extLst>
      <p:ext uri="{BB962C8B-B14F-4D97-AF65-F5344CB8AC3E}">
        <p14:creationId xmlns:p14="http://schemas.microsoft.com/office/powerpoint/2010/main" val="3466015468"/>
      </p:ext>
    </p:extLst>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preserve="1">
  <p:cSld name="5_Pusty">
    <p:spTree>
      <p:nvGrpSpPr>
        <p:cNvPr id="1" name=""/>
        <p:cNvGrpSpPr/>
        <p:nvPr/>
      </p:nvGrpSpPr>
      <p:grpSpPr>
        <a:xfrm>
          <a:off x="0" y="0"/>
          <a:ext cx="0" cy="0"/>
          <a:chOff x="0" y="0"/>
          <a:chExt cx="0" cy="0"/>
        </a:xfrm>
      </p:grpSpPr>
      <p:sp>
        <p:nvSpPr>
          <p:cNvPr id="2" name="Prostokąt 15">
            <a:extLst>
              <a:ext uri="{FF2B5EF4-FFF2-40B4-BE49-F238E27FC236}">
                <a16:creationId xmlns:a16="http://schemas.microsoft.com/office/drawing/2014/main" id="{9DF7C8BD-0B8C-767B-A803-1F24C492CE5A}"/>
              </a:ext>
            </a:extLst>
          </p:cNvPr>
          <p:cNvSpPr/>
          <p:nvPr/>
        </p:nvSpPr>
        <p:spPr>
          <a:xfrm>
            <a:off x="6096000" y="0"/>
            <a:ext cx="6096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pl-PL"/>
          </a:p>
        </p:txBody>
      </p:sp>
      <p:pic>
        <p:nvPicPr>
          <p:cNvPr id="3" name="Obraz 18">
            <a:extLst>
              <a:ext uri="{FF2B5EF4-FFF2-40B4-BE49-F238E27FC236}">
                <a16:creationId xmlns:a16="http://schemas.microsoft.com/office/drawing/2014/main" id="{2A32E840-9C4C-EB65-BADC-F5E2E5709707}"/>
              </a:ext>
            </a:extLst>
          </p:cNvPr>
          <p:cNvPicPr>
            <a:picLocks noChangeAspect="1"/>
          </p:cNvPicPr>
          <p:nvPr/>
        </p:nvPicPr>
        <p:blipFill>
          <a:blip r:embed="rId3" cstate="screen">
            <a:extLst>
              <a:ext uri="{28A0092B-C50C-407E-A947-70E740481C1C}">
                <a14:useLocalDpi xmlns:a14="http://schemas.microsoft.com/office/drawing/2010/main"/>
              </a:ext>
            </a:extLst>
          </a:blip>
          <a:srcRect t="2" r="50333" b="-2"/>
          <a:stretch>
            <a:fillRect/>
          </a:stretch>
        </p:blipFill>
        <p:spPr bwMode="auto">
          <a:xfrm>
            <a:off x="904875" y="6340475"/>
            <a:ext cx="520700" cy="168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 name="Obraz 19">
            <a:extLst>
              <a:ext uri="{FF2B5EF4-FFF2-40B4-BE49-F238E27FC236}">
                <a16:creationId xmlns:a16="http://schemas.microsoft.com/office/drawing/2014/main" id="{DB7552C5-95DC-7D8B-741C-2952C5FDF9E5}"/>
              </a:ext>
            </a:extLst>
          </p:cNvPr>
          <p:cNvPicPr>
            <a:picLocks noChangeAspect="1"/>
          </p:cNvPicPr>
          <p:nvPr/>
        </p:nvPicPr>
        <p:blipFill>
          <a:blip r:embed="rId4" cstate="screen">
            <a:extLst>
              <a:ext uri="{28A0092B-C50C-407E-A947-70E740481C1C}">
                <a14:useLocalDpi xmlns:a14="http://schemas.microsoft.com/office/drawing/2010/main"/>
              </a:ext>
            </a:extLst>
          </a:blip>
          <a:srcRect/>
          <a:stretch>
            <a:fillRect/>
          </a:stretch>
        </p:blipFill>
        <p:spPr bwMode="auto">
          <a:xfrm>
            <a:off x="354013" y="6253163"/>
            <a:ext cx="292100" cy="358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Prostokąt 15">
            <a:extLst>
              <a:ext uri="{FF2B5EF4-FFF2-40B4-BE49-F238E27FC236}">
                <a16:creationId xmlns:a16="http://schemas.microsoft.com/office/drawing/2014/main" id="{2CF43DF1-6047-BB7B-45EA-33034AEBC7C1}"/>
              </a:ext>
            </a:extLst>
          </p:cNvPr>
          <p:cNvSpPr/>
          <p:nvPr userDrawn="1"/>
        </p:nvSpPr>
        <p:spPr>
          <a:xfrm>
            <a:off x="6096000" y="0"/>
            <a:ext cx="6096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pl-PL"/>
          </a:p>
        </p:txBody>
      </p:sp>
      <p:pic>
        <p:nvPicPr>
          <p:cNvPr id="6" name="Obraz 18">
            <a:extLst>
              <a:ext uri="{FF2B5EF4-FFF2-40B4-BE49-F238E27FC236}">
                <a16:creationId xmlns:a16="http://schemas.microsoft.com/office/drawing/2014/main" id="{77BCA510-66E4-B657-CC2A-AB83C27B9031}"/>
              </a:ext>
            </a:extLst>
          </p:cNvPr>
          <p:cNvPicPr>
            <a:picLocks noChangeAspect="1"/>
          </p:cNvPicPr>
          <p:nvPr userDrawn="1"/>
        </p:nvPicPr>
        <p:blipFill>
          <a:blip r:embed="rId3" cstate="screen">
            <a:extLst>
              <a:ext uri="{28A0092B-C50C-407E-A947-70E740481C1C}">
                <a14:useLocalDpi xmlns:a14="http://schemas.microsoft.com/office/drawing/2010/main"/>
              </a:ext>
            </a:extLst>
          </a:blip>
          <a:srcRect t="2" r="50333" b="-2"/>
          <a:stretch>
            <a:fillRect/>
          </a:stretch>
        </p:blipFill>
        <p:spPr bwMode="auto">
          <a:xfrm>
            <a:off x="904875" y="6340475"/>
            <a:ext cx="520700" cy="168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 name="Obraz 19">
            <a:extLst>
              <a:ext uri="{FF2B5EF4-FFF2-40B4-BE49-F238E27FC236}">
                <a16:creationId xmlns:a16="http://schemas.microsoft.com/office/drawing/2014/main" id="{D6233A93-96B6-7D91-6748-0E76DD0CDBB0}"/>
              </a:ext>
            </a:extLst>
          </p:cNvPr>
          <p:cNvPicPr>
            <a:picLocks noChangeAspect="1"/>
          </p:cNvPicPr>
          <p:nvPr userDrawn="1"/>
        </p:nvPicPr>
        <p:blipFill>
          <a:blip r:embed="rId4" cstate="screen">
            <a:extLst>
              <a:ext uri="{28A0092B-C50C-407E-A947-70E740481C1C}">
                <a14:useLocalDpi xmlns:a14="http://schemas.microsoft.com/office/drawing/2010/main"/>
              </a:ext>
            </a:extLst>
          </a:blip>
          <a:srcRect/>
          <a:stretch>
            <a:fillRect/>
          </a:stretch>
        </p:blipFill>
        <p:spPr bwMode="auto">
          <a:xfrm>
            <a:off x="354013" y="6253163"/>
            <a:ext cx="292100" cy="358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7" name="Tytuł 1"/>
          <p:cNvSpPr>
            <a:spLocks noGrp="1"/>
          </p:cNvSpPr>
          <p:nvPr>
            <p:ph type="ctrTitle"/>
          </p:nvPr>
        </p:nvSpPr>
        <p:spPr>
          <a:xfrm>
            <a:off x="673911" y="816081"/>
            <a:ext cx="4906297" cy="2387600"/>
          </a:xfrm>
        </p:spPr>
        <p:txBody>
          <a:bodyPr anchor="b">
            <a:normAutofit/>
          </a:bodyPr>
          <a:lstStyle>
            <a:lvl1pPr algn="l">
              <a:lnSpc>
                <a:spcPct val="100000"/>
              </a:lnSpc>
              <a:defRPr sz="2400" b="1"/>
            </a:lvl1pPr>
          </a:lstStyle>
          <a:p>
            <a:r>
              <a:rPr lang="en-US"/>
              <a:t>Click to edit Master title style</a:t>
            </a:r>
            <a:endParaRPr lang="pl-PL"/>
          </a:p>
        </p:txBody>
      </p:sp>
      <p:sp>
        <p:nvSpPr>
          <p:cNvPr id="18" name="Symbol zastępczy tekstu 4"/>
          <p:cNvSpPr>
            <a:spLocks noGrp="1"/>
          </p:cNvSpPr>
          <p:nvPr>
            <p:ph type="body" sz="quarter" idx="13"/>
          </p:nvPr>
        </p:nvSpPr>
        <p:spPr>
          <a:xfrm>
            <a:off x="678187" y="3541046"/>
            <a:ext cx="4858989" cy="914400"/>
          </a:xfrm>
        </p:spPr>
        <p:txBody>
          <a:bodyPr lIns="90000">
            <a:normAutofit/>
          </a:bodyPr>
          <a:lstStyle>
            <a:lvl1pPr marL="182563" indent="-182563">
              <a:defRPr sz="1200"/>
            </a:lvl1pPr>
          </a:lstStyle>
          <a:p>
            <a:pPr lvl="0"/>
            <a:r>
              <a:rPr lang="en-US"/>
              <a:t>Click to edit Master text styles</a:t>
            </a:r>
          </a:p>
        </p:txBody>
      </p:sp>
      <p:sp>
        <p:nvSpPr>
          <p:cNvPr id="8" name="Symbol zastępczy stopki 2">
            <a:extLst>
              <a:ext uri="{FF2B5EF4-FFF2-40B4-BE49-F238E27FC236}">
                <a16:creationId xmlns:a16="http://schemas.microsoft.com/office/drawing/2014/main" id="{AADB0313-0BDB-F7E9-DA06-C5ED2C5DFE13}"/>
              </a:ext>
            </a:extLst>
          </p:cNvPr>
          <p:cNvSpPr>
            <a:spLocks noGrp="1"/>
          </p:cNvSpPr>
          <p:nvPr>
            <p:ph type="ftr" sz="quarter" idx="14"/>
          </p:nvPr>
        </p:nvSpPr>
        <p:spPr/>
        <p:txBody>
          <a:bodyPr/>
          <a:lstStyle>
            <a:lvl1pPr>
              <a:defRPr/>
            </a:lvl1pPr>
          </a:lstStyle>
          <a:p>
            <a:pPr>
              <a:defRPr/>
            </a:pPr>
            <a:r>
              <a:rPr lang="en-US"/>
              <a:t>eSpring™ Water Treatment System training</a:t>
            </a:r>
            <a:endParaRPr lang="pl-PL"/>
          </a:p>
        </p:txBody>
      </p:sp>
      <p:sp>
        <p:nvSpPr>
          <p:cNvPr id="9" name="Symbol zastępczy numeru slajdu 3">
            <a:extLst>
              <a:ext uri="{FF2B5EF4-FFF2-40B4-BE49-F238E27FC236}">
                <a16:creationId xmlns:a16="http://schemas.microsoft.com/office/drawing/2014/main" id="{167A55B9-1F09-01D0-C301-9811DE06EA42}"/>
              </a:ext>
            </a:extLst>
          </p:cNvPr>
          <p:cNvSpPr>
            <a:spLocks noGrp="1"/>
          </p:cNvSpPr>
          <p:nvPr>
            <p:ph type="sldNum" sz="quarter" idx="15"/>
          </p:nvPr>
        </p:nvSpPr>
        <p:spPr/>
        <p:txBody>
          <a:bodyPr/>
          <a:lstStyle>
            <a:lvl1pPr>
              <a:defRPr smtClean="0"/>
            </a:lvl1pPr>
          </a:lstStyle>
          <a:p>
            <a:pPr>
              <a:defRPr/>
            </a:pPr>
            <a:fld id="{9C4D244C-F218-4E45-9699-EB2C6E84183F}" type="slidenum">
              <a:rPr lang="pl-PL" altLang="en-US"/>
              <a:pPr>
                <a:defRPr/>
              </a:pPr>
              <a:t>‹#›</a:t>
            </a:fld>
            <a:endParaRPr lang="pl-PL" altLang="en-US"/>
          </a:p>
        </p:txBody>
      </p:sp>
    </p:spTree>
    <p:extLst>
      <p:ext uri="{BB962C8B-B14F-4D97-AF65-F5344CB8AC3E}">
        <p14:creationId xmlns:p14="http://schemas.microsoft.com/office/powerpoint/2010/main" val="767643338"/>
      </p:ext>
    </p:extLst>
  </p:cSld>
  <p:clrMapOvr>
    <a:masterClrMapping/>
  </p:clrMapOvr>
</p:sldLayout>
</file>

<file path=ppt/slideLayouts/slideLayout78.xml><?xml version="1.0" encoding="utf-8"?>
<p:sldLayout xmlns:a="http://schemas.openxmlformats.org/drawingml/2006/main" xmlns:r="http://schemas.openxmlformats.org/officeDocument/2006/relationships" xmlns:p="http://schemas.openxmlformats.org/presentationml/2006/main" preserve="1">
  <p:cSld name="20_Pusty">
    <p:spTree>
      <p:nvGrpSpPr>
        <p:cNvPr id="1" name=""/>
        <p:cNvGrpSpPr/>
        <p:nvPr/>
      </p:nvGrpSpPr>
      <p:grpSpPr>
        <a:xfrm>
          <a:off x="0" y="0"/>
          <a:ext cx="0" cy="0"/>
          <a:chOff x="0" y="0"/>
          <a:chExt cx="0" cy="0"/>
        </a:xfrm>
      </p:grpSpPr>
      <p:sp>
        <p:nvSpPr>
          <p:cNvPr id="2" name="Prostokąt 9">
            <a:extLst>
              <a:ext uri="{FF2B5EF4-FFF2-40B4-BE49-F238E27FC236}">
                <a16:creationId xmlns:a16="http://schemas.microsoft.com/office/drawing/2014/main" id="{BD60E1B8-4D86-BDB4-B22D-3F09B8D3A4BD}"/>
              </a:ext>
            </a:extLst>
          </p:cNvPr>
          <p:cNvSpPr/>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pl-PL"/>
          </a:p>
        </p:txBody>
      </p:sp>
      <p:sp>
        <p:nvSpPr>
          <p:cNvPr id="3" name="Prostokąt 15">
            <a:extLst>
              <a:ext uri="{FF2B5EF4-FFF2-40B4-BE49-F238E27FC236}">
                <a16:creationId xmlns:a16="http://schemas.microsoft.com/office/drawing/2014/main" id="{61EF590F-B75B-B212-7659-82EB64E710AB}"/>
              </a:ext>
            </a:extLst>
          </p:cNvPr>
          <p:cNvSpPr/>
          <p:nvPr/>
        </p:nvSpPr>
        <p:spPr>
          <a:xfrm>
            <a:off x="6126480" y="0"/>
            <a:ext cx="6065521" cy="6858000"/>
          </a:xfrm>
          <a:prstGeom prst="rect">
            <a:avLst/>
          </a:prstGeom>
          <a:blipFill>
            <a:blip r:embed="rId2"/>
            <a:srcRect/>
            <a:stretch>
              <a:fillRect l="-101005" r="1"/>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pl-PL"/>
          </a:p>
        </p:txBody>
      </p:sp>
      <p:pic>
        <p:nvPicPr>
          <p:cNvPr id="4" name="Obraz 10">
            <a:extLst>
              <a:ext uri="{FF2B5EF4-FFF2-40B4-BE49-F238E27FC236}">
                <a16:creationId xmlns:a16="http://schemas.microsoft.com/office/drawing/2014/main" id="{60B1477A-171C-DFB9-A6E7-BA07CFA3D7C9}"/>
              </a:ext>
            </a:extLst>
          </p:cNvPr>
          <p:cNvPicPr>
            <a:picLocks noChangeAspect="1"/>
          </p:cNvPicPr>
          <p:nvPr/>
        </p:nvPicPr>
        <p:blipFill>
          <a:blip r:embed="rId3" cstate="screen">
            <a:extLst>
              <a:ext uri="{28A0092B-C50C-407E-A947-70E740481C1C}">
                <a14:useLocalDpi xmlns:a14="http://schemas.microsoft.com/office/drawing/2010/main"/>
              </a:ext>
            </a:extLst>
          </a:blip>
          <a:srcRect/>
          <a:stretch>
            <a:fillRect/>
          </a:stretch>
        </p:blipFill>
        <p:spPr bwMode="auto">
          <a:xfrm>
            <a:off x="354013" y="6253163"/>
            <a:ext cx="292100" cy="358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Obraz 16">
            <a:extLst>
              <a:ext uri="{FF2B5EF4-FFF2-40B4-BE49-F238E27FC236}">
                <a16:creationId xmlns:a16="http://schemas.microsoft.com/office/drawing/2014/main" id="{7781F955-32B6-AD49-6349-C4CAB27EDBC2}"/>
              </a:ext>
            </a:extLst>
          </p:cNvPr>
          <p:cNvPicPr>
            <a:picLocks noChangeAspect="1"/>
          </p:cNvPicPr>
          <p:nvPr/>
        </p:nvPicPr>
        <p:blipFill>
          <a:blip r:embed="rId4" cstate="screen">
            <a:extLst>
              <a:ext uri="{28A0092B-C50C-407E-A947-70E740481C1C}">
                <a14:useLocalDpi xmlns:a14="http://schemas.microsoft.com/office/drawing/2010/main"/>
              </a:ext>
            </a:extLst>
          </a:blip>
          <a:srcRect t="2" r="50333" b="-2"/>
          <a:stretch>
            <a:fillRect/>
          </a:stretch>
        </p:blipFill>
        <p:spPr bwMode="auto">
          <a:xfrm>
            <a:off x="904875" y="6340475"/>
            <a:ext cx="520700" cy="168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Prostokąt 9">
            <a:extLst>
              <a:ext uri="{FF2B5EF4-FFF2-40B4-BE49-F238E27FC236}">
                <a16:creationId xmlns:a16="http://schemas.microsoft.com/office/drawing/2014/main" id="{E17BA4A4-C753-E9BD-175C-52D2B33EC874}"/>
              </a:ext>
            </a:extLst>
          </p:cNvPr>
          <p:cNvSpPr/>
          <p:nvPr userDrawn="1"/>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pl-PL"/>
          </a:p>
        </p:txBody>
      </p:sp>
      <p:sp>
        <p:nvSpPr>
          <p:cNvPr id="7" name="Prostokąt 15">
            <a:extLst>
              <a:ext uri="{FF2B5EF4-FFF2-40B4-BE49-F238E27FC236}">
                <a16:creationId xmlns:a16="http://schemas.microsoft.com/office/drawing/2014/main" id="{5FD82291-997D-DD2C-42F4-90EBC4E2D02F}"/>
              </a:ext>
            </a:extLst>
          </p:cNvPr>
          <p:cNvSpPr/>
          <p:nvPr userDrawn="1"/>
        </p:nvSpPr>
        <p:spPr>
          <a:xfrm>
            <a:off x="6126480" y="0"/>
            <a:ext cx="6065521" cy="6858000"/>
          </a:xfrm>
          <a:prstGeom prst="rect">
            <a:avLst/>
          </a:prstGeom>
          <a:blipFill>
            <a:blip r:embed="rId2"/>
            <a:srcRect/>
            <a:stretch>
              <a:fillRect l="-101005" r="1"/>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pl-PL"/>
          </a:p>
        </p:txBody>
      </p:sp>
      <p:pic>
        <p:nvPicPr>
          <p:cNvPr id="8" name="Obraz 10">
            <a:extLst>
              <a:ext uri="{FF2B5EF4-FFF2-40B4-BE49-F238E27FC236}">
                <a16:creationId xmlns:a16="http://schemas.microsoft.com/office/drawing/2014/main" id="{DC7079DA-0155-EAE5-A68B-E114530C4D9A}"/>
              </a:ext>
            </a:extLst>
          </p:cNvPr>
          <p:cNvPicPr>
            <a:picLocks noChangeAspect="1"/>
          </p:cNvPicPr>
          <p:nvPr userDrawn="1"/>
        </p:nvPicPr>
        <p:blipFill>
          <a:blip r:embed="rId3" cstate="screen">
            <a:extLst>
              <a:ext uri="{28A0092B-C50C-407E-A947-70E740481C1C}">
                <a14:useLocalDpi xmlns:a14="http://schemas.microsoft.com/office/drawing/2010/main"/>
              </a:ext>
            </a:extLst>
          </a:blip>
          <a:srcRect/>
          <a:stretch>
            <a:fillRect/>
          </a:stretch>
        </p:blipFill>
        <p:spPr bwMode="auto">
          <a:xfrm>
            <a:off x="354013" y="6253163"/>
            <a:ext cx="292100" cy="358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 name="Obraz 16">
            <a:extLst>
              <a:ext uri="{FF2B5EF4-FFF2-40B4-BE49-F238E27FC236}">
                <a16:creationId xmlns:a16="http://schemas.microsoft.com/office/drawing/2014/main" id="{6BC0D765-B585-0165-5FF7-BF936983C628}"/>
              </a:ext>
            </a:extLst>
          </p:cNvPr>
          <p:cNvPicPr>
            <a:picLocks noChangeAspect="1"/>
          </p:cNvPicPr>
          <p:nvPr userDrawn="1"/>
        </p:nvPicPr>
        <p:blipFill>
          <a:blip r:embed="rId4" cstate="screen">
            <a:extLst>
              <a:ext uri="{28A0092B-C50C-407E-A947-70E740481C1C}">
                <a14:useLocalDpi xmlns:a14="http://schemas.microsoft.com/office/drawing/2010/main"/>
              </a:ext>
            </a:extLst>
          </a:blip>
          <a:srcRect t="2" r="50333" b="-2"/>
          <a:stretch>
            <a:fillRect/>
          </a:stretch>
        </p:blipFill>
        <p:spPr bwMode="auto">
          <a:xfrm>
            <a:off x="904875" y="6340475"/>
            <a:ext cx="520700" cy="168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4" name="Tytuł 1"/>
          <p:cNvSpPr>
            <a:spLocks noGrp="1"/>
          </p:cNvSpPr>
          <p:nvPr>
            <p:ph type="ctrTitle"/>
          </p:nvPr>
        </p:nvSpPr>
        <p:spPr>
          <a:xfrm>
            <a:off x="673911" y="816081"/>
            <a:ext cx="3059889" cy="2387600"/>
          </a:xfrm>
        </p:spPr>
        <p:txBody>
          <a:bodyPr anchor="b">
            <a:normAutofit/>
          </a:bodyPr>
          <a:lstStyle>
            <a:lvl1pPr algn="l">
              <a:lnSpc>
                <a:spcPct val="100000"/>
              </a:lnSpc>
              <a:defRPr sz="3400" b="1">
                <a:solidFill>
                  <a:srgbClr val="336874"/>
                </a:solidFill>
              </a:defRPr>
            </a:lvl1pPr>
          </a:lstStyle>
          <a:p>
            <a:r>
              <a:rPr lang="en-US"/>
              <a:t>Click to edit Master title style</a:t>
            </a:r>
            <a:endParaRPr lang="pl-PL"/>
          </a:p>
        </p:txBody>
      </p:sp>
      <p:sp>
        <p:nvSpPr>
          <p:cNvPr id="15" name="Symbol zastępczy tekstu 4"/>
          <p:cNvSpPr>
            <a:spLocks noGrp="1"/>
          </p:cNvSpPr>
          <p:nvPr>
            <p:ph type="body" sz="quarter" idx="13"/>
          </p:nvPr>
        </p:nvSpPr>
        <p:spPr>
          <a:xfrm>
            <a:off x="678187" y="3321970"/>
            <a:ext cx="3030385" cy="2545429"/>
          </a:xfrm>
        </p:spPr>
        <p:txBody>
          <a:bodyPr lIns="90000">
            <a:normAutofit/>
          </a:bodyPr>
          <a:lstStyle>
            <a:lvl1pPr marL="182563" indent="-182563">
              <a:lnSpc>
                <a:spcPct val="130000"/>
              </a:lnSpc>
              <a:defRPr sz="1200" b="1">
                <a:solidFill>
                  <a:srgbClr val="336874"/>
                </a:solidFill>
              </a:defRPr>
            </a:lvl1pPr>
          </a:lstStyle>
          <a:p>
            <a:pPr lvl="0"/>
            <a:r>
              <a:rPr lang="en-US"/>
              <a:t>Click to edit Master text styles</a:t>
            </a:r>
          </a:p>
        </p:txBody>
      </p:sp>
    </p:spTree>
    <p:extLst>
      <p:ext uri="{BB962C8B-B14F-4D97-AF65-F5344CB8AC3E}">
        <p14:creationId xmlns:p14="http://schemas.microsoft.com/office/powerpoint/2010/main" val="2427593312"/>
      </p:ext>
    </p:extLst>
  </p:cSld>
  <p:clrMapOvr>
    <a:masterClrMapping/>
  </p:clrMapOvr>
</p:sldLayout>
</file>

<file path=ppt/slideLayouts/slideLayout79.xml><?xml version="1.0" encoding="utf-8"?>
<p:sldLayout xmlns:a="http://schemas.openxmlformats.org/drawingml/2006/main" xmlns:r="http://schemas.openxmlformats.org/officeDocument/2006/relationships" xmlns:p="http://schemas.openxmlformats.org/presentationml/2006/main" preserve="1">
  <p:cSld name="7_Pusty">
    <p:spTree>
      <p:nvGrpSpPr>
        <p:cNvPr id="1" name=""/>
        <p:cNvGrpSpPr/>
        <p:nvPr/>
      </p:nvGrpSpPr>
      <p:grpSpPr>
        <a:xfrm>
          <a:off x="0" y="0"/>
          <a:ext cx="0" cy="0"/>
          <a:chOff x="0" y="0"/>
          <a:chExt cx="0" cy="0"/>
        </a:xfrm>
      </p:grpSpPr>
      <p:sp>
        <p:nvSpPr>
          <p:cNvPr id="2" name="Prostokąt 9">
            <a:extLst>
              <a:ext uri="{FF2B5EF4-FFF2-40B4-BE49-F238E27FC236}">
                <a16:creationId xmlns:a16="http://schemas.microsoft.com/office/drawing/2014/main" id="{E9CE6502-72CF-D1E3-1690-DACF21C8C841}"/>
              </a:ext>
            </a:extLst>
          </p:cNvPr>
          <p:cNvSpPr/>
          <p:nvPr/>
        </p:nvSpPr>
        <p:spPr>
          <a:xfrm>
            <a:off x="0" y="0"/>
            <a:ext cx="12192000" cy="6858000"/>
          </a:xfrm>
          <a:prstGeom prst="rect">
            <a:avLst/>
          </a:prstGeom>
          <a:solidFill>
            <a:srgbClr val="E5FFFF"/>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pl-PL"/>
          </a:p>
        </p:txBody>
      </p:sp>
      <p:sp>
        <p:nvSpPr>
          <p:cNvPr id="3" name="Prostokąt 15">
            <a:extLst>
              <a:ext uri="{FF2B5EF4-FFF2-40B4-BE49-F238E27FC236}">
                <a16:creationId xmlns:a16="http://schemas.microsoft.com/office/drawing/2014/main" id="{2440650D-63D7-F083-A340-DAA211BD612A}"/>
              </a:ext>
            </a:extLst>
          </p:cNvPr>
          <p:cNvSpPr/>
          <p:nvPr/>
        </p:nvSpPr>
        <p:spPr>
          <a:xfrm>
            <a:off x="4059238" y="0"/>
            <a:ext cx="8132762"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pl-PL"/>
          </a:p>
        </p:txBody>
      </p:sp>
      <p:pic>
        <p:nvPicPr>
          <p:cNvPr id="4" name="Obraz 11">
            <a:extLst>
              <a:ext uri="{FF2B5EF4-FFF2-40B4-BE49-F238E27FC236}">
                <a16:creationId xmlns:a16="http://schemas.microsoft.com/office/drawing/2014/main" id="{8650AF9F-BBC9-35AF-6CC7-EF94E30BCF2F}"/>
              </a:ext>
            </a:extLst>
          </p:cNvPr>
          <p:cNvPicPr>
            <a:picLocks noChangeAspect="1"/>
          </p:cNvPicPr>
          <p:nvPr/>
        </p:nvPicPr>
        <p:blipFill>
          <a:blip r:embed="rId3" cstate="screen">
            <a:extLst>
              <a:ext uri="{28A0092B-C50C-407E-A947-70E740481C1C}">
                <a14:useLocalDpi xmlns:a14="http://schemas.microsoft.com/office/drawing/2010/main"/>
              </a:ext>
            </a:extLst>
          </a:blip>
          <a:srcRect/>
          <a:stretch>
            <a:fillRect/>
          </a:stretch>
        </p:blipFill>
        <p:spPr bwMode="auto">
          <a:xfrm>
            <a:off x="354013" y="6253163"/>
            <a:ext cx="292100" cy="358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Obraz 12">
            <a:extLst>
              <a:ext uri="{FF2B5EF4-FFF2-40B4-BE49-F238E27FC236}">
                <a16:creationId xmlns:a16="http://schemas.microsoft.com/office/drawing/2014/main" id="{8BF1C9D3-E9CD-4B48-D01C-2FA36DE76106}"/>
              </a:ext>
            </a:extLst>
          </p:cNvPr>
          <p:cNvPicPr>
            <a:picLocks noChangeAspect="1"/>
          </p:cNvPicPr>
          <p:nvPr/>
        </p:nvPicPr>
        <p:blipFill>
          <a:blip r:embed="rId4" cstate="screen">
            <a:extLst>
              <a:ext uri="{28A0092B-C50C-407E-A947-70E740481C1C}">
                <a14:useLocalDpi xmlns:a14="http://schemas.microsoft.com/office/drawing/2010/main"/>
              </a:ext>
            </a:extLst>
          </a:blip>
          <a:srcRect t="2" r="49323" b="-2"/>
          <a:stretch>
            <a:fillRect/>
          </a:stretch>
        </p:blipFill>
        <p:spPr bwMode="auto">
          <a:xfrm>
            <a:off x="904875" y="6338888"/>
            <a:ext cx="531813" cy="1698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Prostokąt 9">
            <a:extLst>
              <a:ext uri="{FF2B5EF4-FFF2-40B4-BE49-F238E27FC236}">
                <a16:creationId xmlns:a16="http://schemas.microsoft.com/office/drawing/2014/main" id="{60074975-4889-E0BF-3F11-37DD40177A3D}"/>
              </a:ext>
            </a:extLst>
          </p:cNvPr>
          <p:cNvSpPr/>
          <p:nvPr userDrawn="1"/>
        </p:nvSpPr>
        <p:spPr>
          <a:xfrm>
            <a:off x="0" y="0"/>
            <a:ext cx="12192000" cy="6858000"/>
          </a:xfrm>
          <a:prstGeom prst="rect">
            <a:avLst/>
          </a:prstGeom>
          <a:solidFill>
            <a:srgbClr val="E5FFFF"/>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pl-PL"/>
          </a:p>
        </p:txBody>
      </p:sp>
      <p:sp>
        <p:nvSpPr>
          <p:cNvPr id="7" name="Prostokąt 15">
            <a:extLst>
              <a:ext uri="{FF2B5EF4-FFF2-40B4-BE49-F238E27FC236}">
                <a16:creationId xmlns:a16="http://schemas.microsoft.com/office/drawing/2014/main" id="{54D62D43-56C5-1639-DE35-93FF00E53A6E}"/>
              </a:ext>
            </a:extLst>
          </p:cNvPr>
          <p:cNvSpPr/>
          <p:nvPr userDrawn="1"/>
        </p:nvSpPr>
        <p:spPr>
          <a:xfrm>
            <a:off x="4059238" y="0"/>
            <a:ext cx="8132762"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pl-PL"/>
          </a:p>
        </p:txBody>
      </p:sp>
      <p:pic>
        <p:nvPicPr>
          <p:cNvPr id="8" name="Obraz 11">
            <a:extLst>
              <a:ext uri="{FF2B5EF4-FFF2-40B4-BE49-F238E27FC236}">
                <a16:creationId xmlns:a16="http://schemas.microsoft.com/office/drawing/2014/main" id="{4F2ABF7D-E2D2-375F-B0F1-7251C2353E1C}"/>
              </a:ext>
            </a:extLst>
          </p:cNvPr>
          <p:cNvPicPr>
            <a:picLocks noChangeAspect="1"/>
          </p:cNvPicPr>
          <p:nvPr userDrawn="1"/>
        </p:nvPicPr>
        <p:blipFill>
          <a:blip r:embed="rId3" cstate="screen">
            <a:extLst>
              <a:ext uri="{28A0092B-C50C-407E-A947-70E740481C1C}">
                <a14:useLocalDpi xmlns:a14="http://schemas.microsoft.com/office/drawing/2010/main"/>
              </a:ext>
            </a:extLst>
          </a:blip>
          <a:srcRect/>
          <a:stretch>
            <a:fillRect/>
          </a:stretch>
        </p:blipFill>
        <p:spPr bwMode="auto">
          <a:xfrm>
            <a:off x="354013" y="6253163"/>
            <a:ext cx="292100" cy="358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 name="Obraz 12">
            <a:extLst>
              <a:ext uri="{FF2B5EF4-FFF2-40B4-BE49-F238E27FC236}">
                <a16:creationId xmlns:a16="http://schemas.microsoft.com/office/drawing/2014/main" id="{6191E5F3-DB1B-2E8A-E341-C86D90E4EE94}"/>
              </a:ext>
            </a:extLst>
          </p:cNvPr>
          <p:cNvPicPr>
            <a:picLocks noChangeAspect="1"/>
          </p:cNvPicPr>
          <p:nvPr userDrawn="1"/>
        </p:nvPicPr>
        <p:blipFill>
          <a:blip r:embed="rId4" cstate="screen">
            <a:extLst>
              <a:ext uri="{28A0092B-C50C-407E-A947-70E740481C1C}">
                <a14:useLocalDpi xmlns:a14="http://schemas.microsoft.com/office/drawing/2010/main"/>
              </a:ext>
            </a:extLst>
          </a:blip>
          <a:srcRect t="2" r="49323" b="-2"/>
          <a:stretch>
            <a:fillRect/>
          </a:stretch>
        </p:blipFill>
        <p:spPr bwMode="auto">
          <a:xfrm>
            <a:off x="904875" y="6338888"/>
            <a:ext cx="531813" cy="1698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4" name="Tytuł 1"/>
          <p:cNvSpPr>
            <a:spLocks noGrp="1"/>
          </p:cNvSpPr>
          <p:nvPr>
            <p:ph type="ctrTitle"/>
          </p:nvPr>
        </p:nvSpPr>
        <p:spPr>
          <a:xfrm>
            <a:off x="673911" y="816081"/>
            <a:ext cx="3059889" cy="2387600"/>
          </a:xfrm>
        </p:spPr>
        <p:txBody>
          <a:bodyPr anchor="b">
            <a:normAutofit/>
          </a:bodyPr>
          <a:lstStyle>
            <a:lvl1pPr algn="l">
              <a:lnSpc>
                <a:spcPct val="100000"/>
              </a:lnSpc>
              <a:defRPr sz="3400" b="1">
                <a:solidFill>
                  <a:srgbClr val="336874"/>
                </a:solidFill>
              </a:defRPr>
            </a:lvl1pPr>
          </a:lstStyle>
          <a:p>
            <a:r>
              <a:rPr lang="en-US"/>
              <a:t>Click to edit Master title style</a:t>
            </a:r>
            <a:endParaRPr lang="pl-PL"/>
          </a:p>
        </p:txBody>
      </p:sp>
      <p:sp>
        <p:nvSpPr>
          <p:cNvPr id="15" name="Symbol zastępczy tekstu 4"/>
          <p:cNvSpPr>
            <a:spLocks noGrp="1"/>
          </p:cNvSpPr>
          <p:nvPr>
            <p:ph type="body" sz="quarter" idx="13"/>
          </p:nvPr>
        </p:nvSpPr>
        <p:spPr>
          <a:xfrm>
            <a:off x="678187" y="3321970"/>
            <a:ext cx="3030385" cy="2545429"/>
          </a:xfrm>
        </p:spPr>
        <p:txBody>
          <a:bodyPr lIns="90000">
            <a:normAutofit/>
          </a:bodyPr>
          <a:lstStyle>
            <a:lvl1pPr marL="182563" indent="-182563">
              <a:lnSpc>
                <a:spcPct val="130000"/>
              </a:lnSpc>
              <a:defRPr sz="1200" b="1">
                <a:solidFill>
                  <a:srgbClr val="336874"/>
                </a:solidFill>
              </a:defRPr>
            </a:lvl1pPr>
          </a:lstStyle>
          <a:p>
            <a:pPr lvl="0"/>
            <a:r>
              <a:rPr lang="en-US"/>
              <a:t>Click to edit Master text styles</a:t>
            </a:r>
          </a:p>
        </p:txBody>
      </p:sp>
      <p:sp>
        <p:nvSpPr>
          <p:cNvPr id="10" name="Symbol zastępczy stopki 2">
            <a:extLst>
              <a:ext uri="{FF2B5EF4-FFF2-40B4-BE49-F238E27FC236}">
                <a16:creationId xmlns:a16="http://schemas.microsoft.com/office/drawing/2014/main" id="{8D83E086-C301-EA24-76BB-6280862D5006}"/>
              </a:ext>
            </a:extLst>
          </p:cNvPr>
          <p:cNvSpPr>
            <a:spLocks noGrp="1"/>
          </p:cNvSpPr>
          <p:nvPr>
            <p:ph type="ftr" sz="quarter" idx="14"/>
          </p:nvPr>
        </p:nvSpPr>
        <p:spPr/>
        <p:txBody>
          <a:bodyPr/>
          <a:lstStyle>
            <a:lvl1pPr>
              <a:defRPr/>
            </a:lvl1pPr>
          </a:lstStyle>
          <a:p>
            <a:pPr>
              <a:defRPr/>
            </a:pPr>
            <a:r>
              <a:rPr lang="en-US"/>
              <a:t>eSpring™ Water Treatment System training</a:t>
            </a:r>
            <a:endParaRPr lang="pl-PL"/>
          </a:p>
        </p:txBody>
      </p:sp>
      <p:sp>
        <p:nvSpPr>
          <p:cNvPr id="11" name="Symbol zastępczy numeru slajdu 3">
            <a:extLst>
              <a:ext uri="{FF2B5EF4-FFF2-40B4-BE49-F238E27FC236}">
                <a16:creationId xmlns:a16="http://schemas.microsoft.com/office/drawing/2014/main" id="{EC507DAA-9348-401E-7E69-135F7A4E2925}"/>
              </a:ext>
            </a:extLst>
          </p:cNvPr>
          <p:cNvSpPr>
            <a:spLocks noGrp="1"/>
          </p:cNvSpPr>
          <p:nvPr>
            <p:ph type="sldNum" sz="quarter" idx="15"/>
          </p:nvPr>
        </p:nvSpPr>
        <p:spPr/>
        <p:txBody>
          <a:bodyPr/>
          <a:lstStyle>
            <a:lvl1pPr>
              <a:defRPr smtClean="0"/>
            </a:lvl1pPr>
          </a:lstStyle>
          <a:p>
            <a:pPr>
              <a:defRPr/>
            </a:pPr>
            <a:fld id="{175416CB-BB45-4DBF-9826-02E0CFD481D7}" type="slidenum">
              <a:rPr lang="pl-PL" altLang="en-US"/>
              <a:pPr>
                <a:defRPr/>
              </a:pPr>
              <a:t>‹#›</a:t>
            </a:fld>
            <a:endParaRPr lang="pl-PL" altLang="en-US"/>
          </a:p>
        </p:txBody>
      </p:sp>
    </p:spTree>
    <p:extLst>
      <p:ext uri="{BB962C8B-B14F-4D97-AF65-F5344CB8AC3E}">
        <p14:creationId xmlns:p14="http://schemas.microsoft.com/office/powerpoint/2010/main" val="1763035410"/>
      </p:ext>
    </p:extLst>
  </p:cSld>
  <p:clrMapOvr>
    <a:masterClrMapping/>
  </p:clrMapOvr>
</p:sldLayout>
</file>

<file path=ppt/slideLayouts/slideLayout80.xml><?xml version="1.0" encoding="utf-8"?>
<p:sldLayout xmlns:a="http://schemas.openxmlformats.org/drawingml/2006/main" xmlns:r="http://schemas.openxmlformats.org/officeDocument/2006/relationships" xmlns:p="http://schemas.openxmlformats.org/presentationml/2006/main" preserve="1">
  <p:cSld name="8_Pusty">
    <p:spTree>
      <p:nvGrpSpPr>
        <p:cNvPr id="1" name=""/>
        <p:cNvGrpSpPr/>
        <p:nvPr/>
      </p:nvGrpSpPr>
      <p:grpSpPr>
        <a:xfrm>
          <a:off x="0" y="0"/>
          <a:ext cx="0" cy="0"/>
          <a:chOff x="0" y="0"/>
          <a:chExt cx="0" cy="0"/>
        </a:xfrm>
      </p:grpSpPr>
      <p:sp>
        <p:nvSpPr>
          <p:cNvPr id="2" name="Prostokąt 9">
            <a:extLst>
              <a:ext uri="{FF2B5EF4-FFF2-40B4-BE49-F238E27FC236}">
                <a16:creationId xmlns:a16="http://schemas.microsoft.com/office/drawing/2014/main" id="{403493E1-B4CB-DE9C-22BA-89577EEA36A6}"/>
              </a:ext>
            </a:extLst>
          </p:cNvPr>
          <p:cNvSpPr/>
          <p:nvPr/>
        </p:nvSpPr>
        <p:spPr>
          <a:xfrm>
            <a:off x="0" y="0"/>
            <a:ext cx="12192000" cy="6858000"/>
          </a:xfrm>
          <a:prstGeom prst="rect">
            <a:avLst/>
          </a:prstGeom>
          <a:solidFill>
            <a:srgbClr val="E5FFFF"/>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pl-PL"/>
          </a:p>
        </p:txBody>
      </p:sp>
      <p:pic>
        <p:nvPicPr>
          <p:cNvPr id="3" name="Obraz 11">
            <a:extLst>
              <a:ext uri="{FF2B5EF4-FFF2-40B4-BE49-F238E27FC236}">
                <a16:creationId xmlns:a16="http://schemas.microsoft.com/office/drawing/2014/main" id="{1F851C3D-8BEE-DA42-8695-2715CF9204A2}"/>
              </a:ext>
            </a:extLst>
          </p:cNvPr>
          <p:cNvPicPr>
            <a:picLocks noChangeAspect="1"/>
          </p:cNvPicPr>
          <p:nvPr/>
        </p:nvPicPr>
        <p:blipFill>
          <a:blip r:embed="rId2" cstate="screen">
            <a:extLst>
              <a:ext uri="{28A0092B-C50C-407E-A947-70E740481C1C}">
                <a14:useLocalDpi xmlns:a14="http://schemas.microsoft.com/office/drawing/2010/main"/>
              </a:ext>
            </a:extLst>
          </a:blip>
          <a:srcRect/>
          <a:stretch>
            <a:fillRect/>
          </a:stretch>
        </p:blipFill>
        <p:spPr bwMode="auto">
          <a:xfrm>
            <a:off x="354013" y="6253163"/>
            <a:ext cx="292100" cy="358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 name="Obraz 13">
            <a:extLst>
              <a:ext uri="{FF2B5EF4-FFF2-40B4-BE49-F238E27FC236}">
                <a16:creationId xmlns:a16="http://schemas.microsoft.com/office/drawing/2014/main" id="{6B19F9A6-0497-F4E3-4FC7-4EC4D2537E95}"/>
              </a:ext>
            </a:extLst>
          </p:cNvPr>
          <p:cNvPicPr>
            <a:picLocks noChangeAspect="1"/>
          </p:cNvPicPr>
          <p:nvPr/>
        </p:nvPicPr>
        <p:blipFill>
          <a:blip r:embed="rId3" cstate="screen">
            <a:extLst>
              <a:ext uri="{28A0092B-C50C-407E-A947-70E740481C1C}">
                <a14:useLocalDpi xmlns:a14="http://schemas.microsoft.com/office/drawing/2010/main"/>
              </a:ext>
            </a:extLst>
          </a:blip>
          <a:srcRect t="2" r="49323" b="-2"/>
          <a:stretch>
            <a:fillRect/>
          </a:stretch>
        </p:blipFill>
        <p:spPr bwMode="auto">
          <a:xfrm>
            <a:off x="904875" y="6338888"/>
            <a:ext cx="531813" cy="1698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Prostokąt 14">
            <a:extLst>
              <a:ext uri="{FF2B5EF4-FFF2-40B4-BE49-F238E27FC236}">
                <a16:creationId xmlns:a16="http://schemas.microsoft.com/office/drawing/2014/main" id="{395A5EB0-8596-86F2-F396-EEC86CE0FE38}"/>
              </a:ext>
            </a:extLst>
          </p:cNvPr>
          <p:cNvSpPr/>
          <p:nvPr/>
        </p:nvSpPr>
        <p:spPr>
          <a:xfrm>
            <a:off x="6096000" y="0"/>
            <a:ext cx="6096000" cy="6858000"/>
          </a:xfrm>
          <a:prstGeom prst="rect">
            <a:avLst/>
          </a:prstGeom>
          <a:blipFill>
            <a:blip r:embed="rId4"/>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pl-PL"/>
          </a:p>
        </p:txBody>
      </p:sp>
      <p:sp>
        <p:nvSpPr>
          <p:cNvPr id="6" name="Prostokąt 9">
            <a:extLst>
              <a:ext uri="{FF2B5EF4-FFF2-40B4-BE49-F238E27FC236}">
                <a16:creationId xmlns:a16="http://schemas.microsoft.com/office/drawing/2014/main" id="{22459FB1-022B-A6B8-E3CE-0C2869834AB4}"/>
              </a:ext>
            </a:extLst>
          </p:cNvPr>
          <p:cNvSpPr/>
          <p:nvPr userDrawn="1"/>
        </p:nvSpPr>
        <p:spPr>
          <a:xfrm>
            <a:off x="0" y="0"/>
            <a:ext cx="12192000" cy="6858000"/>
          </a:xfrm>
          <a:prstGeom prst="rect">
            <a:avLst/>
          </a:prstGeom>
          <a:solidFill>
            <a:srgbClr val="E5FFFF"/>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pl-PL"/>
          </a:p>
        </p:txBody>
      </p:sp>
      <p:pic>
        <p:nvPicPr>
          <p:cNvPr id="7" name="Obraz 11">
            <a:extLst>
              <a:ext uri="{FF2B5EF4-FFF2-40B4-BE49-F238E27FC236}">
                <a16:creationId xmlns:a16="http://schemas.microsoft.com/office/drawing/2014/main" id="{0E073BA5-377F-C8B3-C59B-9259C41EDD82}"/>
              </a:ext>
            </a:extLst>
          </p:cNvPr>
          <p:cNvPicPr>
            <a:picLocks noChangeAspect="1"/>
          </p:cNvPicPr>
          <p:nvPr userDrawn="1"/>
        </p:nvPicPr>
        <p:blipFill>
          <a:blip r:embed="rId2" cstate="screen">
            <a:extLst>
              <a:ext uri="{28A0092B-C50C-407E-A947-70E740481C1C}">
                <a14:useLocalDpi xmlns:a14="http://schemas.microsoft.com/office/drawing/2010/main"/>
              </a:ext>
            </a:extLst>
          </a:blip>
          <a:srcRect/>
          <a:stretch>
            <a:fillRect/>
          </a:stretch>
        </p:blipFill>
        <p:spPr bwMode="auto">
          <a:xfrm>
            <a:off x="354013" y="6253163"/>
            <a:ext cx="292100" cy="358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 name="Obraz 13">
            <a:extLst>
              <a:ext uri="{FF2B5EF4-FFF2-40B4-BE49-F238E27FC236}">
                <a16:creationId xmlns:a16="http://schemas.microsoft.com/office/drawing/2014/main" id="{11738424-DB7D-F221-2CB5-0C5BC8FBE506}"/>
              </a:ext>
            </a:extLst>
          </p:cNvPr>
          <p:cNvPicPr>
            <a:picLocks noChangeAspect="1"/>
          </p:cNvPicPr>
          <p:nvPr userDrawn="1"/>
        </p:nvPicPr>
        <p:blipFill>
          <a:blip r:embed="rId3" cstate="screen">
            <a:extLst>
              <a:ext uri="{28A0092B-C50C-407E-A947-70E740481C1C}">
                <a14:useLocalDpi xmlns:a14="http://schemas.microsoft.com/office/drawing/2010/main"/>
              </a:ext>
            </a:extLst>
          </a:blip>
          <a:srcRect t="2" r="49323" b="-2"/>
          <a:stretch>
            <a:fillRect/>
          </a:stretch>
        </p:blipFill>
        <p:spPr bwMode="auto">
          <a:xfrm>
            <a:off x="904875" y="6338888"/>
            <a:ext cx="531813" cy="1698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 name="Prostokąt 14">
            <a:extLst>
              <a:ext uri="{FF2B5EF4-FFF2-40B4-BE49-F238E27FC236}">
                <a16:creationId xmlns:a16="http://schemas.microsoft.com/office/drawing/2014/main" id="{3D9FAF7F-1EDD-5A21-4BA6-8C72954CC541}"/>
              </a:ext>
            </a:extLst>
          </p:cNvPr>
          <p:cNvSpPr/>
          <p:nvPr userDrawn="1"/>
        </p:nvSpPr>
        <p:spPr>
          <a:xfrm>
            <a:off x="6096000" y="0"/>
            <a:ext cx="6096000" cy="6858000"/>
          </a:xfrm>
          <a:prstGeom prst="rect">
            <a:avLst/>
          </a:prstGeom>
          <a:blipFill>
            <a:blip r:embed="rId4"/>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pl-PL"/>
          </a:p>
        </p:txBody>
      </p:sp>
      <p:sp>
        <p:nvSpPr>
          <p:cNvPr id="16" name="Tytuł 1"/>
          <p:cNvSpPr>
            <a:spLocks noGrp="1"/>
          </p:cNvSpPr>
          <p:nvPr>
            <p:ph type="ctrTitle"/>
          </p:nvPr>
        </p:nvSpPr>
        <p:spPr>
          <a:xfrm>
            <a:off x="673911" y="816081"/>
            <a:ext cx="4906297" cy="2387600"/>
          </a:xfrm>
        </p:spPr>
        <p:txBody>
          <a:bodyPr anchor="b">
            <a:normAutofit/>
          </a:bodyPr>
          <a:lstStyle>
            <a:lvl1pPr algn="l">
              <a:lnSpc>
                <a:spcPct val="100000"/>
              </a:lnSpc>
              <a:defRPr sz="2400" b="1">
                <a:solidFill>
                  <a:srgbClr val="336874"/>
                </a:solidFill>
              </a:defRPr>
            </a:lvl1pPr>
          </a:lstStyle>
          <a:p>
            <a:r>
              <a:rPr lang="en-US"/>
              <a:t>Click to edit Master title style</a:t>
            </a:r>
            <a:endParaRPr lang="pl-PL"/>
          </a:p>
        </p:txBody>
      </p:sp>
      <p:sp>
        <p:nvSpPr>
          <p:cNvPr id="17" name="Symbol zastępczy tekstu 4"/>
          <p:cNvSpPr>
            <a:spLocks noGrp="1"/>
          </p:cNvSpPr>
          <p:nvPr>
            <p:ph type="body" sz="quarter" idx="13"/>
          </p:nvPr>
        </p:nvSpPr>
        <p:spPr>
          <a:xfrm>
            <a:off x="678187" y="3541046"/>
            <a:ext cx="4858989" cy="914400"/>
          </a:xfrm>
        </p:spPr>
        <p:txBody>
          <a:bodyPr lIns="90000">
            <a:normAutofit/>
          </a:bodyPr>
          <a:lstStyle>
            <a:lvl1pPr marL="182563" indent="-182563">
              <a:defRPr sz="1200">
                <a:solidFill>
                  <a:srgbClr val="336874"/>
                </a:solidFill>
              </a:defRPr>
            </a:lvl1pPr>
          </a:lstStyle>
          <a:p>
            <a:pPr lvl="0"/>
            <a:r>
              <a:rPr lang="en-US"/>
              <a:t>Click to edit Master text styles</a:t>
            </a:r>
          </a:p>
        </p:txBody>
      </p:sp>
      <p:sp>
        <p:nvSpPr>
          <p:cNvPr id="10" name="Symbol zastępczy stopki 2">
            <a:extLst>
              <a:ext uri="{FF2B5EF4-FFF2-40B4-BE49-F238E27FC236}">
                <a16:creationId xmlns:a16="http://schemas.microsoft.com/office/drawing/2014/main" id="{CA088A29-2E00-72E9-BBB1-325AD08A0A7C}"/>
              </a:ext>
            </a:extLst>
          </p:cNvPr>
          <p:cNvSpPr>
            <a:spLocks noGrp="1"/>
          </p:cNvSpPr>
          <p:nvPr>
            <p:ph type="ftr" sz="quarter" idx="14"/>
          </p:nvPr>
        </p:nvSpPr>
        <p:spPr/>
        <p:txBody>
          <a:bodyPr/>
          <a:lstStyle>
            <a:lvl1pPr>
              <a:defRPr/>
            </a:lvl1pPr>
          </a:lstStyle>
          <a:p>
            <a:pPr>
              <a:defRPr/>
            </a:pPr>
            <a:r>
              <a:rPr lang="en-US"/>
              <a:t>eSpring™ Water Treatment System training</a:t>
            </a:r>
            <a:endParaRPr lang="pl-PL"/>
          </a:p>
        </p:txBody>
      </p:sp>
      <p:sp>
        <p:nvSpPr>
          <p:cNvPr id="11" name="Symbol zastępczy numeru slajdu 3">
            <a:extLst>
              <a:ext uri="{FF2B5EF4-FFF2-40B4-BE49-F238E27FC236}">
                <a16:creationId xmlns:a16="http://schemas.microsoft.com/office/drawing/2014/main" id="{DD5649EE-6B2E-4B7F-22D4-17D9F0CA44C9}"/>
              </a:ext>
            </a:extLst>
          </p:cNvPr>
          <p:cNvSpPr>
            <a:spLocks noGrp="1"/>
          </p:cNvSpPr>
          <p:nvPr>
            <p:ph type="sldNum" sz="quarter" idx="15"/>
          </p:nvPr>
        </p:nvSpPr>
        <p:spPr/>
        <p:txBody>
          <a:bodyPr/>
          <a:lstStyle>
            <a:lvl1pPr>
              <a:defRPr smtClean="0"/>
            </a:lvl1pPr>
          </a:lstStyle>
          <a:p>
            <a:pPr>
              <a:defRPr/>
            </a:pPr>
            <a:fld id="{FE65DAC0-9129-4D9C-9E4E-D4DAE0898034}" type="slidenum">
              <a:rPr lang="pl-PL" altLang="en-US"/>
              <a:pPr>
                <a:defRPr/>
              </a:pPr>
              <a:t>‹#›</a:t>
            </a:fld>
            <a:endParaRPr lang="pl-PL" altLang="en-US"/>
          </a:p>
        </p:txBody>
      </p:sp>
    </p:spTree>
    <p:extLst>
      <p:ext uri="{BB962C8B-B14F-4D97-AF65-F5344CB8AC3E}">
        <p14:creationId xmlns:p14="http://schemas.microsoft.com/office/powerpoint/2010/main" val="3885653459"/>
      </p:ext>
    </p:extLst>
  </p:cSld>
  <p:clrMapOvr>
    <a:masterClrMapping/>
  </p:clrMapOvr>
</p:sldLayout>
</file>

<file path=ppt/slideLayouts/slideLayout81.xml><?xml version="1.0" encoding="utf-8"?>
<p:sldLayout xmlns:a="http://schemas.openxmlformats.org/drawingml/2006/main" xmlns:r="http://schemas.openxmlformats.org/officeDocument/2006/relationships" xmlns:p="http://schemas.openxmlformats.org/presentationml/2006/main" preserve="1">
  <p:cSld name="4_Pusty">
    <p:spTree>
      <p:nvGrpSpPr>
        <p:cNvPr id="1" name=""/>
        <p:cNvGrpSpPr/>
        <p:nvPr/>
      </p:nvGrpSpPr>
      <p:grpSpPr>
        <a:xfrm>
          <a:off x="0" y="0"/>
          <a:ext cx="0" cy="0"/>
          <a:chOff x="0" y="0"/>
          <a:chExt cx="0" cy="0"/>
        </a:xfrm>
      </p:grpSpPr>
      <p:pic>
        <p:nvPicPr>
          <p:cNvPr id="2" name="Obraz 6">
            <a:extLst>
              <a:ext uri="{FF2B5EF4-FFF2-40B4-BE49-F238E27FC236}">
                <a16:creationId xmlns:a16="http://schemas.microsoft.com/office/drawing/2014/main" id="{D44155C9-40AD-06FB-7F9F-6021A9BA9790}"/>
              </a:ext>
            </a:extLst>
          </p:cNvPr>
          <p:cNvPicPr>
            <a:picLocks noChangeAspect="1"/>
          </p:cNvPicPr>
          <p:nvPr/>
        </p:nvPicPr>
        <p:blipFill>
          <a:blip r:embed="rId2" cstate="screen">
            <a:extLst>
              <a:ext uri="{28A0092B-C50C-407E-A947-70E740481C1C}">
                <a14:useLocalDpi xmlns:a14="http://schemas.microsoft.com/office/drawing/2010/main"/>
              </a:ext>
            </a:extLst>
          </a:blip>
          <a:srcRect/>
          <a:stretch>
            <a:fillRect/>
          </a:stretch>
        </p:blipFill>
        <p:spPr bwMode="auto">
          <a:xfrm>
            <a:off x="354013" y="6338888"/>
            <a:ext cx="1044575" cy="1698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Prostokąt 10">
            <a:extLst>
              <a:ext uri="{FF2B5EF4-FFF2-40B4-BE49-F238E27FC236}">
                <a16:creationId xmlns:a16="http://schemas.microsoft.com/office/drawing/2014/main" id="{7630BA0B-397E-C26F-0FB5-DB84E65364CC}"/>
              </a:ext>
            </a:extLst>
          </p:cNvPr>
          <p:cNvSpPr/>
          <p:nvPr/>
        </p:nvSpPr>
        <p:spPr>
          <a:xfrm>
            <a:off x="0" y="0"/>
            <a:ext cx="6096000" cy="6858000"/>
          </a:xfrm>
          <a:prstGeom prst="rect">
            <a:avLst/>
          </a:prstGeom>
          <a:blipFill>
            <a:blip r:embed="rId3"/>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pl-PL"/>
          </a:p>
        </p:txBody>
      </p:sp>
      <p:pic>
        <p:nvPicPr>
          <p:cNvPr id="4" name="Obraz 9">
            <a:extLst>
              <a:ext uri="{FF2B5EF4-FFF2-40B4-BE49-F238E27FC236}">
                <a16:creationId xmlns:a16="http://schemas.microsoft.com/office/drawing/2014/main" id="{79AB776A-8B2A-D9CE-4737-F27ABF420359}"/>
              </a:ext>
            </a:extLst>
          </p:cNvPr>
          <p:cNvPicPr>
            <a:picLocks noChangeAspect="1"/>
          </p:cNvPicPr>
          <p:nvPr/>
        </p:nvPicPr>
        <p:blipFill>
          <a:blip r:embed="rId4" cstate="screen">
            <a:extLst>
              <a:ext uri="{28A0092B-C50C-407E-A947-70E740481C1C}">
                <a14:useLocalDpi xmlns:a14="http://schemas.microsoft.com/office/drawing/2010/main"/>
              </a:ext>
            </a:extLst>
          </a:blip>
          <a:srcRect/>
          <a:stretch>
            <a:fillRect/>
          </a:stretch>
        </p:blipFill>
        <p:spPr bwMode="auto">
          <a:xfrm>
            <a:off x="354013" y="6249988"/>
            <a:ext cx="295275" cy="361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 name="Obraz 11">
            <a:extLst>
              <a:ext uri="{FF2B5EF4-FFF2-40B4-BE49-F238E27FC236}">
                <a16:creationId xmlns:a16="http://schemas.microsoft.com/office/drawing/2014/main" id="{8B2F15FB-F20F-D91D-BF59-701C9CD9D313}"/>
              </a:ext>
            </a:extLst>
          </p:cNvPr>
          <p:cNvPicPr>
            <a:picLocks noChangeAspect="1"/>
          </p:cNvPicPr>
          <p:nvPr/>
        </p:nvPicPr>
        <p:blipFill>
          <a:blip r:embed="rId5" cstate="screen">
            <a:extLst>
              <a:ext uri="{28A0092B-C50C-407E-A947-70E740481C1C}">
                <a14:useLocalDpi xmlns:a14="http://schemas.microsoft.com/office/drawing/2010/main"/>
              </a:ext>
            </a:extLst>
          </a:blip>
          <a:srcRect r="49947" b="-8626"/>
          <a:stretch>
            <a:fillRect/>
          </a:stretch>
        </p:blipFill>
        <p:spPr bwMode="auto">
          <a:xfrm>
            <a:off x="904875" y="6340475"/>
            <a:ext cx="519113" cy="182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 name="Obraz 6">
            <a:extLst>
              <a:ext uri="{FF2B5EF4-FFF2-40B4-BE49-F238E27FC236}">
                <a16:creationId xmlns:a16="http://schemas.microsoft.com/office/drawing/2014/main" id="{FA5AB4A2-B19B-0ACA-7160-8D0EA006A0E3}"/>
              </a:ext>
            </a:extLst>
          </p:cNvPr>
          <p:cNvPicPr>
            <a:picLocks noChangeAspect="1"/>
          </p:cNvPicPr>
          <p:nvPr userDrawn="1"/>
        </p:nvPicPr>
        <p:blipFill>
          <a:blip r:embed="rId2" cstate="screen">
            <a:extLst>
              <a:ext uri="{28A0092B-C50C-407E-A947-70E740481C1C}">
                <a14:useLocalDpi xmlns:a14="http://schemas.microsoft.com/office/drawing/2010/main"/>
              </a:ext>
            </a:extLst>
          </a:blip>
          <a:srcRect/>
          <a:stretch>
            <a:fillRect/>
          </a:stretch>
        </p:blipFill>
        <p:spPr bwMode="auto">
          <a:xfrm>
            <a:off x="354013" y="6338888"/>
            <a:ext cx="1044575" cy="1698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 name="Prostokąt 10">
            <a:extLst>
              <a:ext uri="{FF2B5EF4-FFF2-40B4-BE49-F238E27FC236}">
                <a16:creationId xmlns:a16="http://schemas.microsoft.com/office/drawing/2014/main" id="{8E433D56-D7CE-1EB4-87A5-00BBE12C1C97}"/>
              </a:ext>
            </a:extLst>
          </p:cNvPr>
          <p:cNvSpPr/>
          <p:nvPr userDrawn="1"/>
        </p:nvSpPr>
        <p:spPr>
          <a:xfrm>
            <a:off x="0" y="0"/>
            <a:ext cx="6096000" cy="6858000"/>
          </a:xfrm>
          <a:prstGeom prst="rect">
            <a:avLst/>
          </a:prstGeom>
          <a:blipFill>
            <a:blip r:embed="rId3"/>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pl-PL"/>
          </a:p>
        </p:txBody>
      </p:sp>
      <p:pic>
        <p:nvPicPr>
          <p:cNvPr id="10" name="Obraz 9">
            <a:extLst>
              <a:ext uri="{FF2B5EF4-FFF2-40B4-BE49-F238E27FC236}">
                <a16:creationId xmlns:a16="http://schemas.microsoft.com/office/drawing/2014/main" id="{1BA2F76C-8DDA-021A-91B9-9263F2ACB193}"/>
              </a:ext>
            </a:extLst>
          </p:cNvPr>
          <p:cNvPicPr>
            <a:picLocks noChangeAspect="1"/>
          </p:cNvPicPr>
          <p:nvPr userDrawn="1"/>
        </p:nvPicPr>
        <p:blipFill>
          <a:blip r:embed="rId4" cstate="screen">
            <a:extLst>
              <a:ext uri="{28A0092B-C50C-407E-A947-70E740481C1C}">
                <a14:useLocalDpi xmlns:a14="http://schemas.microsoft.com/office/drawing/2010/main"/>
              </a:ext>
            </a:extLst>
          </a:blip>
          <a:srcRect/>
          <a:stretch>
            <a:fillRect/>
          </a:stretch>
        </p:blipFill>
        <p:spPr bwMode="auto">
          <a:xfrm>
            <a:off x="354013" y="6249988"/>
            <a:ext cx="295275" cy="361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 name="Obraz 11">
            <a:extLst>
              <a:ext uri="{FF2B5EF4-FFF2-40B4-BE49-F238E27FC236}">
                <a16:creationId xmlns:a16="http://schemas.microsoft.com/office/drawing/2014/main" id="{11BF5B59-EF17-EB35-8F7F-7175C211B9C0}"/>
              </a:ext>
            </a:extLst>
          </p:cNvPr>
          <p:cNvPicPr>
            <a:picLocks noChangeAspect="1"/>
          </p:cNvPicPr>
          <p:nvPr userDrawn="1"/>
        </p:nvPicPr>
        <p:blipFill>
          <a:blip r:embed="rId5" cstate="screen">
            <a:extLst>
              <a:ext uri="{28A0092B-C50C-407E-A947-70E740481C1C}">
                <a14:useLocalDpi xmlns:a14="http://schemas.microsoft.com/office/drawing/2010/main"/>
              </a:ext>
            </a:extLst>
          </a:blip>
          <a:srcRect r="49947" b="-8626"/>
          <a:stretch>
            <a:fillRect/>
          </a:stretch>
        </p:blipFill>
        <p:spPr bwMode="auto">
          <a:xfrm>
            <a:off x="904875" y="6340475"/>
            <a:ext cx="519113" cy="182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 name="Tytuł 1"/>
          <p:cNvSpPr>
            <a:spLocks noGrp="1"/>
          </p:cNvSpPr>
          <p:nvPr>
            <p:ph type="ctrTitle"/>
          </p:nvPr>
        </p:nvSpPr>
        <p:spPr>
          <a:xfrm>
            <a:off x="6762739" y="816081"/>
            <a:ext cx="4906297" cy="2387600"/>
          </a:xfrm>
        </p:spPr>
        <p:txBody>
          <a:bodyPr anchor="b">
            <a:normAutofit/>
          </a:bodyPr>
          <a:lstStyle>
            <a:lvl1pPr algn="l">
              <a:lnSpc>
                <a:spcPct val="100000"/>
              </a:lnSpc>
              <a:defRPr sz="2400" b="1"/>
            </a:lvl1pPr>
          </a:lstStyle>
          <a:p>
            <a:r>
              <a:rPr lang="en-US"/>
              <a:t>Click to edit Master title style</a:t>
            </a:r>
            <a:endParaRPr lang="pl-PL"/>
          </a:p>
        </p:txBody>
      </p:sp>
      <p:sp>
        <p:nvSpPr>
          <p:cNvPr id="5" name="Symbol zastępczy tekstu 4"/>
          <p:cNvSpPr>
            <a:spLocks noGrp="1"/>
          </p:cNvSpPr>
          <p:nvPr>
            <p:ph type="body" sz="quarter" idx="13"/>
          </p:nvPr>
        </p:nvSpPr>
        <p:spPr>
          <a:xfrm>
            <a:off x="6767015" y="3541046"/>
            <a:ext cx="4858989" cy="914400"/>
          </a:xfrm>
        </p:spPr>
        <p:txBody>
          <a:bodyPr lIns="90000">
            <a:normAutofit/>
          </a:bodyPr>
          <a:lstStyle>
            <a:lvl1pPr marL="182563" indent="-182563">
              <a:defRPr sz="1200"/>
            </a:lvl1pPr>
          </a:lstStyle>
          <a:p>
            <a:pPr lvl="0"/>
            <a:r>
              <a:rPr lang="en-US"/>
              <a:t>Click to edit Master text styles</a:t>
            </a:r>
          </a:p>
        </p:txBody>
      </p:sp>
      <p:sp>
        <p:nvSpPr>
          <p:cNvPr id="12" name="Symbol zastępczy stopki 2">
            <a:extLst>
              <a:ext uri="{FF2B5EF4-FFF2-40B4-BE49-F238E27FC236}">
                <a16:creationId xmlns:a16="http://schemas.microsoft.com/office/drawing/2014/main" id="{CD2D469D-F1D9-8970-9D81-544E8C4CD7D3}"/>
              </a:ext>
            </a:extLst>
          </p:cNvPr>
          <p:cNvSpPr>
            <a:spLocks noGrp="1"/>
          </p:cNvSpPr>
          <p:nvPr>
            <p:ph type="ftr" sz="quarter" idx="14"/>
          </p:nvPr>
        </p:nvSpPr>
        <p:spPr/>
        <p:txBody>
          <a:bodyPr/>
          <a:lstStyle>
            <a:lvl1pPr>
              <a:defRPr/>
            </a:lvl1pPr>
          </a:lstStyle>
          <a:p>
            <a:pPr>
              <a:defRPr/>
            </a:pPr>
            <a:r>
              <a:rPr lang="en-US"/>
              <a:t>eSpring™ Water Treatment System training</a:t>
            </a:r>
            <a:endParaRPr lang="pl-PL"/>
          </a:p>
        </p:txBody>
      </p:sp>
      <p:sp>
        <p:nvSpPr>
          <p:cNvPr id="13" name="Symbol zastępczy numeru slajdu 3">
            <a:extLst>
              <a:ext uri="{FF2B5EF4-FFF2-40B4-BE49-F238E27FC236}">
                <a16:creationId xmlns:a16="http://schemas.microsoft.com/office/drawing/2014/main" id="{152AE618-E2B8-95E9-D9FE-0227D4E5A4E3}"/>
              </a:ext>
            </a:extLst>
          </p:cNvPr>
          <p:cNvSpPr>
            <a:spLocks noGrp="1"/>
          </p:cNvSpPr>
          <p:nvPr>
            <p:ph type="sldNum" sz="quarter" idx="15"/>
          </p:nvPr>
        </p:nvSpPr>
        <p:spPr/>
        <p:txBody>
          <a:bodyPr/>
          <a:lstStyle>
            <a:lvl1pPr>
              <a:defRPr smtClean="0"/>
            </a:lvl1pPr>
          </a:lstStyle>
          <a:p>
            <a:pPr>
              <a:defRPr/>
            </a:pPr>
            <a:fld id="{DD8F6E92-0FF8-4680-A53E-E018C893F563}" type="slidenum">
              <a:rPr lang="pl-PL" altLang="en-US"/>
              <a:pPr>
                <a:defRPr/>
              </a:pPr>
              <a:t>‹#›</a:t>
            </a:fld>
            <a:endParaRPr lang="pl-PL" altLang="en-US"/>
          </a:p>
        </p:txBody>
      </p:sp>
    </p:spTree>
    <p:extLst>
      <p:ext uri="{BB962C8B-B14F-4D97-AF65-F5344CB8AC3E}">
        <p14:creationId xmlns:p14="http://schemas.microsoft.com/office/powerpoint/2010/main" val="461106406"/>
      </p:ext>
    </p:extLst>
  </p:cSld>
  <p:clrMapOvr>
    <a:masterClrMapping/>
  </p:clrMapOvr>
</p:sldLayout>
</file>

<file path=ppt/slideLayouts/slideLayout82.xml><?xml version="1.0" encoding="utf-8"?>
<p:sldLayout xmlns:a="http://schemas.openxmlformats.org/drawingml/2006/main" xmlns:r="http://schemas.openxmlformats.org/officeDocument/2006/relationships" xmlns:p="http://schemas.openxmlformats.org/presentationml/2006/main" preserve="1">
  <p:cSld name="18_Pusty">
    <p:spTree>
      <p:nvGrpSpPr>
        <p:cNvPr id="1" name=""/>
        <p:cNvGrpSpPr/>
        <p:nvPr/>
      </p:nvGrpSpPr>
      <p:grpSpPr>
        <a:xfrm>
          <a:off x="0" y="0"/>
          <a:ext cx="0" cy="0"/>
          <a:chOff x="0" y="0"/>
          <a:chExt cx="0" cy="0"/>
        </a:xfrm>
      </p:grpSpPr>
      <p:sp>
        <p:nvSpPr>
          <p:cNvPr id="2" name="Prostokąt 13">
            <a:extLst>
              <a:ext uri="{FF2B5EF4-FFF2-40B4-BE49-F238E27FC236}">
                <a16:creationId xmlns:a16="http://schemas.microsoft.com/office/drawing/2014/main" id="{70B3BEBE-9797-C4A6-D223-100FD9D85E11}"/>
              </a:ext>
            </a:extLst>
          </p:cNvPr>
          <p:cNvSpPr/>
          <p:nvPr/>
        </p:nvSpPr>
        <p:spPr>
          <a:xfrm>
            <a:off x="0" y="0"/>
            <a:ext cx="12192000" cy="6858000"/>
          </a:xfrm>
          <a:prstGeom prst="rect">
            <a:avLst/>
          </a:prstGeom>
          <a:solidFill>
            <a:srgbClr val="E5FFFF"/>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pl-PL"/>
          </a:p>
        </p:txBody>
      </p:sp>
      <p:pic>
        <p:nvPicPr>
          <p:cNvPr id="3" name="Obraz 6">
            <a:extLst>
              <a:ext uri="{FF2B5EF4-FFF2-40B4-BE49-F238E27FC236}">
                <a16:creationId xmlns:a16="http://schemas.microsoft.com/office/drawing/2014/main" id="{1C668BE6-838C-A300-D01B-8A65B2C15E62}"/>
              </a:ext>
            </a:extLst>
          </p:cNvPr>
          <p:cNvPicPr>
            <a:picLocks noChangeAspect="1"/>
          </p:cNvPicPr>
          <p:nvPr/>
        </p:nvPicPr>
        <p:blipFill>
          <a:blip r:embed="rId2" cstate="screen">
            <a:extLst>
              <a:ext uri="{28A0092B-C50C-407E-A947-70E740481C1C}">
                <a14:useLocalDpi xmlns:a14="http://schemas.microsoft.com/office/drawing/2010/main"/>
              </a:ext>
            </a:extLst>
          </a:blip>
          <a:srcRect/>
          <a:stretch>
            <a:fillRect/>
          </a:stretch>
        </p:blipFill>
        <p:spPr bwMode="auto">
          <a:xfrm>
            <a:off x="354013" y="6338888"/>
            <a:ext cx="1044575" cy="1698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Prostokąt 10">
            <a:extLst>
              <a:ext uri="{FF2B5EF4-FFF2-40B4-BE49-F238E27FC236}">
                <a16:creationId xmlns:a16="http://schemas.microsoft.com/office/drawing/2014/main" id="{8DBB264D-A5DE-8769-AD3C-503277C201C9}"/>
              </a:ext>
            </a:extLst>
          </p:cNvPr>
          <p:cNvSpPr/>
          <p:nvPr/>
        </p:nvSpPr>
        <p:spPr>
          <a:xfrm>
            <a:off x="0" y="0"/>
            <a:ext cx="6096000" cy="6858000"/>
          </a:xfrm>
          <a:prstGeom prst="rect">
            <a:avLst/>
          </a:prstGeom>
          <a:blipFill>
            <a:blip r:embed="rId3"/>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pl-PL"/>
          </a:p>
        </p:txBody>
      </p:sp>
      <p:pic>
        <p:nvPicPr>
          <p:cNvPr id="6" name="Obraz 9">
            <a:extLst>
              <a:ext uri="{FF2B5EF4-FFF2-40B4-BE49-F238E27FC236}">
                <a16:creationId xmlns:a16="http://schemas.microsoft.com/office/drawing/2014/main" id="{B78A8247-4E12-C216-0180-7929A222BFA2}"/>
              </a:ext>
            </a:extLst>
          </p:cNvPr>
          <p:cNvPicPr>
            <a:picLocks noChangeAspect="1"/>
          </p:cNvPicPr>
          <p:nvPr/>
        </p:nvPicPr>
        <p:blipFill>
          <a:blip r:embed="rId4" cstate="screen">
            <a:extLst>
              <a:ext uri="{28A0092B-C50C-407E-A947-70E740481C1C}">
                <a14:useLocalDpi xmlns:a14="http://schemas.microsoft.com/office/drawing/2010/main"/>
              </a:ext>
            </a:extLst>
          </a:blip>
          <a:srcRect/>
          <a:stretch>
            <a:fillRect/>
          </a:stretch>
        </p:blipFill>
        <p:spPr bwMode="auto">
          <a:xfrm>
            <a:off x="354013" y="6249988"/>
            <a:ext cx="295275" cy="361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 name="Obraz 11">
            <a:extLst>
              <a:ext uri="{FF2B5EF4-FFF2-40B4-BE49-F238E27FC236}">
                <a16:creationId xmlns:a16="http://schemas.microsoft.com/office/drawing/2014/main" id="{A7EBFA7F-A7A8-BABD-3ED1-0350CB1BC7D7}"/>
              </a:ext>
            </a:extLst>
          </p:cNvPr>
          <p:cNvPicPr>
            <a:picLocks noChangeAspect="1"/>
          </p:cNvPicPr>
          <p:nvPr/>
        </p:nvPicPr>
        <p:blipFill>
          <a:blip r:embed="rId5" cstate="screen">
            <a:extLst>
              <a:ext uri="{28A0092B-C50C-407E-A947-70E740481C1C}">
                <a14:useLocalDpi xmlns:a14="http://schemas.microsoft.com/office/drawing/2010/main"/>
              </a:ext>
            </a:extLst>
          </a:blip>
          <a:srcRect r="49947" b="-8626"/>
          <a:stretch>
            <a:fillRect/>
          </a:stretch>
        </p:blipFill>
        <p:spPr bwMode="auto">
          <a:xfrm>
            <a:off x="904875" y="6340475"/>
            <a:ext cx="519113" cy="182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 name="Prostokąt 13">
            <a:extLst>
              <a:ext uri="{FF2B5EF4-FFF2-40B4-BE49-F238E27FC236}">
                <a16:creationId xmlns:a16="http://schemas.microsoft.com/office/drawing/2014/main" id="{72F21D65-03BD-42DA-1B07-39E4DAD8A2C8}"/>
              </a:ext>
            </a:extLst>
          </p:cNvPr>
          <p:cNvSpPr/>
          <p:nvPr userDrawn="1"/>
        </p:nvSpPr>
        <p:spPr>
          <a:xfrm>
            <a:off x="0" y="0"/>
            <a:ext cx="12192000" cy="6858000"/>
          </a:xfrm>
          <a:prstGeom prst="rect">
            <a:avLst/>
          </a:prstGeom>
          <a:solidFill>
            <a:srgbClr val="E5FFFF"/>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pl-PL"/>
          </a:p>
        </p:txBody>
      </p:sp>
      <p:pic>
        <p:nvPicPr>
          <p:cNvPr id="10" name="Obraz 6">
            <a:extLst>
              <a:ext uri="{FF2B5EF4-FFF2-40B4-BE49-F238E27FC236}">
                <a16:creationId xmlns:a16="http://schemas.microsoft.com/office/drawing/2014/main" id="{0861677A-7C5F-8D9A-4C1F-FB98F31A3001}"/>
              </a:ext>
            </a:extLst>
          </p:cNvPr>
          <p:cNvPicPr>
            <a:picLocks noChangeAspect="1"/>
          </p:cNvPicPr>
          <p:nvPr userDrawn="1"/>
        </p:nvPicPr>
        <p:blipFill>
          <a:blip r:embed="rId2" cstate="screen">
            <a:extLst>
              <a:ext uri="{28A0092B-C50C-407E-A947-70E740481C1C}">
                <a14:useLocalDpi xmlns:a14="http://schemas.microsoft.com/office/drawing/2010/main"/>
              </a:ext>
            </a:extLst>
          </a:blip>
          <a:srcRect/>
          <a:stretch>
            <a:fillRect/>
          </a:stretch>
        </p:blipFill>
        <p:spPr bwMode="auto">
          <a:xfrm>
            <a:off x="354013" y="6338888"/>
            <a:ext cx="1044575" cy="1698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 name="Prostokąt 10">
            <a:extLst>
              <a:ext uri="{FF2B5EF4-FFF2-40B4-BE49-F238E27FC236}">
                <a16:creationId xmlns:a16="http://schemas.microsoft.com/office/drawing/2014/main" id="{AC294832-5057-7C76-36CF-4DF737D6FE91}"/>
              </a:ext>
            </a:extLst>
          </p:cNvPr>
          <p:cNvSpPr/>
          <p:nvPr userDrawn="1"/>
        </p:nvSpPr>
        <p:spPr>
          <a:xfrm>
            <a:off x="0" y="0"/>
            <a:ext cx="6096000" cy="6858000"/>
          </a:xfrm>
          <a:prstGeom prst="rect">
            <a:avLst/>
          </a:prstGeom>
          <a:blipFill>
            <a:blip r:embed="rId3"/>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pl-PL"/>
          </a:p>
        </p:txBody>
      </p:sp>
      <p:pic>
        <p:nvPicPr>
          <p:cNvPr id="12" name="Obraz 9">
            <a:extLst>
              <a:ext uri="{FF2B5EF4-FFF2-40B4-BE49-F238E27FC236}">
                <a16:creationId xmlns:a16="http://schemas.microsoft.com/office/drawing/2014/main" id="{95BD8A65-F20C-D677-753A-6D23EF84014F}"/>
              </a:ext>
            </a:extLst>
          </p:cNvPr>
          <p:cNvPicPr>
            <a:picLocks noChangeAspect="1"/>
          </p:cNvPicPr>
          <p:nvPr userDrawn="1"/>
        </p:nvPicPr>
        <p:blipFill>
          <a:blip r:embed="rId4" cstate="screen">
            <a:extLst>
              <a:ext uri="{28A0092B-C50C-407E-A947-70E740481C1C}">
                <a14:useLocalDpi xmlns:a14="http://schemas.microsoft.com/office/drawing/2010/main"/>
              </a:ext>
            </a:extLst>
          </a:blip>
          <a:srcRect/>
          <a:stretch>
            <a:fillRect/>
          </a:stretch>
        </p:blipFill>
        <p:spPr bwMode="auto">
          <a:xfrm>
            <a:off x="354013" y="6249988"/>
            <a:ext cx="295275" cy="361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3" name="Obraz 11">
            <a:extLst>
              <a:ext uri="{FF2B5EF4-FFF2-40B4-BE49-F238E27FC236}">
                <a16:creationId xmlns:a16="http://schemas.microsoft.com/office/drawing/2014/main" id="{88C2FAEA-3501-0649-697D-71D1204FB1DA}"/>
              </a:ext>
            </a:extLst>
          </p:cNvPr>
          <p:cNvPicPr>
            <a:picLocks noChangeAspect="1"/>
          </p:cNvPicPr>
          <p:nvPr userDrawn="1"/>
        </p:nvPicPr>
        <p:blipFill>
          <a:blip r:embed="rId5" cstate="screen">
            <a:extLst>
              <a:ext uri="{28A0092B-C50C-407E-A947-70E740481C1C}">
                <a14:useLocalDpi xmlns:a14="http://schemas.microsoft.com/office/drawing/2010/main"/>
              </a:ext>
            </a:extLst>
          </a:blip>
          <a:srcRect r="49947" b="-8626"/>
          <a:stretch>
            <a:fillRect/>
          </a:stretch>
        </p:blipFill>
        <p:spPr bwMode="auto">
          <a:xfrm>
            <a:off x="904875" y="6340475"/>
            <a:ext cx="519113" cy="182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 name="Tytuł 1"/>
          <p:cNvSpPr>
            <a:spLocks noGrp="1"/>
          </p:cNvSpPr>
          <p:nvPr>
            <p:ph type="ctrTitle"/>
          </p:nvPr>
        </p:nvSpPr>
        <p:spPr>
          <a:xfrm>
            <a:off x="6762739" y="816081"/>
            <a:ext cx="4906297" cy="2387600"/>
          </a:xfrm>
        </p:spPr>
        <p:txBody>
          <a:bodyPr anchor="b">
            <a:normAutofit/>
          </a:bodyPr>
          <a:lstStyle>
            <a:lvl1pPr algn="l">
              <a:lnSpc>
                <a:spcPct val="100000"/>
              </a:lnSpc>
              <a:defRPr sz="2400" b="1">
                <a:solidFill>
                  <a:srgbClr val="336874"/>
                </a:solidFill>
              </a:defRPr>
            </a:lvl1pPr>
          </a:lstStyle>
          <a:p>
            <a:r>
              <a:rPr lang="en-US"/>
              <a:t>Click to edit Master title style</a:t>
            </a:r>
            <a:endParaRPr lang="pl-PL"/>
          </a:p>
        </p:txBody>
      </p:sp>
      <p:sp>
        <p:nvSpPr>
          <p:cNvPr id="5" name="Symbol zastępczy tekstu 4"/>
          <p:cNvSpPr>
            <a:spLocks noGrp="1"/>
          </p:cNvSpPr>
          <p:nvPr>
            <p:ph type="body" sz="quarter" idx="13"/>
          </p:nvPr>
        </p:nvSpPr>
        <p:spPr>
          <a:xfrm>
            <a:off x="6767015" y="3541046"/>
            <a:ext cx="4858989" cy="914400"/>
          </a:xfrm>
        </p:spPr>
        <p:txBody>
          <a:bodyPr lIns="90000">
            <a:normAutofit/>
          </a:bodyPr>
          <a:lstStyle>
            <a:lvl1pPr marL="182563" indent="-182563">
              <a:defRPr sz="1200">
                <a:solidFill>
                  <a:srgbClr val="336874"/>
                </a:solidFill>
              </a:defRPr>
            </a:lvl1pPr>
          </a:lstStyle>
          <a:p>
            <a:pPr lvl="0"/>
            <a:r>
              <a:rPr lang="en-US"/>
              <a:t>Click to edit Master text styles</a:t>
            </a:r>
          </a:p>
        </p:txBody>
      </p:sp>
      <p:sp>
        <p:nvSpPr>
          <p:cNvPr id="14" name="Symbol zastępczy stopki 2">
            <a:extLst>
              <a:ext uri="{FF2B5EF4-FFF2-40B4-BE49-F238E27FC236}">
                <a16:creationId xmlns:a16="http://schemas.microsoft.com/office/drawing/2014/main" id="{FE0D7E14-299D-D82C-B0A2-0B137A370662}"/>
              </a:ext>
            </a:extLst>
          </p:cNvPr>
          <p:cNvSpPr>
            <a:spLocks noGrp="1"/>
          </p:cNvSpPr>
          <p:nvPr>
            <p:ph type="ftr" sz="quarter" idx="14"/>
          </p:nvPr>
        </p:nvSpPr>
        <p:spPr/>
        <p:txBody>
          <a:bodyPr/>
          <a:lstStyle>
            <a:lvl1pPr>
              <a:defRPr/>
            </a:lvl1pPr>
          </a:lstStyle>
          <a:p>
            <a:pPr>
              <a:defRPr/>
            </a:pPr>
            <a:r>
              <a:rPr lang="en-US"/>
              <a:t>eSpring™ Water Treatment System training</a:t>
            </a:r>
            <a:endParaRPr lang="pl-PL"/>
          </a:p>
        </p:txBody>
      </p:sp>
      <p:sp>
        <p:nvSpPr>
          <p:cNvPr id="15" name="Symbol zastępczy numeru slajdu 3">
            <a:extLst>
              <a:ext uri="{FF2B5EF4-FFF2-40B4-BE49-F238E27FC236}">
                <a16:creationId xmlns:a16="http://schemas.microsoft.com/office/drawing/2014/main" id="{5EF41A51-AA1B-5814-C721-0AB9600B68E4}"/>
              </a:ext>
            </a:extLst>
          </p:cNvPr>
          <p:cNvSpPr>
            <a:spLocks noGrp="1"/>
          </p:cNvSpPr>
          <p:nvPr>
            <p:ph type="sldNum" sz="quarter" idx="15"/>
          </p:nvPr>
        </p:nvSpPr>
        <p:spPr/>
        <p:txBody>
          <a:bodyPr/>
          <a:lstStyle>
            <a:lvl1pPr>
              <a:defRPr smtClean="0"/>
            </a:lvl1pPr>
          </a:lstStyle>
          <a:p>
            <a:pPr>
              <a:defRPr/>
            </a:pPr>
            <a:fld id="{F9CE498B-0301-4309-84F9-F83ED435AAAA}" type="slidenum">
              <a:rPr lang="pl-PL" altLang="en-US"/>
              <a:pPr>
                <a:defRPr/>
              </a:pPr>
              <a:t>‹#›</a:t>
            </a:fld>
            <a:endParaRPr lang="pl-PL" altLang="en-US"/>
          </a:p>
        </p:txBody>
      </p:sp>
    </p:spTree>
    <p:extLst>
      <p:ext uri="{BB962C8B-B14F-4D97-AF65-F5344CB8AC3E}">
        <p14:creationId xmlns:p14="http://schemas.microsoft.com/office/powerpoint/2010/main" val="3872276662"/>
      </p:ext>
    </p:extLst>
  </p:cSld>
  <p:clrMapOvr>
    <a:masterClrMapping/>
  </p:clrMapOvr>
</p:sldLayout>
</file>

<file path=ppt/slideLayouts/slideLayout83.xml><?xml version="1.0" encoding="utf-8"?>
<p:sldLayout xmlns:a="http://schemas.openxmlformats.org/drawingml/2006/main" xmlns:r="http://schemas.openxmlformats.org/officeDocument/2006/relationships" xmlns:p="http://schemas.openxmlformats.org/presentationml/2006/main" preserve="1">
  <p:cSld name="1_Pusty">
    <p:spTree>
      <p:nvGrpSpPr>
        <p:cNvPr id="1" name=""/>
        <p:cNvGrpSpPr/>
        <p:nvPr/>
      </p:nvGrpSpPr>
      <p:grpSpPr>
        <a:xfrm>
          <a:off x="0" y="0"/>
          <a:ext cx="0" cy="0"/>
          <a:chOff x="0" y="0"/>
          <a:chExt cx="0" cy="0"/>
        </a:xfrm>
      </p:grpSpPr>
      <p:sp>
        <p:nvSpPr>
          <p:cNvPr id="2" name="Prostokąt 8">
            <a:extLst>
              <a:ext uri="{FF2B5EF4-FFF2-40B4-BE49-F238E27FC236}">
                <a16:creationId xmlns:a16="http://schemas.microsoft.com/office/drawing/2014/main" id="{5E723F6F-854E-BDB6-F23C-4AEAF6AA8B2A}"/>
              </a:ext>
            </a:extLst>
          </p:cNvPr>
          <p:cNvSpPr/>
          <p:nvPr/>
        </p:nvSpPr>
        <p:spPr>
          <a:xfrm>
            <a:off x="6096000" y="0"/>
            <a:ext cx="6096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pl-PL"/>
          </a:p>
        </p:txBody>
      </p:sp>
      <p:pic>
        <p:nvPicPr>
          <p:cNvPr id="3" name="Obraz 10">
            <a:extLst>
              <a:ext uri="{FF2B5EF4-FFF2-40B4-BE49-F238E27FC236}">
                <a16:creationId xmlns:a16="http://schemas.microsoft.com/office/drawing/2014/main" id="{8A085288-AB9F-3488-FD34-6A64C44970A9}"/>
              </a:ext>
            </a:extLst>
          </p:cNvPr>
          <p:cNvPicPr>
            <a:picLocks noChangeAspect="1"/>
          </p:cNvPicPr>
          <p:nvPr/>
        </p:nvPicPr>
        <p:blipFill>
          <a:blip r:embed="rId3" cstate="screen">
            <a:extLst>
              <a:ext uri="{28A0092B-C50C-407E-A947-70E740481C1C}">
                <a14:useLocalDpi xmlns:a14="http://schemas.microsoft.com/office/drawing/2010/main"/>
              </a:ext>
            </a:extLst>
          </a:blip>
          <a:srcRect t="2" r="50333" b="-2"/>
          <a:stretch>
            <a:fillRect/>
          </a:stretch>
        </p:blipFill>
        <p:spPr bwMode="auto">
          <a:xfrm>
            <a:off x="904875" y="6340475"/>
            <a:ext cx="520700" cy="168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 name="Obraz 11">
            <a:extLst>
              <a:ext uri="{FF2B5EF4-FFF2-40B4-BE49-F238E27FC236}">
                <a16:creationId xmlns:a16="http://schemas.microsoft.com/office/drawing/2014/main" id="{CEB2D379-B476-25DC-D361-81146C1980F3}"/>
              </a:ext>
            </a:extLst>
          </p:cNvPr>
          <p:cNvPicPr>
            <a:picLocks noChangeAspect="1"/>
          </p:cNvPicPr>
          <p:nvPr/>
        </p:nvPicPr>
        <p:blipFill>
          <a:blip r:embed="rId4" cstate="screen">
            <a:extLst>
              <a:ext uri="{28A0092B-C50C-407E-A947-70E740481C1C}">
                <a14:useLocalDpi xmlns:a14="http://schemas.microsoft.com/office/drawing/2010/main"/>
              </a:ext>
            </a:extLst>
          </a:blip>
          <a:srcRect/>
          <a:stretch>
            <a:fillRect/>
          </a:stretch>
        </p:blipFill>
        <p:spPr bwMode="auto">
          <a:xfrm>
            <a:off x="354013" y="6253163"/>
            <a:ext cx="292100" cy="358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Prostokąt 8">
            <a:extLst>
              <a:ext uri="{FF2B5EF4-FFF2-40B4-BE49-F238E27FC236}">
                <a16:creationId xmlns:a16="http://schemas.microsoft.com/office/drawing/2014/main" id="{B7F5E9D1-9D47-B1DC-0AF3-85136514A792}"/>
              </a:ext>
            </a:extLst>
          </p:cNvPr>
          <p:cNvSpPr/>
          <p:nvPr userDrawn="1"/>
        </p:nvSpPr>
        <p:spPr>
          <a:xfrm>
            <a:off x="6096000" y="0"/>
            <a:ext cx="6096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pl-PL"/>
          </a:p>
        </p:txBody>
      </p:sp>
      <p:pic>
        <p:nvPicPr>
          <p:cNvPr id="6" name="Obraz 10">
            <a:extLst>
              <a:ext uri="{FF2B5EF4-FFF2-40B4-BE49-F238E27FC236}">
                <a16:creationId xmlns:a16="http://schemas.microsoft.com/office/drawing/2014/main" id="{17420BF4-AD0D-56D7-03A4-48C386AA5494}"/>
              </a:ext>
            </a:extLst>
          </p:cNvPr>
          <p:cNvPicPr>
            <a:picLocks noChangeAspect="1"/>
          </p:cNvPicPr>
          <p:nvPr userDrawn="1"/>
        </p:nvPicPr>
        <p:blipFill>
          <a:blip r:embed="rId3" cstate="screen">
            <a:extLst>
              <a:ext uri="{28A0092B-C50C-407E-A947-70E740481C1C}">
                <a14:useLocalDpi xmlns:a14="http://schemas.microsoft.com/office/drawing/2010/main"/>
              </a:ext>
            </a:extLst>
          </a:blip>
          <a:srcRect t="2" r="50333" b="-2"/>
          <a:stretch>
            <a:fillRect/>
          </a:stretch>
        </p:blipFill>
        <p:spPr bwMode="auto">
          <a:xfrm>
            <a:off x="904875" y="6340475"/>
            <a:ext cx="520700" cy="168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 name="Obraz 11">
            <a:extLst>
              <a:ext uri="{FF2B5EF4-FFF2-40B4-BE49-F238E27FC236}">
                <a16:creationId xmlns:a16="http://schemas.microsoft.com/office/drawing/2014/main" id="{22FD79D2-D2EB-F073-7A6A-A95ECB1BEEEB}"/>
              </a:ext>
            </a:extLst>
          </p:cNvPr>
          <p:cNvPicPr>
            <a:picLocks noChangeAspect="1"/>
          </p:cNvPicPr>
          <p:nvPr userDrawn="1"/>
        </p:nvPicPr>
        <p:blipFill>
          <a:blip r:embed="rId4" cstate="screen">
            <a:extLst>
              <a:ext uri="{28A0092B-C50C-407E-A947-70E740481C1C}">
                <a14:useLocalDpi xmlns:a14="http://schemas.microsoft.com/office/drawing/2010/main"/>
              </a:ext>
            </a:extLst>
          </a:blip>
          <a:srcRect/>
          <a:stretch>
            <a:fillRect/>
          </a:stretch>
        </p:blipFill>
        <p:spPr bwMode="auto">
          <a:xfrm>
            <a:off x="354013" y="6253163"/>
            <a:ext cx="292100" cy="358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3" name="Tytuł 1"/>
          <p:cNvSpPr>
            <a:spLocks noGrp="1"/>
          </p:cNvSpPr>
          <p:nvPr>
            <p:ph type="ctrTitle"/>
          </p:nvPr>
        </p:nvSpPr>
        <p:spPr>
          <a:xfrm>
            <a:off x="673911" y="816081"/>
            <a:ext cx="4906297" cy="2387600"/>
          </a:xfrm>
        </p:spPr>
        <p:txBody>
          <a:bodyPr anchor="b">
            <a:normAutofit/>
          </a:bodyPr>
          <a:lstStyle>
            <a:lvl1pPr algn="l">
              <a:lnSpc>
                <a:spcPct val="100000"/>
              </a:lnSpc>
              <a:defRPr sz="2400" b="1"/>
            </a:lvl1pPr>
          </a:lstStyle>
          <a:p>
            <a:r>
              <a:rPr lang="en-US"/>
              <a:t>Click to edit Master title style</a:t>
            </a:r>
            <a:endParaRPr lang="pl-PL"/>
          </a:p>
        </p:txBody>
      </p:sp>
      <p:sp>
        <p:nvSpPr>
          <p:cNvPr id="14" name="Symbol zastępczy tekstu 4"/>
          <p:cNvSpPr>
            <a:spLocks noGrp="1"/>
          </p:cNvSpPr>
          <p:nvPr>
            <p:ph type="body" sz="quarter" idx="13"/>
          </p:nvPr>
        </p:nvSpPr>
        <p:spPr>
          <a:xfrm>
            <a:off x="678187" y="3541046"/>
            <a:ext cx="4858989" cy="914400"/>
          </a:xfrm>
        </p:spPr>
        <p:txBody>
          <a:bodyPr lIns="90000">
            <a:normAutofit/>
          </a:bodyPr>
          <a:lstStyle>
            <a:lvl1pPr marL="182563" indent="-182563">
              <a:defRPr sz="1200"/>
            </a:lvl1pPr>
          </a:lstStyle>
          <a:p>
            <a:pPr lvl="0"/>
            <a:r>
              <a:rPr lang="en-US"/>
              <a:t>Click to edit Master text styles</a:t>
            </a:r>
          </a:p>
        </p:txBody>
      </p:sp>
      <p:sp>
        <p:nvSpPr>
          <p:cNvPr id="8" name="Symbol zastępczy stopki 2">
            <a:extLst>
              <a:ext uri="{FF2B5EF4-FFF2-40B4-BE49-F238E27FC236}">
                <a16:creationId xmlns:a16="http://schemas.microsoft.com/office/drawing/2014/main" id="{98199191-D8E3-79FC-9F14-9626AACCED94}"/>
              </a:ext>
            </a:extLst>
          </p:cNvPr>
          <p:cNvSpPr>
            <a:spLocks noGrp="1"/>
          </p:cNvSpPr>
          <p:nvPr>
            <p:ph type="ftr" sz="quarter" idx="14"/>
          </p:nvPr>
        </p:nvSpPr>
        <p:spPr/>
        <p:txBody>
          <a:bodyPr/>
          <a:lstStyle>
            <a:lvl1pPr>
              <a:defRPr/>
            </a:lvl1pPr>
          </a:lstStyle>
          <a:p>
            <a:pPr>
              <a:defRPr/>
            </a:pPr>
            <a:r>
              <a:rPr lang="en-US"/>
              <a:t>eSpring™ Water Treatment System training</a:t>
            </a:r>
            <a:endParaRPr lang="pl-PL"/>
          </a:p>
        </p:txBody>
      </p:sp>
      <p:sp>
        <p:nvSpPr>
          <p:cNvPr id="9" name="Symbol zastępczy numeru slajdu 3">
            <a:extLst>
              <a:ext uri="{FF2B5EF4-FFF2-40B4-BE49-F238E27FC236}">
                <a16:creationId xmlns:a16="http://schemas.microsoft.com/office/drawing/2014/main" id="{731C9315-4B71-1703-EAA3-49D07EA90927}"/>
              </a:ext>
            </a:extLst>
          </p:cNvPr>
          <p:cNvSpPr>
            <a:spLocks noGrp="1"/>
          </p:cNvSpPr>
          <p:nvPr>
            <p:ph type="sldNum" sz="quarter" idx="15"/>
          </p:nvPr>
        </p:nvSpPr>
        <p:spPr/>
        <p:txBody>
          <a:bodyPr/>
          <a:lstStyle>
            <a:lvl1pPr>
              <a:defRPr smtClean="0"/>
            </a:lvl1pPr>
          </a:lstStyle>
          <a:p>
            <a:pPr>
              <a:defRPr/>
            </a:pPr>
            <a:fld id="{88BF9B98-552F-4049-8CB4-7842B1339F83}" type="slidenum">
              <a:rPr lang="pl-PL" altLang="en-US"/>
              <a:pPr>
                <a:defRPr/>
              </a:pPr>
              <a:t>‹#›</a:t>
            </a:fld>
            <a:endParaRPr lang="pl-PL" altLang="en-US"/>
          </a:p>
        </p:txBody>
      </p:sp>
    </p:spTree>
    <p:extLst>
      <p:ext uri="{BB962C8B-B14F-4D97-AF65-F5344CB8AC3E}">
        <p14:creationId xmlns:p14="http://schemas.microsoft.com/office/powerpoint/2010/main" val="2312788202"/>
      </p:ext>
    </p:extLst>
  </p:cSld>
  <p:clrMapOvr>
    <a:masterClrMapping/>
  </p:clrMapOvr>
</p:sldLayout>
</file>

<file path=ppt/slideLayouts/slideLayout84.xml><?xml version="1.0" encoding="utf-8"?>
<p:sldLayout xmlns:a="http://schemas.openxmlformats.org/drawingml/2006/main" xmlns:r="http://schemas.openxmlformats.org/officeDocument/2006/relationships" xmlns:p="http://schemas.openxmlformats.org/presentationml/2006/main" preserve="1">
  <p:cSld name="3_Pusty">
    <p:spTree>
      <p:nvGrpSpPr>
        <p:cNvPr id="1" name=""/>
        <p:cNvGrpSpPr/>
        <p:nvPr/>
      </p:nvGrpSpPr>
      <p:grpSpPr>
        <a:xfrm>
          <a:off x="0" y="0"/>
          <a:ext cx="0" cy="0"/>
          <a:chOff x="0" y="0"/>
          <a:chExt cx="0" cy="0"/>
        </a:xfrm>
      </p:grpSpPr>
      <p:sp>
        <p:nvSpPr>
          <p:cNvPr id="2" name="Prostokąt 8">
            <a:extLst>
              <a:ext uri="{FF2B5EF4-FFF2-40B4-BE49-F238E27FC236}">
                <a16:creationId xmlns:a16="http://schemas.microsoft.com/office/drawing/2014/main" id="{616F9E67-B9C3-35AC-8DFF-15177D714F52}"/>
              </a:ext>
            </a:extLst>
          </p:cNvPr>
          <p:cNvSpPr/>
          <p:nvPr/>
        </p:nvSpPr>
        <p:spPr>
          <a:xfrm>
            <a:off x="6096000" y="0"/>
            <a:ext cx="6096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pl-PL"/>
          </a:p>
        </p:txBody>
      </p:sp>
      <p:pic>
        <p:nvPicPr>
          <p:cNvPr id="3" name="Obraz 10">
            <a:extLst>
              <a:ext uri="{FF2B5EF4-FFF2-40B4-BE49-F238E27FC236}">
                <a16:creationId xmlns:a16="http://schemas.microsoft.com/office/drawing/2014/main" id="{69AA2AFD-A749-5DCF-6B22-9466BC17BBA6}"/>
              </a:ext>
            </a:extLst>
          </p:cNvPr>
          <p:cNvPicPr>
            <a:picLocks noChangeAspect="1"/>
          </p:cNvPicPr>
          <p:nvPr/>
        </p:nvPicPr>
        <p:blipFill>
          <a:blip r:embed="rId3" cstate="screen">
            <a:extLst>
              <a:ext uri="{28A0092B-C50C-407E-A947-70E740481C1C}">
                <a14:useLocalDpi xmlns:a14="http://schemas.microsoft.com/office/drawing/2010/main"/>
              </a:ext>
            </a:extLst>
          </a:blip>
          <a:srcRect t="2" r="50333" b="-2"/>
          <a:stretch>
            <a:fillRect/>
          </a:stretch>
        </p:blipFill>
        <p:spPr bwMode="auto">
          <a:xfrm>
            <a:off x="904875" y="6340475"/>
            <a:ext cx="520700" cy="168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 name="Obraz 11">
            <a:extLst>
              <a:ext uri="{FF2B5EF4-FFF2-40B4-BE49-F238E27FC236}">
                <a16:creationId xmlns:a16="http://schemas.microsoft.com/office/drawing/2014/main" id="{DDD49B0E-FA50-AAB5-0627-55B3EAD03269}"/>
              </a:ext>
            </a:extLst>
          </p:cNvPr>
          <p:cNvPicPr>
            <a:picLocks noChangeAspect="1"/>
          </p:cNvPicPr>
          <p:nvPr/>
        </p:nvPicPr>
        <p:blipFill>
          <a:blip r:embed="rId4" cstate="screen">
            <a:extLst>
              <a:ext uri="{28A0092B-C50C-407E-A947-70E740481C1C}">
                <a14:useLocalDpi xmlns:a14="http://schemas.microsoft.com/office/drawing/2010/main"/>
              </a:ext>
            </a:extLst>
          </a:blip>
          <a:srcRect/>
          <a:stretch>
            <a:fillRect/>
          </a:stretch>
        </p:blipFill>
        <p:spPr bwMode="auto">
          <a:xfrm>
            <a:off x="354013" y="6253163"/>
            <a:ext cx="292100" cy="358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Prostokąt 9">
            <a:extLst>
              <a:ext uri="{FF2B5EF4-FFF2-40B4-BE49-F238E27FC236}">
                <a16:creationId xmlns:a16="http://schemas.microsoft.com/office/drawing/2014/main" id="{99A8482B-D377-9EA0-077A-A21583C38C3B}"/>
              </a:ext>
            </a:extLst>
          </p:cNvPr>
          <p:cNvSpPr/>
          <p:nvPr/>
        </p:nvSpPr>
        <p:spPr>
          <a:xfrm>
            <a:off x="6096000" y="0"/>
            <a:ext cx="6095999" cy="6858000"/>
          </a:xfrm>
          <a:prstGeom prst="rect">
            <a:avLst/>
          </a:prstGeom>
          <a:blipFill>
            <a:blip r:embed="rId5"/>
            <a:srcRect/>
            <a:stretch>
              <a:fillRect l="-100000"/>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pl-PL"/>
          </a:p>
        </p:txBody>
      </p:sp>
      <p:sp>
        <p:nvSpPr>
          <p:cNvPr id="6" name="Prostokąt 8">
            <a:extLst>
              <a:ext uri="{FF2B5EF4-FFF2-40B4-BE49-F238E27FC236}">
                <a16:creationId xmlns:a16="http://schemas.microsoft.com/office/drawing/2014/main" id="{EA6F61CC-98AD-98E5-0E09-FDCB5C24BFB9}"/>
              </a:ext>
            </a:extLst>
          </p:cNvPr>
          <p:cNvSpPr/>
          <p:nvPr userDrawn="1"/>
        </p:nvSpPr>
        <p:spPr>
          <a:xfrm>
            <a:off x="6096000" y="0"/>
            <a:ext cx="6096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pl-PL"/>
          </a:p>
        </p:txBody>
      </p:sp>
      <p:pic>
        <p:nvPicPr>
          <p:cNvPr id="7" name="Obraz 10">
            <a:extLst>
              <a:ext uri="{FF2B5EF4-FFF2-40B4-BE49-F238E27FC236}">
                <a16:creationId xmlns:a16="http://schemas.microsoft.com/office/drawing/2014/main" id="{458A13E8-8CF3-5818-29E6-29C944BE6AB7}"/>
              </a:ext>
            </a:extLst>
          </p:cNvPr>
          <p:cNvPicPr>
            <a:picLocks noChangeAspect="1"/>
          </p:cNvPicPr>
          <p:nvPr userDrawn="1"/>
        </p:nvPicPr>
        <p:blipFill>
          <a:blip r:embed="rId3" cstate="screen">
            <a:extLst>
              <a:ext uri="{28A0092B-C50C-407E-A947-70E740481C1C}">
                <a14:useLocalDpi xmlns:a14="http://schemas.microsoft.com/office/drawing/2010/main"/>
              </a:ext>
            </a:extLst>
          </a:blip>
          <a:srcRect t="2" r="50333" b="-2"/>
          <a:stretch>
            <a:fillRect/>
          </a:stretch>
        </p:blipFill>
        <p:spPr bwMode="auto">
          <a:xfrm>
            <a:off x="904875" y="6340475"/>
            <a:ext cx="520700" cy="168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 name="Obraz 11">
            <a:extLst>
              <a:ext uri="{FF2B5EF4-FFF2-40B4-BE49-F238E27FC236}">
                <a16:creationId xmlns:a16="http://schemas.microsoft.com/office/drawing/2014/main" id="{8294BD29-D42C-6A06-C90F-A3E76B215301}"/>
              </a:ext>
            </a:extLst>
          </p:cNvPr>
          <p:cNvPicPr>
            <a:picLocks noChangeAspect="1"/>
          </p:cNvPicPr>
          <p:nvPr userDrawn="1"/>
        </p:nvPicPr>
        <p:blipFill>
          <a:blip r:embed="rId4" cstate="screen">
            <a:extLst>
              <a:ext uri="{28A0092B-C50C-407E-A947-70E740481C1C}">
                <a14:useLocalDpi xmlns:a14="http://schemas.microsoft.com/office/drawing/2010/main"/>
              </a:ext>
            </a:extLst>
          </a:blip>
          <a:srcRect/>
          <a:stretch>
            <a:fillRect/>
          </a:stretch>
        </p:blipFill>
        <p:spPr bwMode="auto">
          <a:xfrm>
            <a:off x="354013" y="6253163"/>
            <a:ext cx="292100" cy="358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 name="Prostokąt 9">
            <a:extLst>
              <a:ext uri="{FF2B5EF4-FFF2-40B4-BE49-F238E27FC236}">
                <a16:creationId xmlns:a16="http://schemas.microsoft.com/office/drawing/2014/main" id="{EC2C825F-E446-ABB6-B47B-863BE62773B4}"/>
              </a:ext>
            </a:extLst>
          </p:cNvPr>
          <p:cNvSpPr/>
          <p:nvPr userDrawn="1"/>
        </p:nvSpPr>
        <p:spPr>
          <a:xfrm>
            <a:off x="6096000" y="0"/>
            <a:ext cx="6095999" cy="6858000"/>
          </a:xfrm>
          <a:prstGeom prst="rect">
            <a:avLst/>
          </a:prstGeom>
          <a:blipFill>
            <a:blip r:embed="rId5"/>
            <a:srcRect/>
            <a:stretch>
              <a:fillRect l="-100000"/>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pl-PL"/>
          </a:p>
        </p:txBody>
      </p:sp>
      <p:sp>
        <p:nvSpPr>
          <p:cNvPr id="13" name="Tytuł 1"/>
          <p:cNvSpPr>
            <a:spLocks noGrp="1"/>
          </p:cNvSpPr>
          <p:nvPr>
            <p:ph type="ctrTitle"/>
          </p:nvPr>
        </p:nvSpPr>
        <p:spPr>
          <a:xfrm>
            <a:off x="673911" y="816081"/>
            <a:ext cx="4906297" cy="2387600"/>
          </a:xfrm>
        </p:spPr>
        <p:txBody>
          <a:bodyPr anchor="b">
            <a:normAutofit/>
          </a:bodyPr>
          <a:lstStyle>
            <a:lvl1pPr algn="l">
              <a:lnSpc>
                <a:spcPct val="100000"/>
              </a:lnSpc>
              <a:defRPr sz="2400" b="1"/>
            </a:lvl1pPr>
          </a:lstStyle>
          <a:p>
            <a:r>
              <a:rPr lang="en-US"/>
              <a:t>Click to edit Master title style</a:t>
            </a:r>
            <a:endParaRPr lang="pl-PL"/>
          </a:p>
        </p:txBody>
      </p:sp>
      <p:sp>
        <p:nvSpPr>
          <p:cNvPr id="14" name="Symbol zastępczy tekstu 4"/>
          <p:cNvSpPr>
            <a:spLocks noGrp="1"/>
          </p:cNvSpPr>
          <p:nvPr>
            <p:ph type="body" sz="quarter" idx="13"/>
          </p:nvPr>
        </p:nvSpPr>
        <p:spPr>
          <a:xfrm>
            <a:off x="678187" y="3541046"/>
            <a:ext cx="4858989" cy="914400"/>
          </a:xfrm>
        </p:spPr>
        <p:txBody>
          <a:bodyPr lIns="90000">
            <a:normAutofit/>
          </a:bodyPr>
          <a:lstStyle>
            <a:lvl1pPr marL="182563" indent="-182563">
              <a:defRPr sz="1200"/>
            </a:lvl1pPr>
          </a:lstStyle>
          <a:p>
            <a:pPr lvl="0"/>
            <a:r>
              <a:rPr lang="en-US"/>
              <a:t>Click to edit Master text styles</a:t>
            </a:r>
          </a:p>
        </p:txBody>
      </p:sp>
      <p:sp>
        <p:nvSpPr>
          <p:cNvPr id="10" name="Symbol zastępczy stopki 2">
            <a:extLst>
              <a:ext uri="{FF2B5EF4-FFF2-40B4-BE49-F238E27FC236}">
                <a16:creationId xmlns:a16="http://schemas.microsoft.com/office/drawing/2014/main" id="{0AE32917-CEAC-B0CB-527C-DA7F1F8877F9}"/>
              </a:ext>
            </a:extLst>
          </p:cNvPr>
          <p:cNvSpPr>
            <a:spLocks noGrp="1"/>
          </p:cNvSpPr>
          <p:nvPr>
            <p:ph type="ftr" sz="quarter" idx="14"/>
          </p:nvPr>
        </p:nvSpPr>
        <p:spPr/>
        <p:txBody>
          <a:bodyPr/>
          <a:lstStyle>
            <a:lvl1pPr>
              <a:defRPr/>
            </a:lvl1pPr>
          </a:lstStyle>
          <a:p>
            <a:pPr>
              <a:defRPr/>
            </a:pPr>
            <a:r>
              <a:rPr lang="en-US"/>
              <a:t>eSpring™ Water Treatment System training</a:t>
            </a:r>
            <a:endParaRPr lang="pl-PL"/>
          </a:p>
        </p:txBody>
      </p:sp>
      <p:sp>
        <p:nvSpPr>
          <p:cNvPr id="11" name="Symbol zastępczy numeru slajdu 3">
            <a:extLst>
              <a:ext uri="{FF2B5EF4-FFF2-40B4-BE49-F238E27FC236}">
                <a16:creationId xmlns:a16="http://schemas.microsoft.com/office/drawing/2014/main" id="{2C3F4362-541C-895D-E794-1BB2FCCED1BA}"/>
              </a:ext>
            </a:extLst>
          </p:cNvPr>
          <p:cNvSpPr>
            <a:spLocks noGrp="1"/>
          </p:cNvSpPr>
          <p:nvPr>
            <p:ph type="sldNum" sz="quarter" idx="15"/>
          </p:nvPr>
        </p:nvSpPr>
        <p:spPr/>
        <p:txBody>
          <a:bodyPr/>
          <a:lstStyle>
            <a:lvl1pPr>
              <a:defRPr smtClean="0"/>
            </a:lvl1pPr>
          </a:lstStyle>
          <a:p>
            <a:pPr>
              <a:defRPr/>
            </a:pPr>
            <a:fld id="{4723E0F5-079E-40EF-B119-27EF78EEE5CB}" type="slidenum">
              <a:rPr lang="pl-PL" altLang="en-US"/>
              <a:pPr>
                <a:defRPr/>
              </a:pPr>
              <a:t>‹#›</a:t>
            </a:fld>
            <a:endParaRPr lang="pl-PL" altLang="en-US"/>
          </a:p>
        </p:txBody>
      </p:sp>
    </p:spTree>
    <p:extLst>
      <p:ext uri="{BB962C8B-B14F-4D97-AF65-F5344CB8AC3E}">
        <p14:creationId xmlns:p14="http://schemas.microsoft.com/office/powerpoint/2010/main" val="3619239432"/>
      </p:ext>
    </p:extLst>
  </p:cSld>
  <p:clrMapOvr>
    <a:masterClrMapping/>
  </p:clrMapOvr>
</p:sldLayout>
</file>

<file path=ppt/slideLayouts/slideLayout85.xml><?xml version="1.0" encoding="utf-8"?>
<p:sldLayout xmlns:a="http://schemas.openxmlformats.org/drawingml/2006/main" xmlns:r="http://schemas.openxmlformats.org/officeDocument/2006/relationships" xmlns:p="http://schemas.openxmlformats.org/presentationml/2006/main" preserve="1">
  <p:cSld name="17_Pusty">
    <p:spTree>
      <p:nvGrpSpPr>
        <p:cNvPr id="1" name=""/>
        <p:cNvGrpSpPr/>
        <p:nvPr/>
      </p:nvGrpSpPr>
      <p:grpSpPr>
        <a:xfrm>
          <a:off x="0" y="0"/>
          <a:ext cx="0" cy="0"/>
          <a:chOff x="0" y="0"/>
          <a:chExt cx="0" cy="0"/>
        </a:xfrm>
      </p:grpSpPr>
      <p:sp>
        <p:nvSpPr>
          <p:cNvPr id="2" name="Prostokąt 15">
            <a:extLst>
              <a:ext uri="{FF2B5EF4-FFF2-40B4-BE49-F238E27FC236}">
                <a16:creationId xmlns:a16="http://schemas.microsoft.com/office/drawing/2014/main" id="{7D5EAA8D-69AE-A4F8-23D3-449CB21886DE}"/>
              </a:ext>
            </a:extLst>
          </p:cNvPr>
          <p:cNvSpPr/>
          <p:nvPr/>
        </p:nvSpPr>
        <p:spPr>
          <a:xfrm>
            <a:off x="0" y="0"/>
            <a:ext cx="6096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pl-PL"/>
          </a:p>
        </p:txBody>
      </p:sp>
      <p:pic>
        <p:nvPicPr>
          <p:cNvPr id="3" name="Obraz 18">
            <a:extLst>
              <a:ext uri="{FF2B5EF4-FFF2-40B4-BE49-F238E27FC236}">
                <a16:creationId xmlns:a16="http://schemas.microsoft.com/office/drawing/2014/main" id="{E71CCC99-6F91-7B04-004C-64D00B89DF0B}"/>
              </a:ext>
            </a:extLst>
          </p:cNvPr>
          <p:cNvPicPr>
            <a:picLocks noChangeAspect="1"/>
          </p:cNvPicPr>
          <p:nvPr/>
        </p:nvPicPr>
        <p:blipFill>
          <a:blip r:embed="rId3" cstate="screen">
            <a:extLst>
              <a:ext uri="{28A0092B-C50C-407E-A947-70E740481C1C}">
                <a14:useLocalDpi xmlns:a14="http://schemas.microsoft.com/office/drawing/2010/main"/>
              </a:ext>
            </a:extLst>
          </a:blip>
          <a:srcRect t="2" r="50333" b="-2"/>
          <a:stretch>
            <a:fillRect/>
          </a:stretch>
        </p:blipFill>
        <p:spPr bwMode="auto">
          <a:xfrm>
            <a:off x="904875" y="6340475"/>
            <a:ext cx="520700" cy="168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 name="Obraz 19">
            <a:extLst>
              <a:ext uri="{FF2B5EF4-FFF2-40B4-BE49-F238E27FC236}">
                <a16:creationId xmlns:a16="http://schemas.microsoft.com/office/drawing/2014/main" id="{A528D7DE-2583-6C68-89FA-1320811B0831}"/>
              </a:ext>
            </a:extLst>
          </p:cNvPr>
          <p:cNvPicPr>
            <a:picLocks noChangeAspect="1"/>
          </p:cNvPicPr>
          <p:nvPr/>
        </p:nvPicPr>
        <p:blipFill>
          <a:blip r:embed="rId4" cstate="screen">
            <a:extLst>
              <a:ext uri="{28A0092B-C50C-407E-A947-70E740481C1C}">
                <a14:useLocalDpi xmlns:a14="http://schemas.microsoft.com/office/drawing/2010/main"/>
              </a:ext>
            </a:extLst>
          </a:blip>
          <a:srcRect/>
          <a:stretch>
            <a:fillRect/>
          </a:stretch>
        </p:blipFill>
        <p:spPr bwMode="auto">
          <a:xfrm>
            <a:off x="354013" y="6253163"/>
            <a:ext cx="292100" cy="358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Prostokąt 15">
            <a:extLst>
              <a:ext uri="{FF2B5EF4-FFF2-40B4-BE49-F238E27FC236}">
                <a16:creationId xmlns:a16="http://schemas.microsoft.com/office/drawing/2014/main" id="{0E80E6C5-1F56-E192-58FB-AAAB29898A9C}"/>
              </a:ext>
            </a:extLst>
          </p:cNvPr>
          <p:cNvSpPr/>
          <p:nvPr userDrawn="1"/>
        </p:nvSpPr>
        <p:spPr>
          <a:xfrm>
            <a:off x="0" y="0"/>
            <a:ext cx="6096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pl-PL"/>
          </a:p>
        </p:txBody>
      </p:sp>
      <p:pic>
        <p:nvPicPr>
          <p:cNvPr id="6" name="Obraz 18">
            <a:extLst>
              <a:ext uri="{FF2B5EF4-FFF2-40B4-BE49-F238E27FC236}">
                <a16:creationId xmlns:a16="http://schemas.microsoft.com/office/drawing/2014/main" id="{192BD438-700E-5233-3BA4-50F99E9F1680}"/>
              </a:ext>
            </a:extLst>
          </p:cNvPr>
          <p:cNvPicPr>
            <a:picLocks noChangeAspect="1"/>
          </p:cNvPicPr>
          <p:nvPr userDrawn="1"/>
        </p:nvPicPr>
        <p:blipFill>
          <a:blip r:embed="rId3" cstate="screen">
            <a:extLst>
              <a:ext uri="{28A0092B-C50C-407E-A947-70E740481C1C}">
                <a14:useLocalDpi xmlns:a14="http://schemas.microsoft.com/office/drawing/2010/main"/>
              </a:ext>
            </a:extLst>
          </a:blip>
          <a:srcRect t="2" r="50333" b="-2"/>
          <a:stretch>
            <a:fillRect/>
          </a:stretch>
        </p:blipFill>
        <p:spPr bwMode="auto">
          <a:xfrm>
            <a:off x="904875" y="6340475"/>
            <a:ext cx="520700" cy="168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 name="Obraz 19">
            <a:extLst>
              <a:ext uri="{FF2B5EF4-FFF2-40B4-BE49-F238E27FC236}">
                <a16:creationId xmlns:a16="http://schemas.microsoft.com/office/drawing/2014/main" id="{667B13CE-8B1E-E0B6-9267-D1782DB2B982}"/>
              </a:ext>
            </a:extLst>
          </p:cNvPr>
          <p:cNvPicPr>
            <a:picLocks noChangeAspect="1"/>
          </p:cNvPicPr>
          <p:nvPr userDrawn="1"/>
        </p:nvPicPr>
        <p:blipFill>
          <a:blip r:embed="rId4" cstate="screen">
            <a:extLst>
              <a:ext uri="{28A0092B-C50C-407E-A947-70E740481C1C}">
                <a14:useLocalDpi xmlns:a14="http://schemas.microsoft.com/office/drawing/2010/main"/>
              </a:ext>
            </a:extLst>
          </a:blip>
          <a:srcRect/>
          <a:stretch>
            <a:fillRect/>
          </a:stretch>
        </p:blipFill>
        <p:spPr bwMode="auto">
          <a:xfrm>
            <a:off x="354013" y="6253163"/>
            <a:ext cx="292100" cy="358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 name="Tytuł 1"/>
          <p:cNvSpPr>
            <a:spLocks noGrp="1"/>
          </p:cNvSpPr>
          <p:nvPr>
            <p:ph type="ctrTitle"/>
          </p:nvPr>
        </p:nvSpPr>
        <p:spPr>
          <a:xfrm>
            <a:off x="6762739" y="816081"/>
            <a:ext cx="4906297" cy="2387600"/>
          </a:xfrm>
        </p:spPr>
        <p:txBody>
          <a:bodyPr anchor="b">
            <a:normAutofit/>
          </a:bodyPr>
          <a:lstStyle>
            <a:lvl1pPr algn="l">
              <a:lnSpc>
                <a:spcPct val="100000"/>
              </a:lnSpc>
              <a:defRPr sz="2400" b="1"/>
            </a:lvl1pPr>
          </a:lstStyle>
          <a:p>
            <a:r>
              <a:rPr lang="en-US"/>
              <a:t>Click to edit Master title style</a:t>
            </a:r>
            <a:endParaRPr lang="pl-PL"/>
          </a:p>
        </p:txBody>
      </p:sp>
      <p:sp>
        <p:nvSpPr>
          <p:cNvPr id="10" name="Symbol zastępczy tekstu 4"/>
          <p:cNvSpPr>
            <a:spLocks noGrp="1"/>
          </p:cNvSpPr>
          <p:nvPr>
            <p:ph type="body" sz="quarter" idx="13"/>
          </p:nvPr>
        </p:nvSpPr>
        <p:spPr>
          <a:xfrm>
            <a:off x="6767015" y="3541046"/>
            <a:ext cx="4858989" cy="914400"/>
          </a:xfrm>
        </p:spPr>
        <p:txBody>
          <a:bodyPr lIns="90000">
            <a:normAutofit/>
          </a:bodyPr>
          <a:lstStyle>
            <a:lvl1pPr marL="182563" indent="-182563">
              <a:defRPr sz="1200"/>
            </a:lvl1pPr>
          </a:lstStyle>
          <a:p>
            <a:pPr lvl="0"/>
            <a:r>
              <a:rPr lang="en-US"/>
              <a:t>Click to edit Master text styles</a:t>
            </a:r>
          </a:p>
        </p:txBody>
      </p:sp>
      <p:sp>
        <p:nvSpPr>
          <p:cNvPr id="8" name="Symbol zastępczy stopki 2">
            <a:extLst>
              <a:ext uri="{FF2B5EF4-FFF2-40B4-BE49-F238E27FC236}">
                <a16:creationId xmlns:a16="http://schemas.microsoft.com/office/drawing/2014/main" id="{10C52D6F-F877-6C5B-7005-9B894D233AD4}"/>
              </a:ext>
            </a:extLst>
          </p:cNvPr>
          <p:cNvSpPr>
            <a:spLocks noGrp="1"/>
          </p:cNvSpPr>
          <p:nvPr>
            <p:ph type="ftr" sz="quarter" idx="14"/>
          </p:nvPr>
        </p:nvSpPr>
        <p:spPr/>
        <p:txBody>
          <a:bodyPr/>
          <a:lstStyle>
            <a:lvl1pPr>
              <a:defRPr/>
            </a:lvl1pPr>
          </a:lstStyle>
          <a:p>
            <a:pPr>
              <a:defRPr/>
            </a:pPr>
            <a:r>
              <a:rPr lang="en-US"/>
              <a:t>eSpring™ Water Treatment System training</a:t>
            </a:r>
            <a:endParaRPr lang="pl-PL"/>
          </a:p>
        </p:txBody>
      </p:sp>
      <p:sp>
        <p:nvSpPr>
          <p:cNvPr id="11" name="Symbol zastępczy numeru slajdu 3">
            <a:extLst>
              <a:ext uri="{FF2B5EF4-FFF2-40B4-BE49-F238E27FC236}">
                <a16:creationId xmlns:a16="http://schemas.microsoft.com/office/drawing/2014/main" id="{DE9FBEF8-9F3A-4557-98FA-4D8C378DA00B}"/>
              </a:ext>
            </a:extLst>
          </p:cNvPr>
          <p:cNvSpPr>
            <a:spLocks noGrp="1"/>
          </p:cNvSpPr>
          <p:nvPr>
            <p:ph type="sldNum" sz="quarter" idx="15"/>
          </p:nvPr>
        </p:nvSpPr>
        <p:spPr/>
        <p:txBody>
          <a:bodyPr/>
          <a:lstStyle>
            <a:lvl1pPr>
              <a:defRPr smtClean="0"/>
            </a:lvl1pPr>
          </a:lstStyle>
          <a:p>
            <a:pPr>
              <a:defRPr/>
            </a:pPr>
            <a:fld id="{210FCEDD-DE6B-4425-8237-C01F89616563}" type="slidenum">
              <a:rPr lang="pl-PL" altLang="en-US"/>
              <a:pPr>
                <a:defRPr/>
              </a:pPr>
              <a:t>‹#›</a:t>
            </a:fld>
            <a:endParaRPr lang="pl-PL" altLang="en-US"/>
          </a:p>
        </p:txBody>
      </p:sp>
    </p:spTree>
    <p:extLst>
      <p:ext uri="{BB962C8B-B14F-4D97-AF65-F5344CB8AC3E}">
        <p14:creationId xmlns:p14="http://schemas.microsoft.com/office/powerpoint/2010/main" val="3758535495"/>
      </p:ext>
    </p:extLst>
  </p:cSld>
  <p:clrMapOvr>
    <a:masterClrMapping/>
  </p:clrMapOvr>
</p:sldLayout>
</file>

<file path=ppt/slideLayouts/slideLayout86.xml><?xml version="1.0" encoding="utf-8"?>
<p:sldLayout xmlns:a="http://schemas.openxmlformats.org/drawingml/2006/main" xmlns:r="http://schemas.openxmlformats.org/officeDocument/2006/relationships" xmlns:p="http://schemas.openxmlformats.org/presentationml/2006/main">
  <p:cSld name="31_Pusty">
    <p:spTree>
      <p:nvGrpSpPr>
        <p:cNvPr id="1" name=""/>
        <p:cNvGrpSpPr/>
        <p:nvPr/>
      </p:nvGrpSpPr>
      <p:grpSpPr>
        <a:xfrm>
          <a:off x="0" y="0"/>
          <a:ext cx="0" cy="0"/>
          <a:chOff x="0" y="0"/>
          <a:chExt cx="0" cy="0"/>
        </a:xfrm>
      </p:grpSpPr>
      <p:sp>
        <p:nvSpPr>
          <p:cNvPr id="2" name="Prostokąt 9">
            <a:extLst>
              <a:ext uri="{FF2B5EF4-FFF2-40B4-BE49-F238E27FC236}">
                <a16:creationId xmlns:a16="http://schemas.microsoft.com/office/drawing/2014/main" id="{FD89DA6C-6ED2-FDE4-85F2-899C567FA5BD}"/>
              </a:ext>
            </a:extLst>
          </p:cNvPr>
          <p:cNvSpPr/>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pl-PL"/>
          </a:p>
        </p:txBody>
      </p:sp>
      <p:pic>
        <p:nvPicPr>
          <p:cNvPr id="3" name="Obraz 10">
            <a:extLst>
              <a:ext uri="{FF2B5EF4-FFF2-40B4-BE49-F238E27FC236}">
                <a16:creationId xmlns:a16="http://schemas.microsoft.com/office/drawing/2014/main" id="{A5892A8C-02A1-CF05-8F1C-C13AAEFAE110}"/>
              </a:ext>
            </a:extLst>
          </p:cNvPr>
          <p:cNvPicPr>
            <a:picLocks noChangeAspect="1"/>
          </p:cNvPicPr>
          <p:nvPr/>
        </p:nvPicPr>
        <p:blipFill>
          <a:blip r:embed="rId2" cstate="screen">
            <a:extLst>
              <a:ext uri="{28A0092B-C50C-407E-A947-70E740481C1C}">
                <a14:useLocalDpi xmlns:a14="http://schemas.microsoft.com/office/drawing/2010/main"/>
              </a:ext>
            </a:extLst>
          </a:blip>
          <a:srcRect/>
          <a:stretch>
            <a:fillRect/>
          </a:stretch>
        </p:blipFill>
        <p:spPr bwMode="auto">
          <a:xfrm>
            <a:off x="354013" y="6253163"/>
            <a:ext cx="292100" cy="358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 name="Obraz 16">
            <a:extLst>
              <a:ext uri="{FF2B5EF4-FFF2-40B4-BE49-F238E27FC236}">
                <a16:creationId xmlns:a16="http://schemas.microsoft.com/office/drawing/2014/main" id="{B699FEF8-E5CB-3CD9-8DB3-DE04D0FAA935}"/>
              </a:ext>
            </a:extLst>
          </p:cNvPr>
          <p:cNvPicPr>
            <a:picLocks noChangeAspect="1"/>
          </p:cNvPicPr>
          <p:nvPr/>
        </p:nvPicPr>
        <p:blipFill>
          <a:blip r:embed="rId3" cstate="screen">
            <a:extLst>
              <a:ext uri="{28A0092B-C50C-407E-A947-70E740481C1C}">
                <a14:useLocalDpi xmlns:a14="http://schemas.microsoft.com/office/drawing/2010/main"/>
              </a:ext>
            </a:extLst>
          </a:blip>
          <a:srcRect t="2" r="50333" b="-2"/>
          <a:stretch>
            <a:fillRect/>
          </a:stretch>
        </p:blipFill>
        <p:spPr bwMode="auto">
          <a:xfrm>
            <a:off x="904875" y="6340475"/>
            <a:ext cx="520700" cy="168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Obraz 1">
            <a:extLst>
              <a:ext uri="{FF2B5EF4-FFF2-40B4-BE49-F238E27FC236}">
                <a16:creationId xmlns:a16="http://schemas.microsoft.com/office/drawing/2014/main" id="{88ED4772-3E04-4B2A-4237-FF839147A032}"/>
              </a:ext>
            </a:extLst>
          </p:cNvPr>
          <p:cNvPicPr>
            <a:picLocks noChangeAspect="1"/>
          </p:cNvPicPr>
          <p:nvPr/>
        </p:nvPicPr>
        <p:blipFill>
          <a:blip r:embed="rId4" cstate="screen">
            <a:extLst>
              <a:ext uri="{28A0092B-C50C-407E-A947-70E740481C1C}">
                <a14:useLocalDpi xmlns:a14="http://schemas.microsoft.com/office/drawing/2010/main"/>
              </a:ext>
            </a:extLst>
          </a:blip>
          <a:srcRect/>
          <a:stretch>
            <a:fillRect/>
          </a:stretch>
        </p:blipFill>
        <p:spPr bwMode="auto">
          <a:xfrm>
            <a:off x="2708275" y="1584325"/>
            <a:ext cx="1112838" cy="11128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 name="Obraz 4">
            <a:extLst>
              <a:ext uri="{FF2B5EF4-FFF2-40B4-BE49-F238E27FC236}">
                <a16:creationId xmlns:a16="http://schemas.microsoft.com/office/drawing/2014/main" id="{0C332199-95D1-F745-7AA9-30FD91629685}"/>
              </a:ext>
            </a:extLst>
          </p:cNvPr>
          <p:cNvPicPr>
            <a:picLocks noChangeAspect="1"/>
          </p:cNvPicPr>
          <p:nvPr/>
        </p:nvPicPr>
        <p:blipFill>
          <a:blip r:embed="rId5">
            <a:extLst>
              <a:ext uri="{28A0092B-C50C-407E-A947-70E740481C1C}">
                <a14:useLocalDpi xmlns:a14="http://schemas.microsoft.com/office/drawing/2010/main"/>
              </a:ext>
            </a:extLst>
          </a:blip>
          <a:srcRect/>
          <a:stretch>
            <a:fillRect/>
          </a:stretch>
        </p:blipFill>
        <p:spPr bwMode="auto">
          <a:xfrm>
            <a:off x="434975" y="2778125"/>
            <a:ext cx="5661025" cy="34274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 name="Obraz 5">
            <a:extLst>
              <a:ext uri="{FF2B5EF4-FFF2-40B4-BE49-F238E27FC236}">
                <a16:creationId xmlns:a16="http://schemas.microsoft.com/office/drawing/2014/main" id="{0F469412-91C3-C224-BECD-27D949AC27F8}"/>
              </a:ext>
            </a:extLst>
          </p:cNvPr>
          <p:cNvPicPr>
            <a:picLocks noChangeAspect="1"/>
          </p:cNvPicPr>
          <p:nvPr/>
        </p:nvPicPr>
        <p:blipFill>
          <a:blip r:embed="rId6" cstate="screen">
            <a:extLst>
              <a:ext uri="{28A0092B-C50C-407E-A947-70E740481C1C}">
                <a14:useLocalDpi xmlns:a14="http://schemas.microsoft.com/office/drawing/2010/main"/>
              </a:ext>
            </a:extLst>
          </a:blip>
          <a:srcRect/>
          <a:stretch>
            <a:fillRect/>
          </a:stretch>
        </p:blipFill>
        <p:spPr bwMode="auto">
          <a:xfrm>
            <a:off x="8416925" y="1584325"/>
            <a:ext cx="1111250" cy="11128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 name="Obraz 6">
            <a:extLst>
              <a:ext uri="{FF2B5EF4-FFF2-40B4-BE49-F238E27FC236}">
                <a16:creationId xmlns:a16="http://schemas.microsoft.com/office/drawing/2014/main" id="{64DB29D4-04DB-DFB2-DE89-FF8BFC94FCDC}"/>
              </a:ext>
            </a:extLst>
          </p:cNvPr>
          <p:cNvPicPr>
            <a:picLocks noChangeAspect="1"/>
          </p:cNvPicPr>
          <p:nvPr/>
        </p:nvPicPr>
        <p:blipFill>
          <a:blip r:embed="rId7">
            <a:extLst>
              <a:ext uri="{28A0092B-C50C-407E-A947-70E740481C1C}">
                <a14:useLocalDpi xmlns:a14="http://schemas.microsoft.com/office/drawing/2010/main"/>
              </a:ext>
            </a:extLst>
          </a:blip>
          <a:srcRect/>
          <a:stretch>
            <a:fillRect/>
          </a:stretch>
        </p:blipFill>
        <p:spPr bwMode="auto">
          <a:xfrm>
            <a:off x="6165850" y="2778125"/>
            <a:ext cx="5662613" cy="34369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5" name="Symbol zastępczy tekstu 4"/>
          <p:cNvSpPr>
            <a:spLocks noGrp="1"/>
          </p:cNvSpPr>
          <p:nvPr>
            <p:ph type="body" sz="quarter" idx="13"/>
          </p:nvPr>
        </p:nvSpPr>
        <p:spPr>
          <a:xfrm>
            <a:off x="678187" y="3321970"/>
            <a:ext cx="3030385" cy="2545429"/>
          </a:xfrm>
        </p:spPr>
        <p:txBody>
          <a:bodyPr lIns="90000">
            <a:normAutofit/>
          </a:bodyPr>
          <a:lstStyle>
            <a:lvl1pPr marL="182563" indent="-182563">
              <a:lnSpc>
                <a:spcPct val="130000"/>
              </a:lnSpc>
              <a:defRPr sz="1200" b="1">
                <a:solidFill>
                  <a:srgbClr val="336874"/>
                </a:solidFill>
              </a:defRPr>
            </a:lvl1pPr>
          </a:lstStyle>
          <a:p>
            <a:pPr lvl="0"/>
            <a:r>
              <a:rPr lang="en-US"/>
              <a:t>Click to edit Master text styles</a:t>
            </a:r>
          </a:p>
        </p:txBody>
      </p:sp>
    </p:spTree>
    <p:extLst>
      <p:ext uri="{BB962C8B-B14F-4D97-AF65-F5344CB8AC3E}">
        <p14:creationId xmlns:p14="http://schemas.microsoft.com/office/powerpoint/2010/main" val="3407508792"/>
      </p:ext>
    </p:extLst>
  </p:cSld>
  <p:clrMapOvr>
    <a:masterClrMapping/>
  </p:clrMapOvr>
  <p:hf sldNum="0" hdr="0" ftr="0" dt="0"/>
</p:sldLayout>
</file>

<file path=ppt/slideLayouts/slideLayout87.xml><?xml version="1.0" encoding="utf-8"?>
<p:sldLayout xmlns:a="http://schemas.openxmlformats.org/drawingml/2006/main" xmlns:r="http://schemas.openxmlformats.org/officeDocument/2006/relationships" xmlns:p="http://schemas.openxmlformats.org/presentationml/2006/main" userDrawn="1">
  <p:cSld name="32_Pusty">
    <p:spTree>
      <p:nvGrpSpPr>
        <p:cNvPr id="1" name=""/>
        <p:cNvGrpSpPr/>
        <p:nvPr/>
      </p:nvGrpSpPr>
      <p:grpSpPr>
        <a:xfrm>
          <a:off x="0" y="0"/>
          <a:ext cx="0" cy="0"/>
          <a:chOff x="0" y="0"/>
          <a:chExt cx="0" cy="0"/>
        </a:xfrm>
      </p:grpSpPr>
      <p:sp>
        <p:nvSpPr>
          <p:cNvPr id="2" name="Prostokąt 5">
            <a:extLst>
              <a:ext uri="{FF2B5EF4-FFF2-40B4-BE49-F238E27FC236}">
                <a16:creationId xmlns:a16="http://schemas.microsoft.com/office/drawing/2014/main" id="{F8D6BD3D-5745-A91A-0065-530B64B73C1B}"/>
              </a:ext>
            </a:extLst>
          </p:cNvPr>
          <p:cNvSpPr/>
          <p:nvPr userDrawn="1"/>
        </p:nvSpPr>
        <p:spPr>
          <a:xfrm>
            <a:off x="0" y="0"/>
            <a:ext cx="12192000" cy="6858000"/>
          </a:xfrm>
          <a:prstGeom prst="rect">
            <a:avLst/>
          </a:prstGeom>
          <a:solidFill>
            <a:srgbClr val="F1FAE5"/>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pl-PL"/>
          </a:p>
        </p:txBody>
      </p:sp>
      <p:pic>
        <p:nvPicPr>
          <p:cNvPr id="3" name="Obraz 4">
            <a:extLst>
              <a:ext uri="{FF2B5EF4-FFF2-40B4-BE49-F238E27FC236}">
                <a16:creationId xmlns:a16="http://schemas.microsoft.com/office/drawing/2014/main" id="{21F6B505-66A1-C260-D310-C3475E1834FA}"/>
              </a:ext>
            </a:extLst>
          </p:cNvPr>
          <p:cNvPicPr>
            <a:picLocks noChangeAspect="1"/>
          </p:cNvPicPr>
          <p:nvPr userDrawn="1"/>
        </p:nvPicPr>
        <p:blipFill>
          <a:blip r:embed="rId2" cstate="screen">
            <a:extLst>
              <a:ext uri="{28A0092B-C50C-407E-A947-70E740481C1C}">
                <a14:useLocalDpi xmlns:a14="http://schemas.microsoft.com/office/drawing/2010/main"/>
              </a:ext>
            </a:extLst>
          </a:blip>
          <a:srcRect/>
          <a:stretch>
            <a:fillRect/>
          </a:stretch>
        </p:blipFill>
        <p:spPr bwMode="auto">
          <a:xfrm>
            <a:off x="354013" y="6253163"/>
            <a:ext cx="292100" cy="358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 name="Obraz 6">
            <a:extLst>
              <a:ext uri="{FF2B5EF4-FFF2-40B4-BE49-F238E27FC236}">
                <a16:creationId xmlns:a16="http://schemas.microsoft.com/office/drawing/2014/main" id="{05B6E2FA-A60D-8082-B19B-709510653602}"/>
              </a:ext>
            </a:extLst>
          </p:cNvPr>
          <p:cNvPicPr>
            <a:picLocks noChangeAspect="1"/>
          </p:cNvPicPr>
          <p:nvPr userDrawn="1"/>
        </p:nvPicPr>
        <p:blipFill>
          <a:blip r:embed="rId3" cstate="screen">
            <a:extLst>
              <a:ext uri="{28A0092B-C50C-407E-A947-70E740481C1C}">
                <a14:useLocalDpi xmlns:a14="http://schemas.microsoft.com/office/drawing/2010/main"/>
              </a:ext>
            </a:extLst>
          </a:blip>
          <a:srcRect t="2" r="50183" b="-11450"/>
          <a:stretch>
            <a:fillRect/>
          </a:stretch>
        </p:blipFill>
        <p:spPr bwMode="auto">
          <a:xfrm>
            <a:off x="904875" y="6335713"/>
            <a:ext cx="530225" cy="1920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Prostokąt 11">
            <a:extLst>
              <a:ext uri="{FF2B5EF4-FFF2-40B4-BE49-F238E27FC236}">
                <a16:creationId xmlns:a16="http://schemas.microsoft.com/office/drawing/2014/main" id="{9978A731-EECD-0A4F-0339-357396995505}"/>
              </a:ext>
            </a:extLst>
          </p:cNvPr>
          <p:cNvSpPr/>
          <p:nvPr userDrawn="1"/>
        </p:nvSpPr>
        <p:spPr>
          <a:xfrm>
            <a:off x="6096000" y="0"/>
            <a:ext cx="6096000" cy="6858000"/>
          </a:xfrm>
          <a:prstGeom prst="rect">
            <a:avLst/>
          </a:prstGeom>
          <a:blipFill>
            <a:blip r:embed="rId4"/>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pl-PL"/>
          </a:p>
        </p:txBody>
      </p:sp>
      <p:sp>
        <p:nvSpPr>
          <p:cNvPr id="9" name="Tytuł 1"/>
          <p:cNvSpPr>
            <a:spLocks noGrp="1"/>
          </p:cNvSpPr>
          <p:nvPr>
            <p:ph type="ctrTitle"/>
          </p:nvPr>
        </p:nvSpPr>
        <p:spPr>
          <a:xfrm>
            <a:off x="673911" y="816081"/>
            <a:ext cx="5022039" cy="2387600"/>
          </a:xfrm>
        </p:spPr>
        <p:txBody>
          <a:bodyPr anchor="b">
            <a:normAutofit/>
          </a:bodyPr>
          <a:lstStyle>
            <a:lvl1pPr algn="l">
              <a:lnSpc>
                <a:spcPct val="100000"/>
              </a:lnSpc>
              <a:defRPr sz="3400" b="1">
                <a:solidFill>
                  <a:srgbClr val="7E864C"/>
                </a:solidFill>
              </a:defRPr>
            </a:lvl1pPr>
          </a:lstStyle>
          <a:p>
            <a:r>
              <a:rPr lang="en-US"/>
              <a:t>Click to edit Master title style</a:t>
            </a:r>
            <a:endParaRPr lang="pl-PL"/>
          </a:p>
        </p:txBody>
      </p:sp>
      <p:sp>
        <p:nvSpPr>
          <p:cNvPr id="10" name="Symbol zastępczy tekstu 4"/>
          <p:cNvSpPr>
            <a:spLocks noGrp="1"/>
          </p:cNvSpPr>
          <p:nvPr>
            <p:ph type="body" sz="quarter" idx="13"/>
          </p:nvPr>
        </p:nvSpPr>
        <p:spPr>
          <a:xfrm>
            <a:off x="678187" y="3321970"/>
            <a:ext cx="4973616" cy="2545429"/>
          </a:xfrm>
        </p:spPr>
        <p:txBody>
          <a:bodyPr lIns="90000">
            <a:normAutofit/>
          </a:bodyPr>
          <a:lstStyle>
            <a:lvl1pPr marL="182563" indent="-182563">
              <a:lnSpc>
                <a:spcPct val="130000"/>
              </a:lnSpc>
              <a:defRPr sz="1200" b="1">
                <a:solidFill>
                  <a:srgbClr val="7E864C"/>
                </a:solidFill>
              </a:defRPr>
            </a:lvl1pPr>
          </a:lstStyle>
          <a:p>
            <a:pPr lvl="0"/>
            <a:r>
              <a:rPr lang="pl-PL"/>
              <a:t>Kliknij, aby edytować style wzorca tekstu</a:t>
            </a:r>
          </a:p>
        </p:txBody>
      </p:sp>
      <p:sp>
        <p:nvSpPr>
          <p:cNvPr id="6" name="Symbol zastępczy stopki 2">
            <a:extLst>
              <a:ext uri="{FF2B5EF4-FFF2-40B4-BE49-F238E27FC236}">
                <a16:creationId xmlns:a16="http://schemas.microsoft.com/office/drawing/2014/main" id="{951CA56C-5142-1431-78B7-8AE313F447C0}"/>
              </a:ext>
            </a:extLst>
          </p:cNvPr>
          <p:cNvSpPr>
            <a:spLocks noGrp="1"/>
          </p:cNvSpPr>
          <p:nvPr>
            <p:ph type="ftr" sz="quarter" idx="14"/>
          </p:nvPr>
        </p:nvSpPr>
        <p:spPr/>
        <p:txBody>
          <a:bodyPr/>
          <a:lstStyle>
            <a:lvl1pPr>
              <a:defRPr/>
            </a:lvl1pPr>
          </a:lstStyle>
          <a:p>
            <a:pPr>
              <a:defRPr/>
            </a:pPr>
            <a:r>
              <a:rPr lang="en-US"/>
              <a:t>eSpring™ Water Treatment System training</a:t>
            </a:r>
            <a:endParaRPr lang="pl-PL"/>
          </a:p>
        </p:txBody>
      </p:sp>
      <p:sp>
        <p:nvSpPr>
          <p:cNvPr id="7" name="Symbol zastępczy numeru slajdu 3">
            <a:extLst>
              <a:ext uri="{FF2B5EF4-FFF2-40B4-BE49-F238E27FC236}">
                <a16:creationId xmlns:a16="http://schemas.microsoft.com/office/drawing/2014/main" id="{A14CE194-3ABA-B507-0152-2BB73BBB7A6F}"/>
              </a:ext>
            </a:extLst>
          </p:cNvPr>
          <p:cNvSpPr>
            <a:spLocks noGrp="1"/>
          </p:cNvSpPr>
          <p:nvPr>
            <p:ph type="sldNum" sz="quarter" idx="15"/>
          </p:nvPr>
        </p:nvSpPr>
        <p:spPr/>
        <p:txBody>
          <a:bodyPr/>
          <a:lstStyle>
            <a:lvl1pPr>
              <a:defRPr smtClean="0"/>
            </a:lvl1pPr>
          </a:lstStyle>
          <a:p>
            <a:pPr>
              <a:defRPr/>
            </a:pPr>
            <a:fld id="{F8677A2B-5AF5-4084-A6E3-E5BED9BE7C43}" type="slidenum">
              <a:rPr lang="pl-PL" altLang="en-US"/>
              <a:pPr>
                <a:defRPr/>
              </a:pPr>
              <a:t>‹#›</a:t>
            </a:fld>
            <a:endParaRPr lang="pl-PL" altLang="en-US"/>
          </a:p>
        </p:txBody>
      </p:sp>
    </p:spTree>
    <p:extLst>
      <p:ext uri="{BB962C8B-B14F-4D97-AF65-F5344CB8AC3E}">
        <p14:creationId xmlns:p14="http://schemas.microsoft.com/office/powerpoint/2010/main" val="2567422406"/>
      </p:ext>
    </p:extLst>
  </p:cSld>
  <p:clrMapOvr>
    <a:masterClrMapping/>
  </p:clrMapOvr>
</p:sldLayout>
</file>

<file path=ppt/slideLayouts/slideLayout88.xml><?xml version="1.0" encoding="utf-8"?>
<p:sldLayout xmlns:a="http://schemas.openxmlformats.org/drawingml/2006/main" xmlns:r="http://schemas.openxmlformats.org/officeDocument/2006/relationships" xmlns:p="http://schemas.openxmlformats.org/presentationml/2006/main" userDrawn="1">
  <p:cSld name="6_Tylko tytuł">
    <p:spTree>
      <p:nvGrpSpPr>
        <p:cNvPr id="1" name=""/>
        <p:cNvGrpSpPr/>
        <p:nvPr/>
      </p:nvGrpSpPr>
      <p:grpSpPr>
        <a:xfrm>
          <a:off x="0" y="0"/>
          <a:ext cx="0" cy="0"/>
          <a:chOff x="0" y="0"/>
          <a:chExt cx="0" cy="0"/>
        </a:xfrm>
      </p:grpSpPr>
      <p:sp>
        <p:nvSpPr>
          <p:cNvPr id="2" name="Prostokąt 6">
            <a:extLst>
              <a:ext uri="{FF2B5EF4-FFF2-40B4-BE49-F238E27FC236}">
                <a16:creationId xmlns:a16="http://schemas.microsoft.com/office/drawing/2014/main" id="{9D8A5379-8438-6262-BC4F-C26431412146}"/>
              </a:ext>
            </a:extLst>
          </p:cNvPr>
          <p:cNvSpPr/>
          <p:nvPr userDrawn="1"/>
        </p:nvSpPr>
        <p:spPr>
          <a:xfrm>
            <a:off x="0" y="0"/>
            <a:ext cx="12192000" cy="6858000"/>
          </a:xfrm>
          <a:prstGeom prst="rect">
            <a:avLst/>
          </a:prstGeom>
          <a:solidFill>
            <a:srgbClr val="ECFEFE"/>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pl-PL"/>
          </a:p>
        </p:txBody>
      </p:sp>
      <p:sp>
        <p:nvSpPr>
          <p:cNvPr id="3" name="Prostokąt 8">
            <a:extLst>
              <a:ext uri="{FF2B5EF4-FFF2-40B4-BE49-F238E27FC236}">
                <a16:creationId xmlns:a16="http://schemas.microsoft.com/office/drawing/2014/main" id="{F693DD8D-B6A8-C818-52F6-FBFDC80F9E8F}"/>
              </a:ext>
            </a:extLst>
          </p:cNvPr>
          <p:cNvSpPr/>
          <p:nvPr userDrawn="1"/>
        </p:nvSpPr>
        <p:spPr>
          <a:xfrm>
            <a:off x="0" y="0"/>
            <a:ext cx="6096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pl-PL"/>
          </a:p>
        </p:txBody>
      </p:sp>
      <p:pic>
        <p:nvPicPr>
          <p:cNvPr id="4" name="Obraz 12">
            <a:extLst>
              <a:ext uri="{FF2B5EF4-FFF2-40B4-BE49-F238E27FC236}">
                <a16:creationId xmlns:a16="http://schemas.microsoft.com/office/drawing/2014/main" id="{E58698E6-0525-1C18-853D-54A7386D5F55}"/>
              </a:ext>
            </a:extLst>
          </p:cNvPr>
          <p:cNvPicPr>
            <a:picLocks noChangeAspect="1"/>
          </p:cNvPicPr>
          <p:nvPr userDrawn="1"/>
        </p:nvPicPr>
        <p:blipFill>
          <a:blip r:embed="rId3" cstate="screen">
            <a:extLst>
              <a:ext uri="{28A0092B-C50C-407E-A947-70E740481C1C}">
                <a14:useLocalDpi xmlns:a14="http://schemas.microsoft.com/office/drawing/2010/main"/>
              </a:ext>
            </a:extLst>
          </a:blip>
          <a:srcRect/>
          <a:stretch>
            <a:fillRect/>
          </a:stretch>
        </p:blipFill>
        <p:spPr bwMode="auto">
          <a:xfrm>
            <a:off x="354013" y="6249988"/>
            <a:ext cx="295275" cy="361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Obraz 14">
            <a:extLst>
              <a:ext uri="{FF2B5EF4-FFF2-40B4-BE49-F238E27FC236}">
                <a16:creationId xmlns:a16="http://schemas.microsoft.com/office/drawing/2014/main" id="{6CEA9BB0-E0F6-E2BF-4577-A51159F9923F}"/>
              </a:ext>
            </a:extLst>
          </p:cNvPr>
          <p:cNvPicPr>
            <a:picLocks noChangeAspect="1"/>
          </p:cNvPicPr>
          <p:nvPr userDrawn="1"/>
        </p:nvPicPr>
        <p:blipFill>
          <a:blip r:embed="rId4" cstate="screen">
            <a:extLst>
              <a:ext uri="{28A0092B-C50C-407E-A947-70E740481C1C}">
                <a14:useLocalDpi xmlns:a14="http://schemas.microsoft.com/office/drawing/2010/main"/>
              </a:ext>
            </a:extLst>
          </a:blip>
          <a:srcRect r="49947" b="-8626"/>
          <a:stretch>
            <a:fillRect/>
          </a:stretch>
        </p:blipFill>
        <p:spPr bwMode="auto">
          <a:xfrm>
            <a:off x="904875" y="6340475"/>
            <a:ext cx="519113" cy="182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 name="Tytuł 1"/>
          <p:cNvSpPr>
            <a:spLocks noGrp="1"/>
          </p:cNvSpPr>
          <p:nvPr>
            <p:ph type="ctrTitle"/>
          </p:nvPr>
        </p:nvSpPr>
        <p:spPr>
          <a:xfrm>
            <a:off x="6668513" y="816081"/>
            <a:ext cx="5022039" cy="2387600"/>
          </a:xfrm>
        </p:spPr>
        <p:txBody>
          <a:bodyPr anchor="b">
            <a:normAutofit/>
          </a:bodyPr>
          <a:lstStyle>
            <a:lvl1pPr algn="l">
              <a:lnSpc>
                <a:spcPct val="100000"/>
              </a:lnSpc>
              <a:defRPr sz="3400" b="1">
                <a:solidFill>
                  <a:schemeClr val="accent1"/>
                </a:solidFill>
              </a:defRPr>
            </a:lvl1pPr>
          </a:lstStyle>
          <a:p>
            <a:r>
              <a:rPr lang="en-US"/>
              <a:t>Click to edit Master title style</a:t>
            </a:r>
            <a:endParaRPr lang="pl-PL"/>
          </a:p>
        </p:txBody>
      </p:sp>
      <p:sp>
        <p:nvSpPr>
          <p:cNvPr id="12" name="Symbol zastępczy tekstu 4"/>
          <p:cNvSpPr>
            <a:spLocks noGrp="1"/>
          </p:cNvSpPr>
          <p:nvPr>
            <p:ph type="body" sz="quarter" idx="13"/>
          </p:nvPr>
        </p:nvSpPr>
        <p:spPr>
          <a:xfrm>
            <a:off x="6672789" y="3321970"/>
            <a:ext cx="4973616" cy="2545429"/>
          </a:xfrm>
        </p:spPr>
        <p:txBody>
          <a:bodyPr lIns="90000">
            <a:normAutofit/>
          </a:bodyPr>
          <a:lstStyle>
            <a:lvl1pPr marL="182563" indent="-182563">
              <a:lnSpc>
                <a:spcPct val="130000"/>
              </a:lnSpc>
              <a:defRPr sz="1200" b="1">
                <a:solidFill>
                  <a:schemeClr val="accent1"/>
                </a:solidFill>
              </a:defRPr>
            </a:lvl1pPr>
          </a:lstStyle>
          <a:p>
            <a:pPr lvl="0"/>
            <a:r>
              <a:rPr lang="pl-PL"/>
              <a:t>Kliknij, aby edytować style wzorca tekstu</a:t>
            </a:r>
          </a:p>
        </p:txBody>
      </p:sp>
      <p:sp>
        <p:nvSpPr>
          <p:cNvPr id="6" name="Symbol zastępczy stopki 3">
            <a:extLst>
              <a:ext uri="{FF2B5EF4-FFF2-40B4-BE49-F238E27FC236}">
                <a16:creationId xmlns:a16="http://schemas.microsoft.com/office/drawing/2014/main" id="{7E65CCF4-AD8F-E1D8-C28B-57F4FB5210E8}"/>
              </a:ext>
            </a:extLst>
          </p:cNvPr>
          <p:cNvSpPr>
            <a:spLocks noGrp="1"/>
          </p:cNvSpPr>
          <p:nvPr>
            <p:ph type="ftr" sz="quarter" idx="14"/>
          </p:nvPr>
        </p:nvSpPr>
        <p:spPr/>
        <p:txBody>
          <a:bodyPr/>
          <a:lstStyle>
            <a:lvl1pPr>
              <a:defRPr/>
            </a:lvl1pPr>
          </a:lstStyle>
          <a:p>
            <a:pPr>
              <a:defRPr/>
            </a:pPr>
            <a:r>
              <a:rPr lang="en-US"/>
              <a:t>eSpring™ Water Treatment System training</a:t>
            </a:r>
            <a:endParaRPr lang="pl-PL"/>
          </a:p>
        </p:txBody>
      </p:sp>
      <p:sp>
        <p:nvSpPr>
          <p:cNvPr id="7" name="Symbol zastępczy numeru slajdu 4">
            <a:extLst>
              <a:ext uri="{FF2B5EF4-FFF2-40B4-BE49-F238E27FC236}">
                <a16:creationId xmlns:a16="http://schemas.microsoft.com/office/drawing/2014/main" id="{85045A98-F8AF-8380-44A9-FBA4CE6C0177}"/>
              </a:ext>
            </a:extLst>
          </p:cNvPr>
          <p:cNvSpPr>
            <a:spLocks noGrp="1"/>
          </p:cNvSpPr>
          <p:nvPr>
            <p:ph type="sldNum" sz="quarter" idx="15"/>
          </p:nvPr>
        </p:nvSpPr>
        <p:spPr/>
        <p:txBody>
          <a:bodyPr/>
          <a:lstStyle>
            <a:lvl1pPr>
              <a:defRPr smtClean="0"/>
            </a:lvl1pPr>
          </a:lstStyle>
          <a:p>
            <a:pPr>
              <a:defRPr/>
            </a:pPr>
            <a:fld id="{0E160C20-3DA2-43B7-9361-E6D13234FEE1}" type="slidenum">
              <a:rPr lang="pl-PL" altLang="en-US"/>
              <a:pPr>
                <a:defRPr/>
              </a:pPr>
              <a:t>‹#›</a:t>
            </a:fld>
            <a:endParaRPr lang="pl-PL" altLang="en-US"/>
          </a:p>
        </p:txBody>
      </p:sp>
    </p:spTree>
    <p:extLst>
      <p:ext uri="{BB962C8B-B14F-4D97-AF65-F5344CB8AC3E}">
        <p14:creationId xmlns:p14="http://schemas.microsoft.com/office/powerpoint/2010/main" val="1824090731"/>
      </p:ext>
    </p:extLst>
  </p:cSld>
  <p:clrMapOvr>
    <a:masterClrMapping/>
  </p:clrMapOvr>
</p:sldLayout>
</file>

<file path=ppt/slideLayouts/slideLayout89.xml><?xml version="1.0" encoding="utf-8"?>
<p:sldLayout xmlns:a="http://schemas.openxmlformats.org/drawingml/2006/main" xmlns:r="http://schemas.openxmlformats.org/officeDocument/2006/relationships" xmlns:p="http://schemas.openxmlformats.org/presentationml/2006/main" userDrawn="1">
  <p:cSld name="7_Tylko tytuł">
    <p:spTree>
      <p:nvGrpSpPr>
        <p:cNvPr id="1" name=""/>
        <p:cNvGrpSpPr/>
        <p:nvPr/>
      </p:nvGrpSpPr>
      <p:grpSpPr>
        <a:xfrm>
          <a:off x="0" y="0"/>
          <a:ext cx="0" cy="0"/>
          <a:chOff x="0" y="0"/>
          <a:chExt cx="0" cy="0"/>
        </a:xfrm>
      </p:grpSpPr>
      <p:pic>
        <p:nvPicPr>
          <p:cNvPr id="2" name="Obraz 8">
            <a:extLst>
              <a:ext uri="{FF2B5EF4-FFF2-40B4-BE49-F238E27FC236}">
                <a16:creationId xmlns:a16="http://schemas.microsoft.com/office/drawing/2014/main" id="{7635A993-6D57-8130-9B88-2660DA5FFF23}"/>
              </a:ext>
            </a:extLst>
          </p:cNvPr>
          <p:cNvPicPr>
            <a:picLocks noChangeAspect="1"/>
          </p:cNvPicPr>
          <p:nvPr userDrawn="1"/>
        </p:nvPicPr>
        <p:blipFill>
          <a:blip r:embed="rId2" cstate="screen">
            <a:extLst>
              <a:ext uri="{28A0092B-C50C-407E-A947-70E740481C1C}">
                <a14:useLocalDpi xmlns:a14="http://schemas.microsoft.com/office/drawing/2010/main"/>
              </a:ext>
            </a:extLst>
          </a:blip>
          <a:srcRect t="2" r="50333" b="-2"/>
          <a:stretch>
            <a:fillRect/>
          </a:stretch>
        </p:blipFill>
        <p:spPr bwMode="auto">
          <a:xfrm>
            <a:off x="904875" y="6340475"/>
            <a:ext cx="520700" cy="168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 name="Obraz 10">
            <a:extLst>
              <a:ext uri="{FF2B5EF4-FFF2-40B4-BE49-F238E27FC236}">
                <a16:creationId xmlns:a16="http://schemas.microsoft.com/office/drawing/2014/main" id="{D1A59856-755B-FCB0-5288-3D15E32A430E}"/>
              </a:ext>
            </a:extLst>
          </p:cNvPr>
          <p:cNvPicPr>
            <a:picLocks noChangeAspect="1"/>
          </p:cNvPicPr>
          <p:nvPr userDrawn="1"/>
        </p:nvPicPr>
        <p:blipFill>
          <a:blip r:embed="rId3" cstate="screen">
            <a:extLst>
              <a:ext uri="{28A0092B-C50C-407E-A947-70E740481C1C}">
                <a14:useLocalDpi xmlns:a14="http://schemas.microsoft.com/office/drawing/2010/main"/>
              </a:ext>
            </a:extLst>
          </a:blip>
          <a:srcRect/>
          <a:stretch>
            <a:fillRect/>
          </a:stretch>
        </p:blipFill>
        <p:spPr bwMode="auto">
          <a:xfrm>
            <a:off x="354013" y="6253163"/>
            <a:ext cx="292100" cy="358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Prostokąt 11">
            <a:extLst>
              <a:ext uri="{FF2B5EF4-FFF2-40B4-BE49-F238E27FC236}">
                <a16:creationId xmlns:a16="http://schemas.microsoft.com/office/drawing/2014/main" id="{3F620C8B-AB45-229F-16ED-FD75316814B3}"/>
              </a:ext>
            </a:extLst>
          </p:cNvPr>
          <p:cNvSpPr/>
          <p:nvPr userDrawn="1"/>
        </p:nvSpPr>
        <p:spPr>
          <a:xfrm>
            <a:off x="6096000" y="0"/>
            <a:ext cx="6096000" cy="6858000"/>
          </a:xfrm>
          <a:prstGeom prst="rect">
            <a:avLst/>
          </a:prstGeom>
          <a:blipFill>
            <a:blip r:embed="rId4"/>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pl-PL"/>
          </a:p>
        </p:txBody>
      </p:sp>
      <p:sp>
        <p:nvSpPr>
          <p:cNvPr id="13" name="Tytuł 1"/>
          <p:cNvSpPr>
            <a:spLocks noGrp="1"/>
          </p:cNvSpPr>
          <p:nvPr>
            <p:ph type="ctrTitle"/>
          </p:nvPr>
        </p:nvSpPr>
        <p:spPr>
          <a:xfrm>
            <a:off x="673911" y="816081"/>
            <a:ext cx="5022039" cy="2387600"/>
          </a:xfrm>
        </p:spPr>
        <p:txBody>
          <a:bodyPr anchor="b">
            <a:normAutofit/>
          </a:bodyPr>
          <a:lstStyle>
            <a:lvl1pPr algn="l">
              <a:lnSpc>
                <a:spcPct val="100000"/>
              </a:lnSpc>
              <a:defRPr sz="3400" b="1">
                <a:solidFill>
                  <a:schemeClr val="tx1"/>
                </a:solidFill>
              </a:defRPr>
            </a:lvl1pPr>
          </a:lstStyle>
          <a:p>
            <a:r>
              <a:rPr lang="en-US"/>
              <a:t>Click to edit Master title style</a:t>
            </a:r>
            <a:endParaRPr lang="pl-PL"/>
          </a:p>
        </p:txBody>
      </p:sp>
      <p:sp>
        <p:nvSpPr>
          <p:cNvPr id="15" name="Symbol zastępczy tekstu 4"/>
          <p:cNvSpPr>
            <a:spLocks noGrp="1"/>
          </p:cNvSpPr>
          <p:nvPr>
            <p:ph type="body" sz="quarter" idx="13"/>
          </p:nvPr>
        </p:nvSpPr>
        <p:spPr>
          <a:xfrm>
            <a:off x="678187" y="3321970"/>
            <a:ext cx="4973616" cy="2545429"/>
          </a:xfrm>
        </p:spPr>
        <p:txBody>
          <a:bodyPr lIns="90000">
            <a:normAutofit/>
          </a:bodyPr>
          <a:lstStyle>
            <a:lvl1pPr marL="182563" indent="-182563">
              <a:lnSpc>
                <a:spcPct val="130000"/>
              </a:lnSpc>
              <a:defRPr sz="1200" b="1">
                <a:solidFill>
                  <a:schemeClr val="tx1"/>
                </a:solidFill>
              </a:defRPr>
            </a:lvl1pPr>
          </a:lstStyle>
          <a:p>
            <a:pPr lvl="0"/>
            <a:r>
              <a:rPr lang="pl-PL"/>
              <a:t>Kliknij, aby edytować style wzorca tekstu</a:t>
            </a:r>
          </a:p>
        </p:txBody>
      </p:sp>
      <p:sp>
        <p:nvSpPr>
          <p:cNvPr id="5" name="Symbol zastępczy stopki 3">
            <a:extLst>
              <a:ext uri="{FF2B5EF4-FFF2-40B4-BE49-F238E27FC236}">
                <a16:creationId xmlns:a16="http://schemas.microsoft.com/office/drawing/2014/main" id="{86FB78C0-67A6-42F3-FA4C-AD03628BF1C8}"/>
              </a:ext>
            </a:extLst>
          </p:cNvPr>
          <p:cNvSpPr>
            <a:spLocks noGrp="1"/>
          </p:cNvSpPr>
          <p:nvPr>
            <p:ph type="ftr" sz="quarter" idx="14"/>
          </p:nvPr>
        </p:nvSpPr>
        <p:spPr/>
        <p:txBody>
          <a:bodyPr/>
          <a:lstStyle>
            <a:lvl1pPr>
              <a:defRPr/>
            </a:lvl1pPr>
          </a:lstStyle>
          <a:p>
            <a:pPr>
              <a:defRPr/>
            </a:pPr>
            <a:r>
              <a:rPr lang="en-US"/>
              <a:t>eSpring™ Water Treatment System training</a:t>
            </a:r>
            <a:endParaRPr lang="pl-PL"/>
          </a:p>
        </p:txBody>
      </p:sp>
      <p:sp>
        <p:nvSpPr>
          <p:cNvPr id="6" name="Symbol zastępczy numeru slajdu 4">
            <a:extLst>
              <a:ext uri="{FF2B5EF4-FFF2-40B4-BE49-F238E27FC236}">
                <a16:creationId xmlns:a16="http://schemas.microsoft.com/office/drawing/2014/main" id="{62923562-3D21-D910-DF0E-74DD22B15A2F}"/>
              </a:ext>
            </a:extLst>
          </p:cNvPr>
          <p:cNvSpPr>
            <a:spLocks noGrp="1"/>
          </p:cNvSpPr>
          <p:nvPr>
            <p:ph type="sldNum" sz="quarter" idx="15"/>
          </p:nvPr>
        </p:nvSpPr>
        <p:spPr/>
        <p:txBody>
          <a:bodyPr/>
          <a:lstStyle>
            <a:lvl1pPr>
              <a:defRPr smtClean="0"/>
            </a:lvl1pPr>
          </a:lstStyle>
          <a:p>
            <a:pPr>
              <a:defRPr/>
            </a:pPr>
            <a:fld id="{369747A6-4724-4070-ABDC-D5592577E666}" type="slidenum">
              <a:rPr lang="pl-PL" altLang="en-US"/>
              <a:pPr>
                <a:defRPr/>
              </a:pPr>
              <a:t>‹#›</a:t>
            </a:fld>
            <a:endParaRPr lang="pl-PL" altLang="en-US"/>
          </a:p>
        </p:txBody>
      </p:sp>
    </p:spTree>
    <p:extLst>
      <p:ext uri="{BB962C8B-B14F-4D97-AF65-F5344CB8AC3E}">
        <p14:creationId xmlns:p14="http://schemas.microsoft.com/office/powerpoint/2010/main" val="400132083"/>
      </p:ext>
    </p:extLst>
  </p:cSld>
  <p:clrMapOvr>
    <a:masterClrMapping/>
  </p:clrMapOvr>
</p:sldLayout>
</file>

<file path=ppt/slideLayouts/slideLayout90.xml><?xml version="1.0" encoding="utf-8"?>
<p:sldLayout xmlns:a="http://schemas.openxmlformats.org/drawingml/2006/main" xmlns:r="http://schemas.openxmlformats.org/officeDocument/2006/relationships" xmlns:p="http://schemas.openxmlformats.org/presentationml/2006/main" userDrawn="1">
  <p:cSld name="29_Pusty">
    <p:spTree>
      <p:nvGrpSpPr>
        <p:cNvPr id="1" name=""/>
        <p:cNvGrpSpPr/>
        <p:nvPr/>
      </p:nvGrpSpPr>
      <p:grpSpPr>
        <a:xfrm>
          <a:off x="0" y="0"/>
          <a:ext cx="0" cy="0"/>
          <a:chOff x="0" y="0"/>
          <a:chExt cx="0" cy="0"/>
        </a:xfrm>
      </p:grpSpPr>
      <p:sp>
        <p:nvSpPr>
          <p:cNvPr id="2" name="Prostokąt 9">
            <a:extLst>
              <a:ext uri="{FF2B5EF4-FFF2-40B4-BE49-F238E27FC236}">
                <a16:creationId xmlns:a16="http://schemas.microsoft.com/office/drawing/2014/main" id="{EBB76AD9-0C9C-B5D3-7DD4-DC30D63EA36C}"/>
              </a:ext>
            </a:extLst>
          </p:cNvPr>
          <p:cNvSpPr/>
          <p:nvPr userDrawn="1"/>
        </p:nvSpPr>
        <p:spPr>
          <a:xfrm>
            <a:off x="4059238" y="0"/>
            <a:ext cx="8132762"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pl-PL"/>
          </a:p>
        </p:txBody>
      </p:sp>
      <p:sp>
        <p:nvSpPr>
          <p:cNvPr id="3" name="Prostokąt 11">
            <a:extLst>
              <a:ext uri="{FF2B5EF4-FFF2-40B4-BE49-F238E27FC236}">
                <a16:creationId xmlns:a16="http://schemas.microsoft.com/office/drawing/2014/main" id="{13D1C8A0-093C-375E-0C28-BF4BEFA28BAA}"/>
              </a:ext>
            </a:extLst>
          </p:cNvPr>
          <p:cNvSpPr/>
          <p:nvPr userDrawn="1"/>
        </p:nvSpPr>
        <p:spPr>
          <a:xfrm>
            <a:off x="4059238" y="0"/>
            <a:ext cx="8132762" cy="6858000"/>
          </a:xfrm>
          <a:prstGeom prst="rect">
            <a:avLst/>
          </a:prstGeom>
          <a:blipFill>
            <a:blip r:embed="rId3"/>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pl-PL"/>
          </a:p>
        </p:txBody>
      </p:sp>
      <p:pic>
        <p:nvPicPr>
          <p:cNvPr id="4" name="Obraz 14">
            <a:extLst>
              <a:ext uri="{FF2B5EF4-FFF2-40B4-BE49-F238E27FC236}">
                <a16:creationId xmlns:a16="http://schemas.microsoft.com/office/drawing/2014/main" id="{F42AF2DB-9119-220B-CBC0-0507B8E31BCA}"/>
              </a:ext>
            </a:extLst>
          </p:cNvPr>
          <p:cNvPicPr>
            <a:picLocks noChangeAspect="1"/>
          </p:cNvPicPr>
          <p:nvPr userDrawn="1"/>
        </p:nvPicPr>
        <p:blipFill>
          <a:blip r:embed="rId4" cstate="screen">
            <a:extLst>
              <a:ext uri="{28A0092B-C50C-407E-A947-70E740481C1C}">
                <a14:useLocalDpi xmlns:a14="http://schemas.microsoft.com/office/drawing/2010/main"/>
              </a:ext>
            </a:extLst>
          </a:blip>
          <a:srcRect t="2" r="50333" b="-2"/>
          <a:stretch>
            <a:fillRect/>
          </a:stretch>
        </p:blipFill>
        <p:spPr bwMode="auto">
          <a:xfrm>
            <a:off x="904875" y="6340475"/>
            <a:ext cx="520700" cy="168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Obraz 15">
            <a:extLst>
              <a:ext uri="{FF2B5EF4-FFF2-40B4-BE49-F238E27FC236}">
                <a16:creationId xmlns:a16="http://schemas.microsoft.com/office/drawing/2014/main" id="{3BF6B89F-C724-BEB3-B98D-30EDB9A7F93F}"/>
              </a:ext>
            </a:extLst>
          </p:cNvPr>
          <p:cNvPicPr>
            <a:picLocks noChangeAspect="1"/>
          </p:cNvPicPr>
          <p:nvPr userDrawn="1"/>
        </p:nvPicPr>
        <p:blipFill>
          <a:blip r:embed="rId5" cstate="screen">
            <a:extLst>
              <a:ext uri="{28A0092B-C50C-407E-A947-70E740481C1C}">
                <a14:useLocalDpi xmlns:a14="http://schemas.microsoft.com/office/drawing/2010/main"/>
              </a:ext>
            </a:extLst>
          </a:blip>
          <a:srcRect/>
          <a:stretch>
            <a:fillRect/>
          </a:stretch>
        </p:blipFill>
        <p:spPr bwMode="auto">
          <a:xfrm>
            <a:off x="354013" y="6253163"/>
            <a:ext cx="292100" cy="358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 name="Symbol zastępczy tekstu 4"/>
          <p:cNvSpPr>
            <a:spLocks noGrp="1"/>
          </p:cNvSpPr>
          <p:nvPr>
            <p:ph type="body" sz="quarter" idx="14"/>
          </p:nvPr>
        </p:nvSpPr>
        <p:spPr>
          <a:xfrm>
            <a:off x="678187" y="3321970"/>
            <a:ext cx="3030385" cy="2545429"/>
          </a:xfrm>
        </p:spPr>
        <p:txBody>
          <a:bodyPr lIns="90000">
            <a:normAutofit/>
          </a:bodyPr>
          <a:lstStyle>
            <a:lvl1pPr marL="182563" indent="-182563">
              <a:lnSpc>
                <a:spcPct val="130000"/>
              </a:lnSpc>
              <a:defRPr sz="1200" b="1">
                <a:solidFill>
                  <a:schemeClr val="tx1"/>
                </a:solidFill>
              </a:defRPr>
            </a:lvl1pPr>
          </a:lstStyle>
          <a:p>
            <a:pPr lvl="0"/>
            <a:r>
              <a:rPr lang="pl-PL"/>
              <a:t>Kliknij, aby edytować style wzorca tekstu</a:t>
            </a:r>
          </a:p>
        </p:txBody>
      </p:sp>
      <p:sp>
        <p:nvSpPr>
          <p:cNvPr id="14" name="Tytuł 1"/>
          <p:cNvSpPr>
            <a:spLocks noGrp="1"/>
          </p:cNvSpPr>
          <p:nvPr>
            <p:ph type="ctrTitle"/>
          </p:nvPr>
        </p:nvSpPr>
        <p:spPr>
          <a:xfrm>
            <a:off x="673911" y="816081"/>
            <a:ext cx="3059889" cy="2387600"/>
          </a:xfrm>
        </p:spPr>
        <p:txBody>
          <a:bodyPr anchor="b">
            <a:normAutofit/>
          </a:bodyPr>
          <a:lstStyle>
            <a:lvl1pPr algn="l">
              <a:lnSpc>
                <a:spcPct val="100000"/>
              </a:lnSpc>
              <a:defRPr sz="3400" b="1">
                <a:solidFill>
                  <a:schemeClr val="tx1"/>
                </a:solidFill>
              </a:defRPr>
            </a:lvl1pPr>
          </a:lstStyle>
          <a:p>
            <a:r>
              <a:rPr lang="en-US"/>
              <a:t>Click to edit Master title style</a:t>
            </a:r>
            <a:endParaRPr lang="pl-PL"/>
          </a:p>
        </p:txBody>
      </p:sp>
      <p:sp>
        <p:nvSpPr>
          <p:cNvPr id="6" name="Symbol zastępczy stopki 2">
            <a:extLst>
              <a:ext uri="{FF2B5EF4-FFF2-40B4-BE49-F238E27FC236}">
                <a16:creationId xmlns:a16="http://schemas.microsoft.com/office/drawing/2014/main" id="{DC7E328B-4C37-6909-6D0D-DF6A495200BE}"/>
              </a:ext>
            </a:extLst>
          </p:cNvPr>
          <p:cNvSpPr>
            <a:spLocks noGrp="1"/>
          </p:cNvSpPr>
          <p:nvPr>
            <p:ph type="ftr" sz="quarter" idx="15"/>
          </p:nvPr>
        </p:nvSpPr>
        <p:spPr/>
        <p:txBody>
          <a:bodyPr/>
          <a:lstStyle>
            <a:lvl1pPr>
              <a:defRPr/>
            </a:lvl1pPr>
          </a:lstStyle>
          <a:p>
            <a:pPr>
              <a:defRPr/>
            </a:pPr>
            <a:r>
              <a:rPr lang="en-US"/>
              <a:t>eSpring™ Water Treatment System training</a:t>
            </a:r>
            <a:endParaRPr lang="pl-PL"/>
          </a:p>
        </p:txBody>
      </p:sp>
      <p:sp>
        <p:nvSpPr>
          <p:cNvPr id="7" name="Symbol zastępczy numeru slajdu 3">
            <a:extLst>
              <a:ext uri="{FF2B5EF4-FFF2-40B4-BE49-F238E27FC236}">
                <a16:creationId xmlns:a16="http://schemas.microsoft.com/office/drawing/2014/main" id="{812112B8-E073-1E3D-2C07-BC3493B7C6B2}"/>
              </a:ext>
            </a:extLst>
          </p:cNvPr>
          <p:cNvSpPr>
            <a:spLocks noGrp="1"/>
          </p:cNvSpPr>
          <p:nvPr>
            <p:ph type="sldNum" sz="quarter" idx="16"/>
          </p:nvPr>
        </p:nvSpPr>
        <p:spPr/>
        <p:txBody>
          <a:bodyPr/>
          <a:lstStyle>
            <a:lvl1pPr>
              <a:defRPr smtClean="0"/>
            </a:lvl1pPr>
          </a:lstStyle>
          <a:p>
            <a:pPr>
              <a:defRPr/>
            </a:pPr>
            <a:fld id="{FFFF6D11-34BE-4573-9394-C3ADBCABD4AC}" type="slidenum">
              <a:rPr lang="pl-PL" altLang="en-US"/>
              <a:pPr>
                <a:defRPr/>
              </a:pPr>
              <a:t>‹#›</a:t>
            </a:fld>
            <a:endParaRPr lang="pl-PL" altLang="en-US"/>
          </a:p>
        </p:txBody>
      </p:sp>
    </p:spTree>
    <p:extLst>
      <p:ext uri="{BB962C8B-B14F-4D97-AF65-F5344CB8AC3E}">
        <p14:creationId xmlns:p14="http://schemas.microsoft.com/office/powerpoint/2010/main" val="1114416386"/>
      </p:ext>
    </p:extLst>
  </p:cSld>
  <p:clrMapOvr>
    <a:masterClrMapping/>
  </p:clrMapOvr>
</p:sldLayout>
</file>

<file path=ppt/slideLayouts/slideLayout91.xml><?xml version="1.0" encoding="utf-8"?>
<p:sldLayout xmlns:a="http://schemas.openxmlformats.org/drawingml/2006/main" xmlns:r="http://schemas.openxmlformats.org/officeDocument/2006/relationships" xmlns:p="http://schemas.openxmlformats.org/presentationml/2006/main" userDrawn="1">
  <p:cSld name="33_Pusty">
    <p:spTree>
      <p:nvGrpSpPr>
        <p:cNvPr id="1" name=""/>
        <p:cNvGrpSpPr/>
        <p:nvPr/>
      </p:nvGrpSpPr>
      <p:grpSpPr>
        <a:xfrm>
          <a:off x="0" y="0"/>
          <a:ext cx="0" cy="0"/>
          <a:chOff x="0" y="0"/>
          <a:chExt cx="0" cy="0"/>
        </a:xfrm>
      </p:grpSpPr>
      <p:pic>
        <p:nvPicPr>
          <p:cNvPr id="2" name="Obraz 6">
            <a:extLst>
              <a:ext uri="{FF2B5EF4-FFF2-40B4-BE49-F238E27FC236}">
                <a16:creationId xmlns:a16="http://schemas.microsoft.com/office/drawing/2014/main" id="{4858BEAF-9BD3-3713-5E28-04F17EFBD57A}"/>
              </a:ext>
            </a:extLst>
          </p:cNvPr>
          <p:cNvPicPr>
            <a:picLocks noChangeAspect="1"/>
          </p:cNvPicPr>
          <p:nvPr userDrawn="1"/>
        </p:nvPicPr>
        <p:blipFill>
          <a:blip r:embed="rId2" cstate="screen">
            <a:extLst>
              <a:ext uri="{28A0092B-C50C-407E-A947-70E740481C1C}">
                <a14:useLocalDpi xmlns:a14="http://schemas.microsoft.com/office/drawing/2010/main"/>
              </a:ext>
            </a:extLst>
          </a:blip>
          <a:srcRect t="2" r="50333" b="-2"/>
          <a:stretch>
            <a:fillRect/>
          </a:stretch>
        </p:blipFill>
        <p:spPr bwMode="auto">
          <a:xfrm>
            <a:off x="904875" y="6340475"/>
            <a:ext cx="520700" cy="168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 name="Obraz 7">
            <a:extLst>
              <a:ext uri="{FF2B5EF4-FFF2-40B4-BE49-F238E27FC236}">
                <a16:creationId xmlns:a16="http://schemas.microsoft.com/office/drawing/2014/main" id="{6FB3D0DF-7BAD-0DAB-FBD5-2CC7B0F34EDA}"/>
              </a:ext>
            </a:extLst>
          </p:cNvPr>
          <p:cNvPicPr>
            <a:picLocks noChangeAspect="1"/>
          </p:cNvPicPr>
          <p:nvPr userDrawn="1"/>
        </p:nvPicPr>
        <p:blipFill>
          <a:blip r:embed="rId3" cstate="screen">
            <a:extLst>
              <a:ext uri="{28A0092B-C50C-407E-A947-70E740481C1C}">
                <a14:useLocalDpi xmlns:a14="http://schemas.microsoft.com/office/drawing/2010/main"/>
              </a:ext>
            </a:extLst>
          </a:blip>
          <a:srcRect/>
          <a:stretch>
            <a:fillRect/>
          </a:stretch>
        </p:blipFill>
        <p:spPr bwMode="auto">
          <a:xfrm>
            <a:off x="354013" y="6253163"/>
            <a:ext cx="292100" cy="358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Symbol zastępczy stopki 2">
            <a:extLst>
              <a:ext uri="{FF2B5EF4-FFF2-40B4-BE49-F238E27FC236}">
                <a16:creationId xmlns:a16="http://schemas.microsoft.com/office/drawing/2014/main" id="{7ACD2D31-BB4D-D7D9-040A-651AC8FD8A3C}"/>
              </a:ext>
            </a:extLst>
          </p:cNvPr>
          <p:cNvSpPr>
            <a:spLocks noGrp="1"/>
          </p:cNvSpPr>
          <p:nvPr>
            <p:ph type="ftr" sz="quarter" idx="10"/>
          </p:nvPr>
        </p:nvSpPr>
        <p:spPr/>
        <p:txBody>
          <a:bodyPr/>
          <a:lstStyle>
            <a:lvl1pPr>
              <a:defRPr/>
            </a:lvl1pPr>
          </a:lstStyle>
          <a:p>
            <a:pPr>
              <a:defRPr/>
            </a:pPr>
            <a:r>
              <a:rPr lang="en-US"/>
              <a:t>eSpring™ Water Treatment System training</a:t>
            </a:r>
            <a:endParaRPr lang="pl-PL"/>
          </a:p>
        </p:txBody>
      </p:sp>
      <p:sp>
        <p:nvSpPr>
          <p:cNvPr id="5" name="Symbol zastępczy numeru slajdu 3">
            <a:extLst>
              <a:ext uri="{FF2B5EF4-FFF2-40B4-BE49-F238E27FC236}">
                <a16:creationId xmlns:a16="http://schemas.microsoft.com/office/drawing/2014/main" id="{9B306ED1-D65B-453C-14DB-8041167283AC}"/>
              </a:ext>
            </a:extLst>
          </p:cNvPr>
          <p:cNvSpPr>
            <a:spLocks noGrp="1"/>
          </p:cNvSpPr>
          <p:nvPr>
            <p:ph type="sldNum" sz="quarter" idx="11"/>
          </p:nvPr>
        </p:nvSpPr>
        <p:spPr/>
        <p:txBody>
          <a:bodyPr/>
          <a:lstStyle>
            <a:lvl1pPr>
              <a:defRPr smtClean="0"/>
            </a:lvl1pPr>
          </a:lstStyle>
          <a:p>
            <a:pPr>
              <a:defRPr/>
            </a:pPr>
            <a:fld id="{FCC0DD7A-C7DA-411A-8376-336146A38D6C}" type="slidenum">
              <a:rPr lang="pl-PL" altLang="en-US"/>
              <a:pPr>
                <a:defRPr/>
              </a:pPr>
              <a:t>‹#›</a:t>
            </a:fld>
            <a:endParaRPr lang="pl-PL" altLang="en-US"/>
          </a:p>
        </p:txBody>
      </p:sp>
    </p:spTree>
    <p:extLst>
      <p:ext uri="{BB962C8B-B14F-4D97-AF65-F5344CB8AC3E}">
        <p14:creationId xmlns:p14="http://schemas.microsoft.com/office/powerpoint/2010/main" val="2637549543"/>
      </p:ext>
    </p:extLst>
  </p:cSld>
  <p:clrMapOvr>
    <a:masterClrMapping/>
  </p:clrMapOvr>
</p:sldLayout>
</file>

<file path=ppt/slideLayouts/slideLayout92.xml><?xml version="1.0" encoding="utf-8"?>
<p:sldLayout xmlns:a="http://schemas.openxmlformats.org/drawingml/2006/main" xmlns:r="http://schemas.openxmlformats.org/officeDocument/2006/relationships" xmlns:p="http://schemas.openxmlformats.org/presentationml/2006/main" userDrawn="1">
  <p:cSld name="34_Pusty">
    <p:spTree>
      <p:nvGrpSpPr>
        <p:cNvPr id="1" name=""/>
        <p:cNvGrpSpPr/>
        <p:nvPr/>
      </p:nvGrpSpPr>
      <p:grpSpPr>
        <a:xfrm>
          <a:off x="0" y="0"/>
          <a:ext cx="0" cy="0"/>
          <a:chOff x="0" y="0"/>
          <a:chExt cx="0" cy="0"/>
        </a:xfrm>
      </p:grpSpPr>
      <p:sp>
        <p:nvSpPr>
          <p:cNvPr id="2" name="Prostokąt 9">
            <a:extLst>
              <a:ext uri="{FF2B5EF4-FFF2-40B4-BE49-F238E27FC236}">
                <a16:creationId xmlns:a16="http://schemas.microsoft.com/office/drawing/2014/main" id="{8B05F310-8B06-6D4D-6EEC-F240623ED2F0}"/>
              </a:ext>
            </a:extLst>
          </p:cNvPr>
          <p:cNvSpPr/>
          <p:nvPr userDrawn="1"/>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pl-PL"/>
          </a:p>
        </p:txBody>
      </p:sp>
      <p:sp>
        <p:nvSpPr>
          <p:cNvPr id="3" name="Prostokąt 15">
            <a:extLst>
              <a:ext uri="{FF2B5EF4-FFF2-40B4-BE49-F238E27FC236}">
                <a16:creationId xmlns:a16="http://schemas.microsoft.com/office/drawing/2014/main" id="{F239875C-7CC9-9C6A-D7BD-751EFCA77E8B}"/>
              </a:ext>
            </a:extLst>
          </p:cNvPr>
          <p:cNvSpPr/>
          <p:nvPr userDrawn="1"/>
        </p:nvSpPr>
        <p:spPr>
          <a:xfrm>
            <a:off x="6126480" y="0"/>
            <a:ext cx="6065521" cy="6858000"/>
          </a:xfrm>
          <a:prstGeom prst="rect">
            <a:avLst/>
          </a:prstGeom>
          <a:blipFill>
            <a:blip r:embed="rId2"/>
            <a:srcRect/>
            <a:stretch>
              <a:fillRect l="-101005" r="1"/>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pl-PL"/>
          </a:p>
        </p:txBody>
      </p:sp>
      <p:pic>
        <p:nvPicPr>
          <p:cNvPr id="4" name="Obraz 10">
            <a:extLst>
              <a:ext uri="{FF2B5EF4-FFF2-40B4-BE49-F238E27FC236}">
                <a16:creationId xmlns:a16="http://schemas.microsoft.com/office/drawing/2014/main" id="{A17644DF-6F9C-780F-1AF2-C0FA61527278}"/>
              </a:ext>
            </a:extLst>
          </p:cNvPr>
          <p:cNvPicPr>
            <a:picLocks noChangeAspect="1"/>
          </p:cNvPicPr>
          <p:nvPr userDrawn="1"/>
        </p:nvPicPr>
        <p:blipFill>
          <a:blip r:embed="rId3" cstate="screen">
            <a:extLst>
              <a:ext uri="{28A0092B-C50C-407E-A947-70E740481C1C}">
                <a14:useLocalDpi xmlns:a14="http://schemas.microsoft.com/office/drawing/2010/main"/>
              </a:ext>
            </a:extLst>
          </a:blip>
          <a:srcRect/>
          <a:stretch>
            <a:fillRect/>
          </a:stretch>
        </p:blipFill>
        <p:spPr bwMode="auto">
          <a:xfrm>
            <a:off x="354013" y="6253163"/>
            <a:ext cx="292100" cy="358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Obraz 16">
            <a:extLst>
              <a:ext uri="{FF2B5EF4-FFF2-40B4-BE49-F238E27FC236}">
                <a16:creationId xmlns:a16="http://schemas.microsoft.com/office/drawing/2014/main" id="{69830CD0-5BAD-FE0F-1257-E47BECAF89E5}"/>
              </a:ext>
            </a:extLst>
          </p:cNvPr>
          <p:cNvPicPr>
            <a:picLocks noChangeAspect="1"/>
          </p:cNvPicPr>
          <p:nvPr userDrawn="1"/>
        </p:nvPicPr>
        <p:blipFill>
          <a:blip r:embed="rId4" cstate="screen">
            <a:extLst>
              <a:ext uri="{28A0092B-C50C-407E-A947-70E740481C1C}">
                <a14:useLocalDpi xmlns:a14="http://schemas.microsoft.com/office/drawing/2010/main"/>
              </a:ext>
            </a:extLst>
          </a:blip>
          <a:srcRect t="2" r="50333" b="-2"/>
          <a:stretch>
            <a:fillRect/>
          </a:stretch>
        </p:blipFill>
        <p:spPr bwMode="auto">
          <a:xfrm>
            <a:off x="904875" y="6340475"/>
            <a:ext cx="520700" cy="168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4" name="Tytuł 1"/>
          <p:cNvSpPr>
            <a:spLocks noGrp="1"/>
          </p:cNvSpPr>
          <p:nvPr>
            <p:ph type="ctrTitle"/>
          </p:nvPr>
        </p:nvSpPr>
        <p:spPr>
          <a:xfrm>
            <a:off x="673911" y="816081"/>
            <a:ext cx="3059889" cy="2387600"/>
          </a:xfrm>
        </p:spPr>
        <p:txBody>
          <a:bodyPr anchor="b">
            <a:normAutofit/>
          </a:bodyPr>
          <a:lstStyle>
            <a:lvl1pPr algn="l">
              <a:lnSpc>
                <a:spcPct val="100000"/>
              </a:lnSpc>
              <a:defRPr sz="3400" b="1">
                <a:solidFill>
                  <a:srgbClr val="336874"/>
                </a:solidFill>
              </a:defRPr>
            </a:lvl1pPr>
          </a:lstStyle>
          <a:p>
            <a:r>
              <a:rPr lang="en-US"/>
              <a:t>Click to edit Master title style</a:t>
            </a:r>
            <a:endParaRPr lang="pl-PL"/>
          </a:p>
        </p:txBody>
      </p:sp>
      <p:sp>
        <p:nvSpPr>
          <p:cNvPr id="15" name="Symbol zastępczy tekstu 4"/>
          <p:cNvSpPr>
            <a:spLocks noGrp="1"/>
          </p:cNvSpPr>
          <p:nvPr>
            <p:ph type="body" sz="quarter" idx="13"/>
          </p:nvPr>
        </p:nvSpPr>
        <p:spPr>
          <a:xfrm>
            <a:off x="678187" y="3321970"/>
            <a:ext cx="3030385" cy="2545429"/>
          </a:xfrm>
        </p:spPr>
        <p:txBody>
          <a:bodyPr lIns="90000">
            <a:normAutofit/>
          </a:bodyPr>
          <a:lstStyle>
            <a:lvl1pPr marL="182563" indent="-182563">
              <a:lnSpc>
                <a:spcPct val="130000"/>
              </a:lnSpc>
              <a:defRPr sz="1200" b="1">
                <a:solidFill>
                  <a:srgbClr val="336874"/>
                </a:solidFill>
              </a:defRPr>
            </a:lvl1pPr>
          </a:lstStyle>
          <a:p>
            <a:pPr lvl="0"/>
            <a:r>
              <a:rPr lang="pl-PL"/>
              <a:t>Kliknij, aby edytować style wzorca tekstu</a:t>
            </a:r>
          </a:p>
        </p:txBody>
      </p:sp>
    </p:spTree>
    <p:extLst>
      <p:ext uri="{BB962C8B-B14F-4D97-AF65-F5344CB8AC3E}">
        <p14:creationId xmlns:p14="http://schemas.microsoft.com/office/powerpoint/2010/main" val="3936240573"/>
      </p:ext>
    </p:extLst>
  </p:cSld>
  <p:clrMapOvr>
    <a:masterClrMapping/>
  </p:clrMapOvr>
</p:sldLayout>
</file>

<file path=ppt/slideLayouts/slideLayout93.xml><?xml version="1.0" encoding="utf-8"?>
<p:sldLayout xmlns:a="http://schemas.openxmlformats.org/drawingml/2006/main" xmlns:r="http://schemas.openxmlformats.org/officeDocument/2006/relationships" xmlns:p="http://schemas.openxmlformats.org/presentationml/2006/main" userDrawn="1">
  <p:cSld name="35_Pusty">
    <p:spTree>
      <p:nvGrpSpPr>
        <p:cNvPr id="1" name=""/>
        <p:cNvGrpSpPr/>
        <p:nvPr/>
      </p:nvGrpSpPr>
      <p:grpSpPr>
        <a:xfrm>
          <a:off x="0" y="0"/>
          <a:ext cx="0" cy="0"/>
          <a:chOff x="0" y="0"/>
          <a:chExt cx="0" cy="0"/>
        </a:xfrm>
      </p:grpSpPr>
      <p:sp>
        <p:nvSpPr>
          <p:cNvPr id="2" name="Prostokąt 13">
            <a:extLst>
              <a:ext uri="{FF2B5EF4-FFF2-40B4-BE49-F238E27FC236}">
                <a16:creationId xmlns:a16="http://schemas.microsoft.com/office/drawing/2014/main" id="{62A5AE85-E5EF-E986-84F4-938841E1F1DB}"/>
              </a:ext>
            </a:extLst>
          </p:cNvPr>
          <p:cNvSpPr/>
          <p:nvPr userDrawn="1"/>
        </p:nvSpPr>
        <p:spPr>
          <a:xfrm>
            <a:off x="0" y="0"/>
            <a:ext cx="12192000" cy="6858000"/>
          </a:xfrm>
          <a:prstGeom prst="rect">
            <a:avLst/>
          </a:prstGeom>
          <a:solidFill>
            <a:srgbClr val="E5FFFF"/>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pl-PL"/>
          </a:p>
        </p:txBody>
      </p:sp>
      <p:pic>
        <p:nvPicPr>
          <p:cNvPr id="3" name="Obraz 6">
            <a:extLst>
              <a:ext uri="{FF2B5EF4-FFF2-40B4-BE49-F238E27FC236}">
                <a16:creationId xmlns:a16="http://schemas.microsoft.com/office/drawing/2014/main" id="{E144FF13-BBFB-35CE-BD52-C27A0CFB3514}"/>
              </a:ext>
            </a:extLst>
          </p:cNvPr>
          <p:cNvPicPr>
            <a:picLocks noChangeAspect="1"/>
          </p:cNvPicPr>
          <p:nvPr userDrawn="1"/>
        </p:nvPicPr>
        <p:blipFill>
          <a:blip r:embed="rId2" cstate="screen">
            <a:extLst>
              <a:ext uri="{28A0092B-C50C-407E-A947-70E740481C1C}">
                <a14:useLocalDpi xmlns:a14="http://schemas.microsoft.com/office/drawing/2010/main"/>
              </a:ext>
            </a:extLst>
          </a:blip>
          <a:srcRect/>
          <a:stretch>
            <a:fillRect/>
          </a:stretch>
        </p:blipFill>
        <p:spPr bwMode="auto">
          <a:xfrm>
            <a:off x="354013" y="6338888"/>
            <a:ext cx="1044575" cy="1698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Prostokąt 10">
            <a:extLst>
              <a:ext uri="{FF2B5EF4-FFF2-40B4-BE49-F238E27FC236}">
                <a16:creationId xmlns:a16="http://schemas.microsoft.com/office/drawing/2014/main" id="{63B5FAE7-3A44-E6E5-BB0F-DCAC79577268}"/>
              </a:ext>
            </a:extLst>
          </p:cNvPr>
          <p:cNvSpPr/>
          <p:nvPr userDrawn="1"/>
        </p:nvSpPr>
        <p:spPr>
          <a:xfrm>
            <a:off x="0" y="0"/>
            <a:ext cx="6096000" cy="6858000"/>
          </a:xfrm>
          <a:prstGeom prst="rect">
            <a:avLst/>
          </a:prstGeom>
          <a:blipFill>
            <a:blip r:embed="rId3"/>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pl-PL"/>
          </a:p>
        </p:txBody>
      </p:sp>
      <p:pic>
        <p:nvPicPr>
          <p:cNvPr id="6" name="Obraz 9">
            <a:extLst>
              <a:ext uri="{FF2B5EF4-FFF2-40B4-BE49-F238E27FC236}">
                <a16:creationId xmlns:a16="http://schemas.microsoft.com/office/drawing/2014/main" id="{0A2CA19B-93A9-487C-30EF-7962ADB60CA9}"/>
              </a:ext>
            </a:extLst>
          </p:cNvPr>
          <p:cNvPicPr>
            <a:picLocks noChangeAspect="1"/>
          </p:cNvPicPr>
          <p:nvPr userDrawn="1"/>
        </p:nvPicPr>
        <p:blipFill>
          <a:blip r:embed="rId4" cstate="screen">
            <a:extLst>
              <a:ext uri="{28A0092B-C50C-407E-A947-70E740481C1C}">
                <a14:useLocalDpi xmlns:a14="http://schemas.microsoft.com/office/drawing/2010/main"/>
              </a:ext>
            </a:extLst>
          </a:blip>
          <a:srcRect/>
          <a:stretch>
            <a:fillRect/>
          </a:stretch>
        </p:blipFill>
        <p:spPr bwMode="auto">
          <a:xfrm>
            <a:off x="354013" y="6249988"/>
            <a:ext cx="295275" cy="361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 name="Obraz 11">
            <a:extLst>
              <a:ext uri="{FF2B5EF4-FFF2-40B4-BE49-F238E27FC236}">
                <a16:creationId xmlns:a16="http://schemas.microsoft.com/office/drawing/2014/main" id="{C018CD38-21D0-5972-8966-9C80E3724127}"/>
              </a:ext>
            </a:extLst>
          </p:cNvPr>
          <p:cNvPicPr>
            <a:picLocks noChangeAspect="1"/>
          </p:cNvPicPr>
          <p:nvPr userDrawn="1"/>
        </p:nvPicPr>
        <p:blipFill>
          <a:blip r:embed="rId5" cstate="screen">
            <a:extLst>
              <a:ext uri="{28A0092B-C50C-407E-A947-70E740481C1C}">
                <a14:useLocalDpi xmlns:a14="http://schemas.microsoft.com/office/drawing/2010/main"/>
              </a:ext>
            </a:extLst>
          </a:blip>
          <a:srcRect r="49947" b="-8626"/>
          <a:stretch>
            <a:fillRect/>
          </a:stretch>
        </p:blipFill>
        <p:spPr bwMode="auto">
          <a:xfrm>
            <a:off x="904875" y="6340475"/>
            <a:ext cx="519113" cy="182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 name="Tytuł 1"/>
          <p:cNvSpPr>
            <a:spLocks noGrp="1"/>
          </p:cNvSpPr>
          <p:nvPr>
            <p:ph type="ctrTitle"/>
          </p:nvPr>
        </p:nvSpPr>
        <p:spPr>
          <a:xfrm>
            <a:off x="6762739" y="816081"/>
            <a:ext cx="4906297" cy="2387600"/>
          </a:xfrm>
        </p:spPr>
        <p:txBody>
          <a:bodyPr anchor="b">
            <a:normAutofit/>
          </a:bodyPr>
          <a:lstStyle>
            <a:lvl1pPr algn="l">
              <a:lnSpc>
                <a:spcPct val="100000"/>
              </a:lnSpc>
              <a:defRPr sz="2400" b="1">
                <a:solidFill>
                  <a:srgbClr val="336874"/>
                </a:solidFill>
              </a:defRPr>
            </a:lvl1pPr>
          </a:lstStyle>
          <a:p>
            <a:r>
              <a:rPr lang="en-US"/>
              <a:t>Click to edit Master title style</a:t>
            </a:r>
            <a:endParaRPr lang="pl-PL"/>
          </a:p>
        </p:txBody>
      </p:sp>
      <p:sp>
        <p:nvSpPr>
          <p:cNvPr id="5" name="Symbol zastępczy tekstu 4"/>
          <p:cNvSpPr>
            <a:spLocks noGrp="1"/>
          </p:cNvSpPr>
          <p:nvPr>
            <p:ph type="body" sz="quarter" idx="13"/>
          </p:nvPr>
        </p:nvSpPr>
        <p:spPr>
          <a:xfrm>
            <a:off x="6767015" y="3541046"/>
            <a:ext cx="4858989" cy="914400"/>
          </a:xfrm>
        </p:spPr>
        <p:txBody>
          <a:bodyPr lIns="90000">
            <a:normAutofit/>
          </a:bodyPr>
          <a:lstStyle>
            <a:lvl1pPr marL="182563" indent="-182563">
              <a:defRPr sz="1200">
                <a:solidFill>
                  <a:srgbClr val="336874"/>
                </a:solidFill>
              </a:defRPr>
            </a:lvl1pPr>
          </a:lstStyle>
          <a:p>
            <a:pPr lvl="0"/>
            <a:r>
              <a:rPr lang="pl-PL"/>
              <a:t>Kliknij, aby edytować style wzorca tekstu</a:t>
            </a:r>
          </a:p>
        </p:txBody>
      </p:sp>
      <p:sp>
        <p:nvSpPr>
          <p:cNvPr id="9" name="Symbol zastępczy stopki 2">
            <a:extLst>
              <a:ext uri="{FF2B5EF4-FFF2-40B4-BE49-F238E27FC236}">
                <a16:creationId xmlns:a16="http://schemas.microsoft.com/office/drawing/2014/main" id="{B483826B-F057-7100-E25E-B5E7B7B7C5AE}"/>
              </a:ext>
            </a:extLst>
          </p:cNvPr>
          <p:cNvSpPr>
            <a:spLocks noGrp="1"/>
          </p:cNvSpPr>
          <p:nvPr>
            <p:ph type="ftr" sz="quarter" idx="14"/>
          </p:nvPr>
        </p:nvSpPr>
        <p:spPr/>
        <p:txBody>
          <a:bodyPr/>
          <a:lstStyle>
            <a:lvl1pPr>
              <a:defRPr/>
            </a:lvl1pPr>
          </a:lstStyle>
          <a:p>
            <a:pPr>
              <a:defRPr/>
            </a:pPr>
            <a:r>
              <a:rPr lang="en-US"/>
              <a:t>eSpring™ Water Treatment System training</a:t>
            </a:r>
            <a:endParaRPr lang="pl-PL"/>
          </a:p>
        </p:txBody>
      </p:sp>
      <p:sp>
        <p:nvSpPr>
          <p:cNvPr id="10" name="Symbol zastępczy numeru slajdu 3">
            <a:extLst>
              <a:ext uri="{FF2B5EF4-FFF2-40B4-BE49-F238E27FC236}">
                <a16:creationId xmlns:a16="http://schemas.microsoft.com/office/drawing/2014/main" id="{0533E3CA-32A4-35A2-AECA-52224146E995}"/>
              </a:ext>
            </a:extLst>
          </p:cNvPr>
          <p:cNvSpPr>
            <a:spLocks noGrp="1"/>
          </p:cNvSpPr>
          <p:nvPr>
            <p:ph type="sldNum" sz="quarter" idx="15"/>
          </p:nvPr>
        </p:nvSpPr>
        <p:spPr/>
        <p:txBody>
          <a:bodyPr/>
          <a:lstStyle>
            <a:lvl1pPr>
              <a:defRPr smtClean="0"/>
            </a:lvl1pPr>
          </a:lstStyle>
          <a:p>
            <a:pPr>
              <a:defRPr/>
            </a:pPr>
            <a:fld id="{59F4B2FA-DDA8-4F3B-BD03-D09077D68CDA}" type="slidenum">
              <a:rPr lang="pl-PL" altLang="en-US"/>
              <a:pPr>
                <a:defRPr/>
              </a:pPr>
              <a:t>‹#›</a:t>
            </a:fld>
            <a:endParaRPr lang="pl-PL" altLang="en-US"/>
          </a:p>
        </p:txBody>
      </p:sp>
    </p:spTree>
    <p:extLst>
      <p:ext uri="{BB962C8B-B14F-4D97-AF65-F5344CB8AC3E}">
        <p14:creationId xmlns:p14="http://schemas.microsoft.com/office/powerpoint/2010/main" val="3410128240"/>
      </p:ext>
    </p:extLst>
  </p:cSld>
  <p:clrMapOvr>
    <a:masterClrMapping/>
  </p:clrMapOvr>
</p:sldLayout>
</file>

<file path=ppt/slideLayouts/slideLayout94.xml><?xml version="1.0" encoding="utf-8"?>
<p:sldLayout xmlns:a="http://schemas.openxmlformats.org/drawingml/2006/main" xmlns:r="http://schemas.openxmlformats.org/officeDocument/2006/relationships" xmlns:p="http://schemas.openxmlformats.org/presentationml/2006/main" preserve="1" userDrawn="1">
  <p:cSld name="1_Slajd tytułowy">
    <p:spTree>
      <p:nvGrpSpPr>
        <p:cNvPr id="1" name=""/>
        <p:cNvGrpSpPr/>
        <p:nvPr/>
      </p:nvGrpSpPr>
      <p:grpSpPr>
        <a:xfrm>
          <a:off x="0" y="0"/>
          <a:ext cx="0" cy="0"/>
          <a:chOff x="0" y="0"/>
          <a:chExt cx="0" cy="0"/>
        </a:xfrm>
      </p:grpSpPr>
      <p:pic>
        <p:nvPicPr>
          <p:cNvPr id="3" name="Obraz 10">
            <a:extLst>
              <a:ext uri="{FF2B5EF4-FFF2-40B4-BE49-F238E27FC236}">
                <a16:creationId xmlns:a16="http://schemas.microsoft.com/office/drawing/2014/main" id="{6404AF5E-3090-30A6-8ED0-B3BA7861F23E}"/>
              </a:ext>
            </a:extLst>
          </p:cNvPr>
          <p:cNvPicPr>
            <a:picLocks noChangeAspect="1"/>
          </p:cNvPicPr>
          <p:nvPr userDrawn="1"/>
        </p:nvPicPr>
        <p:blipFill>
          <a:blip r:embed="rId2" cstate="screen">
            <a:extLst>
              <a:ext uri="{28A0092B-C50C-407E-A947-70E740481C1C}">
                <a14:useLocalDpi xmlns:a14="http://schemas.microsoft.com/office/drawing/2010/main"/>
              </a:ext>
            </a:extLst>
          </a:blip>
          <a:srcRect/>
          <a:stretch>
            <a:fillRect/>
          </a:stretch>
        </p:blipFill>
        <p:spPr bwMode="auto">
          <a:xfrm>
            <a:off x="782638" y="633413"/>
            <a:ext cx="819150" cy="1003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 name="Obraz 11">
            <a:extLst>
              <a:ext uri="{FF2B5EF4-FFF2-40B4-BE49-F238E27FC236}">
                <a16:creationId xmlns:a16="http://schemas.microsoft.com/office/drawing/2014/main" id="{B5F3378B-6B11-17EE-943A-83D4B2A1CC3F}"/>
              </a:ext>
            </a:extLst>
          </p:cNvPr>
          <p:cNvPicPr>
            <a:picLocks noChangeAspect="1"/>
          </p:cNvPicPr>
          <p:nvPr userDrawn="1"/>
        </p:nvPicPr>
        <p:blipFill>
          <a:blip r:embed="rId3">
            <a:extLst>
              <a:ext uri="{28A0092B-C50C-407E-A947-70E740481C1C}">
                <a14:useLocalDpi xmlns:a14="http://schemas.microsoft.com/office/drawing/2010/main"/>
              </a:ext>
            </a:extLst>
          </a:blip>
          <a:srcRect r="51521" b="-6485"/>
          <a:stretch>
            <a:fillRect/>
          </a:stretch>
        </p:blipFill>
        <p:spPr bwMode="auto">
          <a:xfrm>
            <a:off x="2019300" y="850900"/>
            <a:ext cx="1535113" cy="5476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Prostokąt 7">
            <a:extLst>
              <a:ext uri="{FF2B5EF4-FFF2-40B4-BE49-F238E27FC236}">
                <a16:creationId xmlns:a16="http://schemas.microsoft.com/office/drawing/2014/main" id="{73A6D492-1D11-3277-9A41-D1F9B5F3DDA5}"/>
              </a:ext>
            </a:extLst>
          </p:cNvPr>
          <p:cNvSpPr/>
          <p:nvPr userDrawn="1"/>
        </p:nvSpPr>
        <p:spPr>
          <a:xfrm>
            <a:off x="4059238" y="0"/>
            <a:ext cx="8132762" cy="6858000"/>
          </a:xfrm>
          <a:prstGeom prst="rect">
            <a:avLst/>
          </a:prstGeom>
          <a:blipFill>
            <a:blip r:embed="rId4"/>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pl-PL"/>
          </a:p>
        </p:txBody>
      </p:sp>
      <p:pic>
        <p:nvPicPr>
          <p:cNvPr id="6" name="Obraz 2">
            <a:extLst>
              <a:ext uri="{FF2B5EF4-FFF2-40B4-BE49-F238E27FC236}">
                <a16:creationId xmlns:a16="http://schemas.microsoft.com/office/drawing/2014/main" id="{DD3EC98D-B650-AD84-6C99-7FB36DC7F2AC}"/>
              </a:ext>
            </a:extLst>
          </p:cNvPr>
          <p:cNvPicPr>
            <a:picLocks noChangeAspect="1"/>
          </p:cNvPicPr>
          <p:nvPr userDrawn="1"/>
        </p:nvPicPr>
        <p:blipFill>
          <a:blip r:embed="rId5" cstate="screen">
            <a:extLst>
              <a:ext uri="{28A0092B-C50C-407E-A947-70E740481C1C}">
                <a14:useLocalDpi xmlns:a14="http://schemas.microsoft.com/office/drawing/2010/main"/>
              </a:ext>
            </a:extLst>
          </a:blip>
          <a:srcRect/>
          <a:stretch>
            <a:fillRect/>
          </a:stretch>
        </p:blipFill>
        <p:spPr bwMode="auto">
          <a:xfrm>
            <a:off x="782638" y="5341938"/>
            <a:ext cx="1608137" cy="10874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ytuł 1"/>
          <p:cNvSpPr>
            <a:spLocks noGrp="1"/>
          </p:cNvSpPr>
          <p:nvPr>
            <p:ph type="ctrTitle"/>
          </p:nvPr>
        </p:nvSpPr>
        <p:spPr>
          <a:xfrm>
            <a:off x="727587" y="2235200"/>
            <a:ext cx="3186687" cy="2387600"/>
          </a:xfrm>
        </p:spPr>
        <p:txBody>
          <a:bodyPr>
            <a:normAutofit/>
          </a:bodyPr>
          <a:lstStyle>
            <a:lvl1pPr algn="l">
              <a:lnSpc>
                <a:spcPct val="100000"/>
              </a:lnSpc>
              <a:defRPr sz="3400" b="1"/>
            </a:lvl1pPr>
          </a:lstStyle>
          <a:p>
            <a:r>
              <a:rPr lang="en-US"/>
              <a:t>Click to edit Master title style</a:t>
            </a:r>
            <a:endParaRPr lang="pl-PL"/>
          </a:p>
        </p:txBody>
      </p:sp>
    </p:spTree>
    <p:extLst>
      <p:ext uri="{BB962C8B-B14F-4D97-AF65-F5344CB8AC3E}">
        <p14:creationId xmlns:p14="http://schemas.microsoft.com/office/powerpoint/2010/main" val="1999274922"/>
      </p:ext>
    </p:extLst>
  </p:cSld>
  <p:clrMapOvr>
    <a:masterClrMapping/>
  </p:clrMapOvr>
</p:sldLayout>
</file>

<file path=ppt/slideLayouts/slideLayout95.xml><?xml version="1.0" encoding="utf-8"?>
<p:sldLayout xmlns:a="http://schemas.openxmlformats.org/drawingml/2006/main" xmlns:r="http://schemas.openxmlformats.org/officeDocument/2006/relationships" xmlns:p="http://schemas.openxmlformats.org/presentationml/2006/main" preserve="1" userDrawn="1">
  <p:cSld name="8_Tylko tytuł">
    <p:spTree>
      <p:nvGrpSpPr>
        <p:cNvPr id="1" name=""/>
        <p:cNvGrpSpPr/>
        <p:nvPr/>
      </p:nvGrpSpPr>
      <p:grpSpPr>
        <a:xfrm>
          <a:off x="0" y="0"/>
          <a:ext cx="0" cy="0"/>
          <a:chOff x="0" y="0"/>
          <a:chExt cx="0" cy="0"/>
        </a:xfrm>
      </p:grpSpPr>
      <p:sp>
        <p:nvSpPr>
          <p:cNvPr id="2" name="Prostokąt 6">
            <a:extLst>
              <a:ext uri="{FF2B5EF4-FFF2-40B4-BE49-F238E27FC236}">
                <a16:creationId xmlns:a16="http://schemas.microsoft.com/office/drawing/2014/main" id="{51D977D0-ADD1-44CB-E54E-7407F3A22300}"/>
              </a:ext>
            </a:extLst>
          </p:cNvPr>
          <p:cNvSpPr/>
          <p:nvPr userDrawn="1"/>
        </p:nvSpPr>
        <p:spPr>
          <a:xfrm>
            <a:off x="0" y="0"/>
            <a:ext cx="12192000" cy="6858000"/>
          </a:xfrm>
          <a:prstGeom prst="rect">
            <a:avLst/>
          </a:prstGeom>
          <a:solidFill>
            <a:srgbClr val="E5FFFF"/>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pl-PL"/>
          </a:p>
        </p:txBody>
      </p:sp>
      <p:pic>
        <p:nvPicPr>
          <p:cNvPr id="3" name="Obraz 2">
            <a:extLst>
              <a:ext uri="{FF2B5EF4-FFF2-40B4-BE49-F238E27FC236}">
                <a16:creationId xmlns:a16="http://schemas.microsoft.com/office/drawing/2014/main" id="{70E65396-AB5F-9DAD-31AF-515A1C703711}"/>
              </a:ext>
            </a:extLst>
          </p:cNvPr>
          <p:cNvPicPr>
            <a:picLocks noChangeAspect="1"/>
          </p:cNvPicPr>
          <p:nvPr userDrawn="1"/>
        </p:nvPicPr>
        <p:blipFill>
          <a:blip r:embed="rId2" cstate="screen">
            <a:extLst>
              <a:ext uri="{28A0092B-C50C-407E-A947-70E740481C1C}">
                <a14:useLocalDpi xmlns:a14="http://schemas.microsoft.com/office/drawing/2010/main"/>
              </a:ext>
            </a:extLst>
          </a:blip>
          <a:srcRect/>
          <a:stretch>
            <a:fillRect/>
          </a:stretch>
        </p:blipFill>
        <p:spPr bwMode="auto">
          <a:xfrm>
            <a:off x="354013" y="6253163"/>
            <a:ext cx="292100" cy="358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 name="Obraz 5">
            <a:extLst>
              <a:ext uri="{FF2B5EF4-FFF2-40B4-BE49-F238E27FC236}">
                <a16:creationId xmlns:a16="http://schemas.microsoft.com/office/drawing/2014/main" id="{3A4638C7-14BD-57DD-205F-032AE7C7F69A}"/>
              </a:ext>
            </a:extLst>
          </p:cNvPr>
          <p:cNvPicPr>
            <a:picLocks noChangeAspect="1"/>
          </p:cNvPicPr>
          <p:nvPr userDrawn="1"/>
        </p:nvPicPr>
        <p:blipFill>
          <a:blip r:embed="rId3" cstate="screen">
            <a:extLst>
              <a:ext uri="{28A0092B-C50C-407E-A947-70E740481C1C}">
                <a14:useLocalDpi xmlns:a14="http://schemas.microsoft.com/office/drawing/2010/main"/>
              </a:ext>
            </a:extLst>
          </a:blip>
          <a:srcRect t="2" r="49323" b="-2"/>
          <a:stretch>
            <a:fillRect/>
          </a:stretch>
        </p:blipFill>
        <p:spPr bwMode="auto">
          <a:xfrm>
            <a:off x="904875" y="6338888"/>
            <a:ext cx="531813" cy="1698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Prostokąt 15">
            <a:extLst>
              <a:ext uri="{FF2B5EF4-FFF2-40B4-BE49-F238E27FC236}">
                <a16:creationId xmlns:a16="http://schemas.microsoft.com/office/drawing/2014/main" id="{A42D869D-1308-CBDF-C9E6-7425A50459B7}"/>
              </a:ext>
            </a:extLst>
          </p:cNvPr>
          <p:cNvSpPr/>
          <p:nvPr userDrawn="1"/>
        </p:nvSpPr>
        <p:spPr>
          <a:xfrm>
            <a:off x="4059238" y="0"/>
            <a:ext cx="8132762" cy="6858000"/>
          </a:xfrm>
          <a:prstGeom prst="rect">
            <a:avLst/>
          </a:prstGeom>
          <a:blipFill>
            <a:blip r:embed="rId4"/>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pl-PL"/>
          </a:p>
        </p:txBody>
      </p:sp>
      <p:sp>
        <p:nvSpPr>
          <p:cNvPr id="11" name="Tytuł 1"/>
          <p:cNvSpPr>
            <a:spLocks noGrp="1"/>
          </p:cNvSpPr>
          <p:nvPr>
            <p:ph type="ctrTitle"/>
          </p:nvPr>
        </p:nvSpPr>
        <p:spPr>
          <a:xfrm>
            <a:off x="673911" y="816081"/>
            <a:ext cx="3059889" cy="2387600"/>
          </a:xfrm>
        </p:spPr>
        <p:txBody>
          <a:bodyPr anchor="b">
            <a:normAutofit/>
          </a:bodyPr>
          <a:lstStyle>
            <a:lvl1pPr algn="l">
              <a:lnSpc>
                <a:spcPct val="100000"/>
              </a:lnSpc>
              <a:defRPr sz="3400" b="1">
                <a:solidFill>
                  <a:srgbClr val="336874"/>
                </a:solidFill>
              </a:defRPr>
            </a:lvl1pPr>
          </a:lstStyle>
          <a:p>
            <a:r>
              <a:rPr lang="en-US"/>
              <a:t>Click to edit Master title style</a:t>
            </a:r>
            <a:endParaRPr lang="pl-PL"/>
          </a:p>
        </p:txBody>
      </p:sp>
      <p:sp>
        <p:nvSpPr>
          <p:cNvPr id="13" name="Symbol zastępczy tekstu 4"/>
          <p:cNvSpPr>
            <a:spLocks noGrp="1"/>
          </p:cNvSpPr>
          <p:nvPr>
            <p:ph type="body" sz="quarter" idx="13"/>
          </p:nvPr>
        </p:nvSpPr>
        <p:spPr>
          <a:xfrm>
            <a:off x="678187" y="3321970"/>
            <a:ext cx="3030385" cy="2545429"/>
          </a:xfrm>
        </p:spPr>
        <p:txBody>
          <a:bodyPr lIns="90000">
            <a:normAutofit/>
          </a:bodyPr>
          <a:lstStyle>
            <a:lvl1pPr marL="182563" indent="-182563">
              <a:lnSpc>
                <a:spcPct val="130000"/>
              </a:lnSpc>
              <a:defRPr sz="1200" b="1">
                <a:solidFill>
                  <a:srgbClr val="336874"/>
                </a:solidFill>
              </a:defRPr>
            </a:lvl1pPr>
          </a:lstStyle>
          <a:p>
            <a:pPr lvl="0"/>
            <a:r>
              <a:rPr lang="pl-PL"/>
              <a:t>Kliknij, aby edytować style wzorca tekstu</a:t>
            </a:r>
          </a:p>
        </p:txBody>
      </p:sp>
      <p:sp>
        <p:nvSpPr>
          <p:cNvPr id="6" name="Symbol zastępczy stopki 3">
            <a:extLst>
              <a:ext uri="{FF2B5EF4-FFF2-40B4-BE49-F238E27FC236}">
                <a16:creationId xmlns:a16="http://schemas.microsoft.com/office/drawing/2014/main" id="{F8498CF8-77DF-1CF6-F174-6D08CC1CBEF9}"/>
              </a:ext>
            </a:extLst>
          </p:cNvPr>
          <p:cNvSpPr>
            <a:spLocks noGrp="1"/>
          </p:cNvSpPr>
          <p:nvPr>
            <p:ph type="ftr" sz="quarter" idx="14"/>
          </p:nvPr>
        </p:nvSpPr>
        <p:spPr/>
        <p:txBody>
          <a:bodyPr/>
          <a:lstStyle>
            <a:lvl1pPr>
              <a:defRPr/>
            </a:lvl1pPr>
          </a:lstStyle>
          <a:p>
            <a:pPr>
              <a:defRPr/>
            </a:pPr>
            <a:r>
              <a:rPr lang="en-US"/>
              <a:t>eSpring™ Water Treatment System training</a:t>
            </a:r>
            <a:endParaRPr lang="pl-PL"/>
          </a:p>
        </p:txBody>
      </p:sp>
      <p:sp>
        <p:nvSpPr>
          <p:cNvPr id="7" name="Symbol zastępczy numeru slajdu 4">
            <a:extLst>
              <a:ext uri="{FF2B5EF4-FFF2-40B4-BE49-F238E27FC236}">
                <a16:creationId xmlns:a16="http://schemas.microsoft.com/office/drawing/2014/main" id="{301BCE28-C05F-4B8D-913D-AC3889F74240}"/>
              </a:ext>
            </a:extLst>
          </p:cNvPr>
          <p:cNvSpPr>
            <a:spLocks noGrp="1"/>
          </p:cNvSpPr>
          <p:nvPr>
            <p:ph type="sldNum" sz="quarter" idx="15"/>
          </p:nvPr>
        </p:nvSpPr>
        <p:spPr/>
        <p:txBody>
          <a:bodyPr/>
          <a:lstStyle>
            <a:lvl1pPr>
              <a:defRPr smtClean="0"/>
            </a:lvl1pPr>
          </a:lstStyle>
          <a:p>
            <a:pPr>
              <a:defRPr/>
            </a:pPr>
            <a:fld id="{B8029CD4-9F15-4224-9BCD-26BE8F172218}" type="slidenum">
              <a:rPr lang="pl-PL" altLang="en-US"/>
              <a:pPr>
                <a:defRPr/>
              </a:pPr>
              <a:t>‹#›</a:t>
            </a:fld>
            <a:endParaRPr lang="pl-PL" altLang="en-US"/>
          </a:p>
        </p:txBody>
      </p:sp>
    </p:spTree>
    <p:extLst>
      <p:ext uri="{BB962C8B-B14F-4D97-AF65-F5344CB8AC3E}">
        <p14:creationId xmlns:p14="http://schemas.microsoft.com/office/powerpoint/2010/main" val="2520346009"/>
      </p:ext>
    </p:extLst>
  </p:cSld>
  <p:clrMapOvr>
    <a:masterClrMapping/>
  </p:clrMapOvr>
</p:sldLayout>
</file>

<file path=ppt/slideLayouts/slideLayout96.xml><?xml version="1.0" encoding="utf-8"?>
<p:sldLayout xmlns:a="http://schemas.openxmlformats.org/drawingml/2006/main" xmlns:r="http://schemas.openxmlformats.org/officeDocument/2006/relationships" xmlns:p="http://schemas.openxmlformats.org/presentationml/2006/main" preserve="1" userDrawn="1">
  <p:cSld name="36_Pusty">
    <p:spTree>
      <p:nvGrpSpPr>
        <p:cNvPr id="1" name=""/>
        <p:cNvGrpSpPr/>
        <p:nvPr/>
      </p:nvGrpSpPr>
      <p:grpSpPr>
        <a:xfrm>
          <a:off x="0" y="0"/>
          <a:ext cx="0" cy="0"/>
          <a:chOff x="0" y="0"/>
          <a:chExt cx="0" cy="0"/>
        </a:xfrm>
      </p:grpSpPr>
      <p:pic>
        <p:nvPicPr>
          <p:cNvPr id="2" name="Obraz 12">
            <a:extLst>
              <a:ext uri="{FF2B5EF4-FFF2-40B4-BE49-F238E27FC236}">
                <a16:creationId xmlns:a16="http://schemas.microsoft.com/office/drawing/2014/main" id="{7556599A-0480-7D3B-20E3-BA91CDC61DBB}"/>
              </a:ext>
            </a:extLst>
          </p:cNvPr>
          <p:cNvPicPr>
            <a:picLocks noChangeAspect="1"/>
          </p:cNvPicPr>
          <p:nvPr userDrawn="1"/>
        </p:nvPicPr>
        <p:blipFill>
          <a:blip r:embed="rId2" cstate="screen">
            <a:extLst>
              <a:ext uri="{28A0092B-C50C-407E-A947-70E740481C1C}">
                <a14:useLocalDpi xmlns:a14="http://schemas.microsoft.com/office/drawing/2010/main"/>
              </a:ext>
            </a:extLst>
          </a:blip>
          <a:srcRect t="2" r="50333" b="-2"/>
          <a:stretch>
            <a:fillRect/>
          </a:stretch>
        </p:blipFill>
        <p:spPr bwMode="auto">
          <a:xfrm>
            <a:off x="904875" y="6340475"/>
            <a:ext cx="520700" cy="168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 name="Obraz 5">
            <a:extLst>
              <a:ext uri="{FF2B5EF4-FFF2-40B4-BE49-F238E27FC236}">
                <a16:creationId xmlns:a16="http://schemas.microsoft.com/office/drawing/2014/main" id="{25F48D36-207C-D7EC-5B1F-4FCBD5CDA13A}"/>
              </a:ext>
            </a:extLst>
          </p:cNvPr>
          <p:cNvPicPr>
            <a:picLocks noChangeAspect="1"/>
          </p:cNvPicPr>
          <p:nvPr userDrawn="1"/>
        </p:nvPicPr>
        <p:blipFill>
          <a:blip r:embed="rId3" cstate="screen">
            <a:extLst>
              <a:ext uri="{28A0092B-C50C-407E-A947-70E740481C1C}">
                <a14:useLocalDpi xmlns:a14="http://schemas.microsoft.com/office/drawing/2010/main"/>
              </a:ext>
            </a:extLst>
          </a:blip>
          <a:srcRect/>
          <a:stretch>
            <a:fillRect/>
          </a:stretch>
        </p:blipFill>
        <p:spPr bwMode="auto">
          <a:xfrm>
            <a:off x="354013" y="6253163"/>
            <a:ext cx="292100" cy="358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Prostokąt 10">
            <a:extLst>
              <a:ext uri="{FF2B5EF4-FFF2-40B4-BE49-F238E27FC236}">
                <a16:creationId xmlns:a16="http://schemas.microsoft.com/office/drawing/2014/main" id="{33C1A9B8-CCFF-37F8-731B-130CBF9BC863}"/>
              </a:ext>
            </a:extLst>
          </p:cNvPr>
          <p:cNvSpPr/>
          <p:nvPr userDrawn="1"/>
        </p:nvSpPr>
        <p:spPr>
          <a:xfrm>
            <a:off x="6096000" y="0"/>
            <a:ext cx="6096000" cy="6858000"/>
          </a:xfrm>
          <a:prstGeom prst="rect">
            <a:avLst/>
          </a:prstGeom>
          <a:blipFill>
            <a:blip r:embed="rId4"/>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pl-PL"/>
          </a:p>
        </p:txBody>
      </p:sp>
      <p:sp>
        <p:nvSpPr>
          <p:cNvPr id="10" name="Tytuł 1"/>
          <p:cNvSpPr>
            <a:spLocks noGrp="1"/>
          </p:cNvSpPr>
          <p:nvPr>
            <p:ph type="ctrTitle"/>
          </p:nvPr>
        </p:nvSpPr>
        <p:spPr>
          <a:xfrm>
            <a:off x="673911" y="816081"/>
            <a:ext cx="5022039" cy="2387600"/>
          </a:xfrm>
        </p:spPr>
        <p:txBody>
          <a:bodyPr anchor="b">
            <a:normAutofit/>
          </a:bodyPr>
          <a:lstStyle>
            <a:lvl1pPr algn="l">
              <a:lnSpc>
                <a:spcPct val="100000"/>
              </a:lnSpc>
              <a:defRPr sz="3400" b="1">
                <a:solidFill>
                  <a:schemeClr val="tx1"/>
                </a:solidFill>
              </a:defRPr>
            </a:lvl1pPr>
          </a:lstStyle>
          <a:p>
            <a:r>
              <a:rPr lang="en-US"/>
              <a:t>Click to edit Master title style</a:t>
            </a:r>
            <a:endParaRPr lang="pl-PL"/>
          </a:p>
        </p:txBody>
      </p:sp>
      <p:sp>
        <p:nvSpPr>
          <p:cNvPr id="12" name="Symbol zastępczy tekstu 4"/>
          <p:cNvSpPr>
            <a:spLocks noGrp="1"/>
          </p:cNvSpPr>
          <p:nvPr>
            <p:ph type="body" sz="quarter" idx="13"/>
          </p:nvPr>
        </p:nvSpPr>
        <p:spPr>
          <a:xfrm>
            <a:off x="678187" y="3321970"/>
            <a:ext cx="4973616" cy="2545429"/>
          </a:xfrm>
        </p:spPr>
        <p:txBody>
          <a:bodyPr lIns="90000">
            <a:normAutofit/>
          </a:bodyPr>
          <a:lstStyle>
            <a:lvl1pPr marL="182563" indent="-182563">
              <a:lnSpc>
                <a:spcPct val="130000"/>
              </a:lnSpc>
              <a:defRPr sz="1200" b="1">
                <a:solidFill>
                  <a:schemeClr val="tx1"/>
                </a:solidFill>
              </a:defRPr>
            </a:lvl1pPr>
          </a:lstStyle>
          <a:p>
            <a:pPr lvl="0"/>
            <a:r>
              <a:rPr lang="pl-PL"/>
              <a:t>Kliknij, aby edytować style wzorca tekstu</a:t>
            </a:r>
          </a:p>
        </p:txBody>
      </p:sp>
      <p:sp>
        <p:nvSpPr>
          <p:cNvPr id="5" name="Symbol zastępczy stopki 2">
            <a:extLst>
              <a:ext uri="{FF2B5EF4-FFF2-40B4-BE49-F238E27FC236}">
                <a16:creationId xmlns:a16="http://schemas.microsoft.com/office/drawing/2014/main" id="{7BD440C4-AC52-8747-67D3-CE5289682E94}"/>
              </a:ext>
            </a:extLst>
          </p:cNvPr>
          <p:cNvSpPr>
            <a:spLocks noGrp="1"/>
          </p:cNvSpPr>
          <p:nvPr>
            <p:ph type="ftr" sz="quarter" idx="14"/>
          </p:nvPr>
        </p:nvSpPr>
        <p:spPr/>
        <p:txBody>
          <a:bodyPr/>
          <a:lstStyle>
            <a:lvl1pPr>
              <a:defRPr/>
            </a:lvl1pPr>
          </a:lstStyle>
          <a:p>
            <a:pPr>
              <a:defRPr/>
            </a:pPr>
            <a:r>
              <a:rPr lang="en-US"/>
              <a:t>eSpring™ Water Treatment System training</a:t>
            </a:r>
            <a:endParaRPr lang="pl-PL"/>
          </a:p>
        </p:txBody>
      </p:sp>
      <p:sp>
        <p:nvSpPr>
          <p:cNvPr id="6" name="Symbol zastępczy numeru slajdu 3">
            <a:extLst>
              <a:ext uri="{FF2B5EF4-FFF2-40B4-BE49-F238E27FC236}">
                <a16:creationId xmlns:a16="http://schemas.microsoft.com/office/drawing/2014/main" id="{0C8D36A5-8A9F-B9C1-2BA9-760CD68876D2}"/>
              </a:ext>
            </a:extLst>
          </p:cNvPr>
          <p:cNvSpPr>
            <a:spLocks noGrp="1"/>
          </p:cNvSpPr>
          <p:nvPr>
            <p:ph type="sldNum" sz="quarter" idx="15"/>
          </p:nvPr>
        </p:nvSpPr>
        <p:spPr/>
        <p:txBody>
          <a:bodyPr/>
          <a:lstStyle>
            <a:lvl1pPr>
              <a:defRPr smtClean="0"/>
            </a:lvl1pPr>
          </a:lstStyle>
          <a:p>
            <a:pPr>
              <a:defRPr/>
            </a:pPr>
            <a:fld id="{F8DC8AAC-D60E-4DE8-96A3-517BB17F6FB4}" type="slidenum">
              <a:rPr lang="pl-PL" altLang="en-US"/>
              <a:pPr>
                <a:defRPr/>
              </a:pPr>
              <a:t>‹#›</a:t>
            </a:fld>
            <a:endParaRPr lang="pl-PL" altLang="en-US"/>
          </a:p>
        </p:txBody>
      </p:sp>
    </p:spTree>
    <p:extLst>
      <p:ext uri="{BB962C8B-B14F-4D97-AF65-F5344CB8AC3E}">
        <p14:creationId xmlns:p14="http://schemas.microsoft.com/office/powerpoint/2010/main" val="332497331"/>
      </p:ext>
    </p:extLst>
  </p:cSld>
  <p:clrMapOvr>
    <a:masterClrMapping/>
  </p:clrMapOvr>
</p:sldLayout>
</file>

<file path=ppt/slideLayouts/slideLayout97.xml><?xml version="1.0" encoding="utf-8"?>
<p:sldLayout xmlns:a="http://schemas.openxmlformats.org/drawingml/2006/main" xmlns:r="http://schemas.openxmlformats.org/officeDocument/2006/relationships" xmlns:p="http://schemas.openxmlformats.org/presentationml/2006/main" preserve="1" userDrawn="1">
  <p:cSld name="9_Tylko tytuł">
    <p:spTree>
      <p:nvGrpSpPr>
        <p:cNvPr id="1" name=""/>
        <p:cNvGrpSpPr/>
        <p:nvPr/>
      </p:nvGrpSpPr>
      <p:grpSpPr>
        <a:xfrm>
          <a:off x="0" y="0"/>
          <a:ext cx="0" cy="0"/>
          <a:chOff x="0" y="0"/>
          <a:chExt cx="0" cy="0"/>
        </a:xfrm>
      </p:grpSpPr>
      <p:sp>
        <p:nvSpPr>
          <p:cNvPr id="2" name="Prostokąt 7">
            <a:extLst>
              <a:ext uri="{FF2B5EF4-FFF2-40B4-BE49-F238E27FC236}">
                <a16:creationId xmlns:a16="http://schemas.microsoft.com/office/drawing/2014/main" id="{C0013D34-8FCD-8B9C-A243-B4158A097E73}"/>
              </a:ext>
            </a:extLst>
          </p:cNvPr>
          <p:cNvSpPr/>
          <p:nvPr userDrawn="1"/>
        </p:nvSpPr>
        <p:spPr>
          <a:xfrm>
            <a:off x="0" y="0"/>
            <a:ext cx="6096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pl-PL"/>
          </a:p>
        </p:txBody>
      </p:sp>
      <p:pic>
        <p:nvPicPr>
          <p:cNvPr id="3" name="Obraz 2">
            <a:extLst>
              <a:ext uri="{FF2B5EF4-FFF2-40B4-BE49-F238E27FC236}">
                <a16:creationId xmlns:a16="http://schemas.microsoft.com/office/drawing/2014/main" id="{B5E90CE1-8591-260C-7DD0-3CDB27DAEDF0}"/>
              </a:ext>
            </a:extLst>
          </p:cNvPr>
          <p:cNvPicPr>
            <a:picLocks noChangeAspect="1"/>
          </p:cNvPicPr>
          <p:nvPr userDrawn="1"/>
        </p:nvPicPr>
        <p:blipFill>
          <a:blip r:embed="rId3" cstate="screen">
            <a:extLst>
              <a:ext uri="{28A0092B-C50C-407E-A947-70E740481C1C}">
                <a14:useLocalDpi xmlns:a14="http://schemas.microsoft.com/office/drawing/2010/main"/>
              </a:ext>
            </a:extLst>
          </a:blip>
          <a:srcRect/>
          <a:stretch>
            <a:fillRect/>
          </a:stretch>
        </p:blipFill>
        <p:spPr bwMode="auto">
          <a:xfrm>
            <a:off x="354013" y="6249988"/>
            <a:ext cx="295275" cy="361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 name="Obraz 5">
            <a:extLst>
              <a:ext uri="{FF2B5EF4-FFF2-40B4-BE49-F238E27FC236}">
                <a16:creationId xmlns:a16="http://schemas.microsoft.com/office/drawing/2014/main" id="{4AD6FF3E-4FCE-8FE7-6B54-CEA1D15AEFBD}"/>
              </a:ext>
            </a:extLst>
          </p:cNvPr>
          <p:cNvPicPr>
            <a:picLocks noChangeAspect="1"/>
          </p:cNvPicPr>
          <p:nvPr userDrawn="1"/>
        </p:nvPicPr>
        <p:blipFill>
          <a:blip r:embed="rId4" cstate="screen">
            <a:extLst>
              <a:ext uri="{28A0092B-C50C-407E-A947-70E740481C1C}">
                <a14:useLocalDpi xmlns:a14="http://schemas.microsoft.com/office/drawing/2010/main"/>
              </a:ext>
            </a:extLst>
          </a:blip>
          <a:srcRect r="49947" b="-8626"/>
          <a:stretch>
            <a:fillRect/>
          </a:stretch>
        </p:blipFill>
        <p:spPr bwMode="auto">
          <a:xfrm>
            <a:off x="904875" y="6340475"/>
            <a:ext cx="519113" cy="182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 name="Tytuł 1"/>
          <p:cNvSpPr>
            <a:spLocks noGrp="1"/>
          </p:cNvSpPr>
          <p:nvPr>
            <p:ph type="ctrTitle"/>
          </p:nvPr>
        </p:nvSpPr>
        <p:spPr>
          <a:xfrm>
            <a:off x="6834910" y="816081"/>
            <a:ext cx="5022039" cy="2387600"/>
          </a:xfrm>
        </p:spPr>
        <p:txBody>
          <a:bodyPr anchor="b">
            <a:normAutofit/>
          </a:bodyPr>
          <a:lstStyle>
            <a:lvl1pPr algn="l">
              <a:lnSpc>
                <a:spcPct val="100000"/>
              </a:lnSpc>
              <a:defRPr sz="3400" b="1">
                <a:solidFill>
                  <a:schemeClr val="tx1"/>
                </a:solidFill>
              </a:defRPr>
            </a:lvl1pPr>
          </a:lstStyle>
          <a:p>
            <a:r>
              <a:rPr lang="en-US"/>
              <a:t>Click to edit Master title style</a:t>
            </a:r>
            <a:endParaRPr lang="pl-PL"/>
          </a:p>
        </p:txBody>
      </p:sp>
      <p:sp>
        <p:nvSpPr>
          <p:cNvPr id="11" name="Symbol zastępczy tekstu 4"/>
          <p:cNvSpPr>
            <a:spLocks noGrp="1"/>
          </p:cNvSpPr>
          <p:nvPr>
            <p:ph type="body" sz="quarter" idx="13"/>
          </p:nvPr>
        </p:nvSpPr>
        <p:spPr>
          <a:xfrm>
            <a:off x="6839186" y="3321970"/>
            <a:ext cx="4973616" cy="2545429"/>
          </a:xfrm>
        </p:spPr>
        <p:txBody>
          <a:bodyPr lIns="90000">
            <a:normAutofit/>
          </a:bodyPr>
          <a:lstStyle>
            <a:lvl1pPr marL="182563" indent="-182563">
              <a:lnSpc>
                <a:spcPct val="130000"/>
              </a:lnSpc>
              <a:defRPr sz="1200" b="1">
                <a:solidFill>
                  <a:schemeClr val="tx1"/>
                </a:solidFill>
              </a:defRPr>
            </a:lvl1pPr>
          </a:lstStyle>
          <a:p>
            <a:pPr lvl="0"/>
            <a:r>
              <a:rPr lang="pl-PL"/>
              <a:t>Kliknij, aby edytować style wzorca tekstu</a:t>
            </a:r>
          </a:p>
        </p:txBody>
      </p:sp>
      <p:sp>
        <p:nvSpPr>
          <p:cNvPr id="5" name="Symbol zastępczy stopki 3">
            <a:extLst>
              <a:ext uri="{FF2B5EF4-FFF2-40B4-BE49-F238E27FC236}">
                <a16:creationId xmlns:a16="http://schemas.microsoft.com/office/drawing/2014/main" id="{8278408B-9305-70BF-0595-AE434B91AA28}"/>
              </a:ext>
            </a:extLst>
          </p:cNvPr>
          <p:cNvSpPr>
            <a:spLocks noGrp="1"/>
          </p:cNvSpPr>
          <p:nvPr>
            <p:ph type="ftr" sz="quarter" idx="14"/>
          </p:nvPr>
        </p:nvSpPr>
        <p:spPr/>
        <p:txBody>
          <a:bodyPr/>
          <a:lstStyle>
            <a:lvl1pPr>
              <a:defRPr/>
            </a:lvl1pPr>
          </a:lstStyle>
          <a:p>
            <a:pPr>
              <a:defRPr/>
            </a:pPr>
            <a:r>
              <a:rPr lang="en-US"/>
              <a:t>eSpring™ Water Treatment System training</a:t>
            </a:r>
            <a:endParaRPr lang="pl-PL"/>
          </a:p>
        </p:txBody>
      </p:sp>
      <p:sp>
        <p:nvSpPr>
          <p:cNvPr id="6" name="Symbol zastępczy numeru slajdu 4">
            <a:extLst>
              <a:ext uri="{FF2B5EF4-FFF2-40B4-BE49-F238E27FC236}">
                <a16:creationId xmlns:a16="http://schemas.microsoft.com/office/drawing/2014/main" id="{A03D6C2C-20F2-DD30-D7BC-E4A9B269C339}"/>
              </a:ext>
            </a:extLst>
          </p:cNvPr>
          <p:cNvSpPr>
            <a:spLocks noGrp="1"/>
          </p:cNvSpPr>
          <p:nvPr>
            <p:ph type="sldNum" sz="quarter" idx="15"/>
          </p:nvPr>
        </p:nvSpPr>
        <p:spPr/>
        <p:txBody>
          <a:bodyPr/>
          <a:lstStyle>
            <a:lvl1pPr>
              <a:defRPr smtClean="0"/>
            </a:lvl1pPr>
          </a:lstStyle>
          <a:p>
            <a:pPr>
              <a:defRPr/>
            </a:pPr>
            <a:fld id="{F03185D4-1188-4BA5-97B7-41AD8B361D57}" type="slidenum">
              <a:rPr lang="pl-PL" altLang="en-US"/>
              <a:pPr>
                <a:defRPr/>
              </a:pPr>
              <a:t>‹#›</a:t>
            </a:fld>
            <a:endParaRPr lang="pl-PL" altLang="en-US"/>
          </a:p>
        </p:txBody>
      </p:sp>
    </p:spTree>
    <p:extLst>
      <p:ext uri="{BB962C8B-B14F-4D97-AF65-F5344CB8AC3E}">
        <p14:creationId xmlns:p14="http://schemas.microsoft.com/office/powerpoint/2010/main" val="3583044094"/>
      </p:ext>
    </p:extLst>
  </p:cSld>
  <p:clrMapOvr>
    <a:masterClrMapping/>
  </p:clrMapOvr>
</p:sldLayout>
</file>

<file path=ppt/slideLayouts/slideLayout98.xml><?xml version="1.0" encoding="utf-8"?>
<p:sldLayout xmlns:a="http://schemas.openxmlformats.org/drawingml/2006/main" xmlns:r="http://schemas.openxmlformats.org/officeDocument/2006/relationships" xmlns:p="http://schemas.openxmlformats.org/presentationml/2006/main" preserve="1" userDrawn="1">
  <p:cSld name="37_Pusty">
    <p:spTree>
      <p:nvGrpSpPr>
        <p:cNvPr id="1" name=""/>
        <p:cNvGrpSpPr/>
        <p:nvPr/>
      </p:nvGrpSpPr>
      <p:grpSpPr>
        <a:xfrm>
          <a:off x="0" y="0"/>
          <a:ext cx="0" cy="0"/>
          <a:chOff x="0" y="0"/>
          <a:chExt cx="0" cy="0"/>
        </a:xfrm>
      </p:grpSpPr>
      <p:sp>
        <p:nvSpPr>
          <p:cNvPr id="2" name="Prostokąt 5">
            <a:extLst>
              <a:ext uri="{FF2B5EF4-FFF2-40B4-BE49-F238E27FC236}">
                <a16:creationId xmlns:a16="http://schemas.microsoft.com/office/drawing/2014/main" id="{54F4840C-1F95-43B3-B458-78352CDCBEA0}"/>
              </a:ext>
            </a:extLst>
          </p:cNvPr>
          <p:cNvSpPr/>
          <p:nvPr userDrawn="1"/>
        </p:nvSpPr>
        <p:spPr>
          <a:xfrm>
            <a:off x="0" y="0"/>
            <a:ext cx="12192000" cy="6858000"/>
          </a:xfrm>
          <a:prstGeom prst="rect">
            <a:avLst/>
          </a:prstGeom>
          <a:solidFill>
            <a:srgbClr val="F3F1FF"/>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pl-PL"/>
          </a:p>
        </p:txBody>
      </p:sp>
      <p:pic>
        <p:nvPicPr>
          <p:cNvPr id="3" name="Obraz 6">
            <a:extLst>
              <a:ext uri="{FF2B5EF4-FFF2-40B4-BE49-F238E27FC236}">
                <a16:creationId xmlns:a16="http://schemas.microsoft.com/office/drawing/2014/main" id="{76739E10-4396-3906-68CE-D37DAF422CEC}"/>
              </a:ext>
            </a:extLst>
          </p:cNvPr>
          <p:cNvPicPr>
            <a:picLocks noChangeAspect="1"/>
          </p:cNvPicPr>
          <p:nvPr userDrawn="1"/>
        </p:nvPicPr>
        <p:blipFill>
          <a:blip r:embed="rId2" cstate="screen">
            <a:extLst>
              <a:ext uri="{28A0092B-C50C-407E-A947-70E740481C1C}">
                <a14:useLocalDpi xmlns:a14="http://schemas.microsoft.com/office/drawing/2010/main"/>
              </a:ext>
            </a:extLst>
          </a:blip>
          <a:srcRect/>
          <a:stretch>
            <a:fillRect/>
          </a:stretch>
        </p:blipFill>
        <p:spPr bwMode="auto">
          <a:xfrm>
            <a:off x="354013" y="6253163"/>
            <a:ext cx="292100" cy="358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 name="Obraz 8">
            <a:extLst>
              <a:ext uri="{FF2B5EF4-FFF2-40B4-BE49-F238E27FC236}">
                <a16:creationId xmlns:a16="http://schemas.microsoft.com/office/drawing/2014/main" id="{C3F20413-DD2A-3D3C-78F3-E504C315ECDA}"/>
              </a:ext>
            </a:extLst>
          </p:cNvPr>
          <p:cNvPicPr>
            <a:picLocks noChangeAspect="1"/>
          </p:cNvPicPr>
          <p:nvPr userDrawn="1"/>
        </p:nvPicPr>
        <p:blipFill>
          <a:blip r:embed="rId3" cstate="screen">
            <a:extLst>
              <a:ext uri="{28A0092B-C50C-407E-A947-70E740481C1C}">
                <a14:useLocalDpi xmlns:a14="http://schemas.microsoft.com/office/drawing/2010/main"/>
              </a:ext>
            </a:extLst>
          </a:blip>
          <a:srcRect r="50845"/>
          <a:stretch>
            <a:fillRect/>
          </a:stretch>
        </p:blipFill>
        <p:spPr bwMode="auto">
          <a:xfrm>
            <a:off x="904875" y="6335713"/>
            <a:ext cx="520700" cy="1730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Prostokąt 11">
            <a:extLst>
              <a:ext uri="{FF2B5EF4-FFF2-40B4-BE49-F238E27FC236}">
                <a16:creationId xmlns:a16="http://schemas.microsoft.com/office/drawing/2014/main" id="{4B7EE6D7-CFE4-DD98-2F00-49F25A542C67}"/>
              </a:ext>
            </a:extLst>
          </p:cNvPr>
          <p:cNvSpPr/>
          <p:nvPr userDrawn="1"/>
        </p:nvSpPr>
        <p:spPr>
          <a:xfrm>
            <a:off x="6096000" y="0"/>
            <a:ext cx="6096000" cy="6858000"/>
          </a:xfrm>
          <a:prstGeom prst="rect">
            <a:avLst/>
          </a:prstGeom>
          <a:blipFill>
            <a:blip r:embed="rId4"/>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pl-PL"/>
          </a:p>
        </p:txBody>
      </p:sp>
      <p:sp>
        <p:nvSpPr>
          <p:cNvPr id="13" name="Tytuł 1"/>
          <p:cNvSpPr>
            <a:spLocks noGrp="1"/>
          </p:cNvSpPr>
          <p:nvPr>
            <p:ph type="ctrTitle"/>
          </p:nvPr>
        </p:nvSpPr>
        <p:spPr>
          <a:xfrm>
            <a:off x="673911" y="816081"/>
            <a:ext cx="5022039" cy="2387600"/>
          </a:xfrm>
        </p:spPr>
        <p:txBody>
          <a:bodyPr anchor="b">
            <a:normAutofit/>
          </a:bodyPr>
          <a:lstStyle>
            <a:lvl1pPr algn="l">
              <a:lnSpc>
                <a:spcPct val="100000"/>
              </a:lnSpc>
              <a:defRPr sz="3400" b="1">
                <a:solidFill>
                  <a:srgbClr val="445E9E"/>
                </a:solidFill>
              </a:defRPr>
            </a:lvl1pPr>
          </a:lstStyle>
          <a:p>
            <a:r>
              <a:rPr lang="en-US"/>
              <a:t>Click to edit Master title style</a:t>
            </a:r>
            <a:endParaRPr lang="pl-PL"/>
          </a:p>
        </p:txBody>
      </p:sp>
      <p:sp>
        <p:nvSpPr>
          <p:cNvPr id="14" name="Symbol zastępczy tekstu 4"/>
          <p:cNvSpPr>
            <a:spLocks noGrp="1"/>
          </p:cNvSpPr>
          <p:nvPr>
            <p:ph type="body" sz="quarter" idx="13"/>
          </p:nvPr>
        </p:nvSpPr>
        <p:spPr>
          <a:xfrm>
            <a:off x="678187" y="3321970"/>
            <a:ext cx="4973616" cy="2545429"/>
          </a:xfrm>
        </p:spPr>
        <p:txBody>
          <a:bodyPr lIns="90000">
            <a:normAutofit/>
          </a:bodyPr>
          <a:lstStyle>
            <a:lvl1pPr marL="182563" indent="-182563">
              <a:lnSpc>
                <a:spcPct val="130000"/>
              </a:lnSpc>
              <a:defRPr sz="1200" b="1">
                <a:solidFill>
                  <a:srgbClr val="445E9E"/>
                </a:solidFill>
              </a:defRPr>
            </a:lvl1pPr>
          </a:lstStyle>
          <a:p>
            <a:pPr lvl="0"/>
            <a:r>
              <a:rPr lang="pl-PL"/>
              <a:t>Kliknij, aby edytować style wzorca tekstu</a:t>
            </a:r>
          </a:p>
        </p:txBody>
      </p:sp>
      <p:sp>
        <p:nvSpPr>
          <p:cNvPr id="6" name="Symbol zastępczy stopki 2">
            <a:extLst>
              <a:ext uri="{FF2B5EF4-FFF2-40B4-BE49-F238E27FC236}">
                <a16:creationId xmlns:a16="http://schemas.microsoft.com/office/drawing/2014/main" id="{20094B81-2787-A484-E97D-04F7F330F6A0}"/>
              </a:ext>
            </a:extLst>
          </p:cNvPr>
          <p:cNvSpPr>
            <a:spLocks noGrp="1"/>
          </p:cNvSpPr>
          <p:nvPr>
            <p:ph type="ftr" sz="quarter" idx="14"/>
          </p:nvPr>
        </p:nvSpPr>
        <p:spPr/>
        <p:txBody>
          <a:bodyPr/>
          <a:lstStyle>
            <a:lvl1pPr>
              <a:defRPr/>
            </a:lvl1pPr>
          </a:lstStyle>
          <a:p>
            <a:pPr>
              <a:defRPr/>
            </a:pPr>
            <a:r>
              <a:rPr lang="en-US"/>
              <a:t>eSpring™ Water Treatment System training</a:t>
            </a:r>
            <a:endParaRPr lang="pl-PL"/>
          </a:p>
        </p:txBody>
      </p:sp>
      <p:sp>
        <p:nvSpPr>
          <p:cNvPr id="7" name="Symbol zastępczy numeru slajdu 3">
            <a:extLst>
              <a:ext uri="{FF2B5EF4-FFF2-40B4-BE49-F238E27FC236}">
                <a16:creationId xmlns:a16="http://schemas.microsoft.com/office/drawing/2014/main" id="{F4192852-4DE1-2175-B2A1-8DBED6E3F0AC}"/>
              </a:ext>
            </a:extLst>
          </p:cNvPr>
          <p:cNvSpPr>
            <a:spLocks noGrp="1"/>
          </p:cNvSpPr>
          <p:nvPr>
            <p:ph type="sldNum" sz="quarter" idx="15"/>
          </p:nvPr>
        </p:nvSpPr>
        <p:spPr/>
        <p:txBody>
          <a:bodyPr/>
          <a:lstStyle>
            <a:lvl1pPr>
              <a:defRPr smtClean="0"/>
            </a:lvl1pPr>
          </a:lstStyle>
          <a:p>
            <a:pPr>
              <a:defRPr/>
            </a:pPr>
            <a:fld id="{A7F1E2A9-4A49-4EE0-9CE2-BE409655BC3F}" type="slidenum">
              <a:rPr lang="pl-PL" altLang="en-US"/>
              <a:pPr>
                <a:defRPr/>
              </a:pPr>
              <a:t>‹#›</a:t>
            </a:fld>
            <a:endParaRPr lang="pl-PL" altLang="en-US"/>
          </a:p>
        </p:txBody>
      </p:sp>
    </p:spTree>
    <p:extLst>
      <p:ext uri="{BB962C8B-B14F-4D97-AF65-F5344CB8AC3E}">
        <p14:creationId xmlns:p14="http://schemas.microsoft.com/office/powerpoint/2010/main" val="3203597704"/>
      </p:ext>
    </p:extLst>
  </p:cSld>
  <p:clrMapOvr>
    <a:masterClrMapping/>
  </p:clrMapOvr>
</p:sldLayout>
</file>

<file path=ppt/slideLayouts/slideLayout99.xml><?xml version="1.0" encoding="utf-8"?>
<p:sldLayout xmlns:a="http://schemas.openxmlformats.org/drawingml/2006/main" xmlns:r="http://schemas.openxmlformats.org/officeDocument/2006/relationships" xmlns:p="http://schemas.openxmlformats.org/presentationml/2006/main" preserve="1" userDrawn="1">
  <p:cSld name="38_Pusty">
    <p:spTree>
      <p:nvGrpSpPr>
        <p:cNvPr id="1" name=""/>
        <p:cNvGrpSpPr/>
        <p:nvPr/>
      </p:nvGrpSpPr>
      <p:grpSpPr>
        <a:xfrm>
          <a:off x="0" y="0"/>
          <a:ext cx="0" cy="0"/>
          <a:chOff x="0" y="0"/>
          <a:chExt cx="0" cy="0"/>
        </a:xfrm>
      </p:grpSpPr>
      <p:sp>
        <p:nvSpPr>
          <p:cNvPr id="2" name="Prostokąt 5">
            <a:extLst>
              <a:ext uri="{FF2B5EF4-FFF2-40B4-BE49-F238E27FC236}">
                <a16:creationId xmlns:a16="http://schemas.microsoft.com/office/drawing/2014/main" id="{E571C66E-762B-D33D-B27B-8ED679D37BC0}"/>
              </a:ext>
            </a:extLst>
          </p:cNvPr>
          <p:cNvSpPr/>
          <p:nvPr userDrawn="1"/>
        </p:nvSpPr>
        <p:spPr>
          <a:xfrm>
            <a:off x="0" y="0"/>
            <a:ext cx="12192000" cy="6858000"/>
          </a:xfrm>
          <a:prstGeom prst="rect">
            <a:avLst/>
          </a:prstGeom>
          <a:solidFill>
            <a:srgbClr val="F1FAE5"/>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pl-PL"/>
          </a:p>
        </p:txBody>
      </p:sp>
      <p:pic>
        <p:nvPicPr>
          <p:cNvPr id="3" name="Obraz 4">
            <a:extLst>
              <a:ext uri="{FF2B5EF4-FFF2-40B4-BE49-F238E27FC236}">
                <a16:creationId xmlns:a16="http://schemas.microsoft.com/office/drawing/2014/main" id="{4F4DDD16-A8AB-BFDF-5DC0-66F315862071}"/>
              </a:ext>
            </a:extLst>
          </p:cNvPr>
          <p:cNvPicPr>
            <a:picLocks noChangeAspect="1"/>
          </p:cNvPicPr>
          <p:nvPr userDrawn="1"/>
        </p:nvPicPr>
        <p:blipFill>
          <a:blip r:embed="rId2" cstate="screen">
            <a:extLst>
              <a:ext uri="{28A0092B-C50C-407E-A947-70E740481C1C}">
                <a14:useLocalDpi xmlns:a14="http://schemas.microsoft.com/office/drawing/2010/main"/>
              </a:ext>
            </a:extLst>
          </a:blip>
          <a:srcRect/>
          <a:stretch>
            <a:fillRect/>
          </a:stretch>
        </p:blipFill>
        <p:spPr bwMode="auto">
          <a:xfrm>
            <a:off x="354013" y="6253163"/>
            <a:ext cx="292100" cy="358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 name="Obraz 6">
            <a:extLst>
              <a:ext uri="{FF2B5EF4-FFF2-40B4-BE49-F238E27FC236}">
                <a16:creationId xmlns:a16="http://schemas.microsoft.com/office/drawing/2014/main" id="{5136E981-F6D6-D49D-3F07-97A9998385E1}"/>
              </a:ext>
            </a:extLst>
          </p:cNvPr>
          <p:cNvPicPr>
            <a:picLocks noChangeAspect="1"/>
          </p:cNvPicPr>
          <p:nvPr userDrawn="1"/>
        </p:nvPicPr>
        <p:blipFill>
          <a:blip r:embed="rId3" cstate="screen">
            <a:extLst>
              <a:ext uri="{28A0092B-C50C-407E-A947-70E740481C1C}">
                <a14:useLocalDpi xmlns:a14="http://schemas.microsoft.com/office/drawing/2010/main"/>
              </a:ext>
            </a:extLst>
          </a:blip>
          <a:srcRect t="2" r="50183" b="-11450"/>
          <a:stretch>
            <a:fillRect/>
          </a:stretch>
        </p:blipFill>
        <p:spPr bwMode="auto">
          <a:xfrm>
            <a:off x="904875" y="6335713"/>
            <a:ext cx="530225" cy="1920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Prostokąt 11">
            <a:extLst>
              <a:ext uri="{FF2B5EF4-FFF2-40B4-BE49-F238E27FC236}">
                <a16:creationId xmlns:a16="http://schemas.microsoft.com/office/drawing/2014/main" id="{66136924-3DFA-90A3-37FB-B3C1C319E763}"/>
              </a:ext>
            </a:extLst>
          </p:cNvPr>
          <p:cNvSpPr/>
          <p:nvPr userDrawn="1"/>
        </p:nvSpPr>
        <p:spPr>
          <a:xfrm>
            <a:off x="6096000" y="0"/>
            <a:ext cx="6096000" cy="6858000"/>
          </a:xfrm>
          <a:prstGeom prst="rect">
            <a:avLst/>
          </a:prstGeom>
          <a:blipFill>
            <a:blip r:embed="rId4"/>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pl-PL"/>
          </a:p>
        </p:txBody>
      </p:sp>
      <p:sp>
        <p:nvSpPr>
          <p:cNvPr id="9" name="Tytuł 1"/>
          <p:cNvSpPr>
            <a:spLocks noGrp="1"/>
          </p:cNvSpPr>
          <p:nvPr>
            <p:ph type="ctrTitle"/>
          </p:nvPr>
        </p:nvSpPr>
        <p:spPr>
          <a:xfrm>
            <a:off x="673911" y="816081"/>
            <a:ext cx="5022039" cy="2387600"/>
          </a:xfrm>
        </p:spPr>
        <p:txBody>
          <a:bodyPr anchor="b">
            <a:normAutofit/>
          </a:bodyPr>
          <a:lstStyle>
            <a:lvl1pPr algn="l">
              <a:lnSpc>
                <a:spcPct val="100000"/>
              </a:lnSpc>
              <a:defRPr sz="3400" b="1">
                <a:solidFill>
                  <a:srgbClr val="7E864C"/>
                </a:solidFill>
              </a:defRPr>
            </a:lvl1pPr>
          </a:lstStyle>
          <a:p>
            <a:r>
              <a:rPr lang="en-US"/>
              <a:t>Click to edit Master title style</a:t>
            </a:r>
            <a:endParaRPr lang="pl-PL"/>
          </a:p>
        </p:txBody>
      </p:sp>
      <p:sp>
        <p:nvSpPr>
          <p:cNvPr id="10" name="Symbol zastępczy tekstu 4"/>
          <p:cNvSpPr>
            <a:spLocks noGrp="1"/>
          </p:cNvSpPr>
          <p:nvPr>
            <p:ph type="body" sz="quarter" idx="13"/>
          </p:nvPr>
        </p:nvSpPr>
        <p:spPr>
          <a:xfrm>
            <a:off x="678187" y="3321970"/>
            <a:ext cx="4973616" cy="2545429"/>
          </a:xfrm>
        </p:spPr>
        <p:txBody>
          <a:bodyPr lIns="90000">
            <a:normAutofit/>
          </a:bodyPr>
          <a:lstStyle>
            <a:lvl1pPr marL="182563" indent="-182563">
              <a:lnSpc>
                <a:spcPct val="130000"/>
              </a:lnSpc>
              <a:defRPr sz="1200" b="1">
                <a:solidFill>
                  <a:srgbClr val="7E864C"/>
                </a:solidFill>
              </a:defRPr>
            </a:lvl1pPr>
          </a:lstStyle>
          <a:p>
            <a:pPr lvl="0"/>
            <a:r>
              <a:rPr lang="pl-PL"/>
              <a:t>Kliknij, aby edytować style wzorca tekstu</a:t>
            </a:r>
          </a:p>
        </p:txBody>
      </p:sp>
      <p:sp>
        <p:nvSpPr>
          <p:cNvPr id="6" name="Symbol zastępczy stopki 2">
            <a:extLst>
              <a:ext uri="{FF2B5EF4-FFF2-40B4-BE49-F238E27FC236}">
                <a16:creationId xmlns:a16="http://schemas.microsoft.com/office/drawing/2014/main" id="{1A4654CD-E722-4170-D77B-E5FDAC2CF26B}"/>
              </a:ext>
            </a:extLst>
          </p:cNvPr>
          <p:cNvSpPr>
            <a:spLocks noGrp="1"/>
          </p:cNvSpPr>
          <p:nvPr>
            <p:ph type="ftr" sz="quarter" idx="14"/>
          </p:nvPr>
        </p:nvSpPr>
        <p:spPr/>
        <p:txBody>
          <a:bodyPr/>
          <a:lstStyle>
            <a:lvl1pPr>
              <a:defRPr/>
            </a:lvl1pPr>
          </a:lstStyle>
          <a:p>
            <a:pPr>
              <a:defRPr/>
            </a:pPr>
            <a:r>
              <a:rPr lang="en-US"/>
              <a:t>eSpring™ Water Treatment System training</a:t>
            </a:r>
            <a:endParaRPr lang="pl-PL"/>
          </a:p>
        </p:txBody>
      </p:sp>
      <p:sp>
        <p:nvSpPr>
          <p:cNvPr id="7" name="Symbol zastępczy numeru slajdu 3">
            <a:extLst>
              <a:ext uri="{FF2B5EF4-FFF2-40B4-BE49-F238E27FC236}">
                <a16:creationId xmlns:a16="http://schemas.microsoft.com/office/drawing/2014/main" id="{C22A4605-3B2C-70D9-3042-6AB78A09DC95}"/>
              </a:ext>
            </a:extLst>
          </p:cNvPr>
          <p:cNvSpPr>
            <a:spLocks noGrp="1"/>
          </p:cNvSpPr>
          <p:nvPr>
            <p:ph type="sldNum" sz="quarter" idx="15"/>
          </p:nvPr>
        </p:nvSpPr>
        <p:spPr/>
        <p:txBody>
          <a:bodyPr/>
          <a:lstStyle>
            <a:lvl1pPr>
              <a:defRPr smtClean="0"/>
            </a:lvl1pPr>
          </a:lstStyle>
          <a:p>
            <a:pPr>
              <a:defRPr/>
            </a:pPr>
            <a:fld id="{FE6938EA-6B7A-4A25-BD62-C0356CFA5D1C}" type="slidenum">
              <a:rPr lang="pl-PL" altLang="en-US"/>
              <a:pPr>
                <a:defRPr/>
              </a:pPr>
              <a:t>‹#›</a:t>
            </a:fld>
            <a:endParaRPr lang="pl-PL" altLang="en-US"/>
          </a:p>
        </p:txBody>
      </p:sp>
    </p:spTree>
    <p:extLst>
      <p:ext uri="{BB962C8B-B14F-4D97-AF65-F5344CB8AC3E}">
        <p14:creationId xmlns:p14="http://schemas.microsoft.com/office/powerpoint/2010/main" val="936047431"/>
      </p:ext>
    </p:extLst>
  </p:cSld>
  <p:clrMapOvr>
    <a:masterClrMapping/>
  </p:clrMapOvr>
</p:sldLayout>
</file>

<file path=ppt/slideLayouts/slideLayout100.xml><?xml version="1.0" encoding="utf-8"?>
<p:sldLayout xmlns:a="http://schemas.openxmlformats.org/drawingml/2006/main" xmlns:r="http://schemas.openxmlformats.org/officeDocument/2006/relationships" xmlns:p="http://schemas.openxmlformats.org/presentationml/2006/main" preserve="1" userDrawn="1">
  <p:cSld name="39_Pusty">
    <p:spTree>
      <p:nvGrpSpPr>
        <p:cNvPr id="1" name=""/>
        <p:cNvGrpSpPr/>
        <p:nvPr/>
      </p:nvGrpSpPr>
      <p:grpSpPr>
        <a:xfrm>
          <a:off x="0" y="0"/>
          <a:ext cx="0" cy="0"/>
          <a:chOff x="0" y="0"/>
          <a:chExt cx="0" cy="0"/>
        </a:xfrm>
      </p:grpSpPr>
      <p:sp>
        <p:nvSpPr>
          <p:cNvPr id="2" name="Prostokąt 5">
            <a:extLst>
              <a:ext uri="{FF2B5EF4-FFF2-40B4-BE49-F238E27FC236}">
                <a16:creationId xmlns:a16="http://schemas.microsoft.com/office/drawing/2014/main" id="{973F51D3-1638-501E-4980-8838BB791216}"/>
              </a:ext>
            </a:extLst>
          </p:cNvPr>
          <p:cNvSpPr/>
          <p:nvPr userDrawn="1"/>
        </p:nvSpPr>
        <p:spPr>
          <a:xfrm>
            <a:off x="0" y="0"/>
            <a:ext cx="12192000" cy="6858000"/>
          </a:xfrm>
          <a:prstGeom prst="rect">
            <a:avLst/>
          </a:prstGeom>
          <a:solidFill>
            <a:srgbClr val="F1FAE5"/>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pl-PL"/>
          </a:p>
        </p:txBody>
      </p:sp>
      <p:pic>
        <p:nvPicPr>
          <p:cNvPr id="3" name="Obraz 4">
            <a:extLst>
              <a:ext uri="{FF2B5EF4-FFF2-40B4-BE49-F238E27FC236}">
                <a16:creationId xmlns:a16="http://schemas.microsoft.com/office/drawing/2014/main" id="{C75CF8EB-C157-CAB5-97D9-9E61149BDEA1}"/>
              </a:ext>
            </a:extLst>
          </p:cNvPr>
          <p:cNvPicPr>
            <a:picLocks noChangeAspect="1"/>
          </p:cNvPicPr>
          <p:nvPr userDrawn="1"/>
        </p:nvPicPr>
        <p:blipFill>
          <a:blip r:embed="rId2" cstate="screen">
            <a:extLst>
              <a:ext uri="{28A0092B-C50C-407E-A947-70E740481C1C}">
                <a14:useLocalDpi xmlns:a14="http://schemas.microsoft.com/office/drawing/2010/main"/>
              </a:ext>
            </a:extLst>
          </a:blip>
          <a:srcRect/>
          <a:stretch>
            <a:fillRect/>
          </a:stretch>
        </p:blipFill>
        <p:spPr bwMode="auto">
          <a:xfrm>
            <a:off x="354013" y="6253163"/>
            <a:ext cx="292100" cy="358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 name="Obraz 6">
            <a:extLst>
              <a:ext uri="{FF2B5EF4-FFF2-40B4-BE49-F238E27FC236}">
                <a16:creationId xmlns:a16="http://schemas.microsoft.com/office/drawing/2014/main" id="{899DCD5E-7DA5-D1FD-B4C4-39CD376A2E6E}"/>
              </a:ext>
            </a:extLst>
          </p:cNvPr>
          <p:cNvPicPr>
            <a:picLocks noChangeAspect="1"/>
          </p:cNvPicPr>
          <p:nvPr userDrawn="1"/>
        </p:nvPicPr>
        <p:blipFill>
          <a:blip r:embed="rId3" cstate="screen">
            <a:extLst>
              <a:ext uri="{28A0092B-C50C-407E-A947-70E740481C1C}">
                <a14:useLocalDpi xmlns:a14="http://schemas.microsoft.com/office/drawing/2010/main"/>
              </a:ext>
            </a:extLst>
          </a:blip>
          <a:srcRect t="2" r="50183" b="-11450"/>
          <a:stretch>
            <a:fillRect/>
          </a:stretch>
        </p:blipFill>
        <p:spPr bwMode="auto">
          <a:xfrm>
            <a:off x="904875" y="6335713"/>
            <a:ext cx="530225" cy="1920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Prostokąt 11">
            <a:extLst>
              <a:ext uri="{FF2B5EF4-FFF2-40B4-BE49-F238E27FC236}">
                <a16:creationId xmlns:a16="http://schemas.microsoft.com/office/drawing/2014/main" id="{983A5128-DEA7-1398-3224-5341D90C48D1}"/>
              </a:ext>
            </a:extLst>
          </p:cNvPr>
          <p:cNvSpPr/>
          <p:nvPr userDrawn="1"/>
        </p:nvSpPr>
        <p:spPr>
          <a:xfrm>
            <a:off x="6096000" y="0"/>
            <a:ext cx="6096000" cy="6858000"/>
          </a:xfrm>
          <a:prstGeom prst="rect">
            <a:avLst/>
          </a:prstGeom>
          <a:blipFill>
            <a:blip r:embed="rId4"/>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pl-PL"/>
          </a:p>
        </p:txBody>
      </p:sp>
      <p:sp>
        <p:nvSpPr>
          <p:cNvPr id="9" name="Tytuł 1"/>
          <p:cNvSpPr>
            <a:spLocks noGrp="1"/>
          </p:cNvSpPr>
          <p:nvPr>
            <p:ph type="ctrTitle"/>
          </p:nvPr>
        </p:nvSpPr>
        <p:spPr>
          <a:xfrm>
            <a:off x="673911" y="816081"/>
            <a:ext cx="5022039" cy="2387600"/>
          </a:xfrm>
        </p:spPr>
        <p:txBody>
          <a:bodyPr anchor="b">
            <a:normAutofit/>
          </a:bodyPr>
          <a:lstStyle>
            <a:lvl1pPr algn="l">
              <a:lnSpc>
                <a:spcPct val="100000"/>
              </a:lnSpc>
              <a:defRPr sz="3400" b="1">
                <a:solidFill>
                  <a:srgbClr val="7E864C"/>
                </a:solidFill>
              </a:defRPr>
            </a:lvl1pPr>
          </a:lstStyle>
          <a:p>
            <a:r>
              <a:rPr lang="en-US"/>
              <a:t>Click to edit Master title style</a:t>
            </a:r>
            <a:endParaRPr lang="pl-PL"/>
          </a:p>
        </p:txBody>
      </p:sp>
      <p:sp>
        <p:nvSpPr>
          <p:cNvPr id="10" name="Symbol zastępczy tekstu 4"/>
          <p:cNvSpPr>
            <a:spLocks noGrp="1"/>
          </p:cNvSpPr>
          <p:nvPr>
            <p:ph type="body" sz="quarter" idx="13"/>
          </p:nvPr>
        </p:nvSpPr>
        <p:spPr>
          <a:xfrm>
            <a:off x="678187" y="3321970"/>
            <a:ext cx="4973616" cy="2545429"/>
          </a:xfrm>
        </p:spPr>
        <p:txBody>
          <a:bodyPr lIns="90000">
            <a:normAutofit/>
          </a:bodyPr>
          <a:lstStyle>
            <a:lvl1pPr marL="182563" indent="-182563">
              <a:lnSpc>
                <a:spcPct val="130000"/>
              </a:lnSpc>
              <a:defRPr sz="1200" b="1">
                <a:solidFill>
                  <a:srgbClr val="7E864C"/>
                </a:solidFill>
              </a:defRPr>
            </a:lvl1pPr>
          </a:lstStyle>
          <a:p>
            <a:pPr lvl="0"/>
            <a:r>
              <a:rPr lang="pl-PL"/>
              <a:t>Kliknij, aby edytować style wzorca tekstu</a:t>
            </a:r>
          </a:p>
        </p:txBody>
      </p:sp>
      <p:sp>
        <p:nvSpPr>
          <p:cNvPr id="6" name="Symbol zastępczy stopki 2">
            <a:extLst>
              <a:ext uri="{FF2B5EF4-FFF2-40B4-BE49-F238E27FC236}">
                <a16:creationId xmlns:a16="http://schemas.microsoft.com/office/drawing/2014/main" id="{6319EDBB-09F9-39DC-C90A-BA8B85D36EDE}"/>
              </a:ext>
            </a:extLst>
          </p:cNvPr>
          <p:cNvSpPr>
            <a:spLocks noGrp="1"/>
          </p:cNvSpPr>
          <p:nvPr>
            <p:ph type="ftr" sz="quarter" idx="14"/>
          </p:nvPr>
        </p:nvSpPr>
        <p:spPr/>
        <p:txBody>
          <a:bodyPr/>
          <a:lstStyle>
            <a:lvl1pPr>
              <a:defRPr/>
            </a:lvl1pPr>
          </a:lstStyle>
          <a:p>
            <a:pPr>
              <a:defRPr/>
            </a:pPr>
            <a:r>
              <a:rPr lang="en-US"/>
              <a:t>eSpring™ Water Treatment System training</a:t>
            </a:r>
            <a:endParaRPr lang="pl-PL"/>
          </a:p>
        </p:txBody>
      </p:sp>
      <p:sp>
        <p:nvSpPr>
          <p:cNvPr id="7" name="Symbol zastępczy numeru slajdu 3">
            <a:extLst>
              <a:ext uri="{FF2B5EF4-FFF2-40B4-BE49-F238E27FC236}">
                <a16:creationId xmlns:a16="http://schemas.microsoft.com/office/drawing/2014/main" id="{AC0B9B8C-C67A-289F-BAF8-A9F222837648}"/>
              </a:ext>
            </a:extLst>
          </p:cNvPr>
          <p:cNvSpPr>
            <a:spLocks noGrp="1"/>
          </p:cNvSpPr>
          <p:nvPr>
            <p:ph type="sldNum" sz="quarter" idx="15"/>
          </p:nvPr>
        </p:nvSpPr>
        <p:spPr/>
        <p:txBody>
          <a:bodyPr/>
          <a:lstStyle>
            <a:lvl1pPr>
              <a:defRPr smtClean="0"/>
            </a:lvl1pPr>
          </a:lstStyle>
          <a:p>
            <a:pPr>
              <a:defRPr/>
            </a:pPr>
            <a:fld id="{2BCD46A1-796B-42F3-A549-56CEDCCD4D50}" type="slidenum">
              <a:rPr lang="pl-PL" altLang="en-US"/>
              <a:pPr>
                <a:defRPr/>
              </a:pPr>
              <a:t>‹#›</a:t>
            </a:fld>
            <a:endParaRPr lang="pl-PL" altLang="en-US"/>
          </a:p>
        </p:txBody>
      </p:sp>
    </p:spTree>
    <p:extLst>
      <p:ext uri="{BB962C8B-B14F-4D97-AF65-F5344CB8AC3E}">
        <p14:creationId xmlns:p14="http://schemas.microsoft.com/office/powerpoint/2010/main" val="2981562709"/>
      </p:ext>
    </p:extLst>
  </p:cSld>
  <p:clrMapOvr>
    <a:masterClrMapping/>
  </p:clrMapOvr>
</p:sldLayout>
</file>

<file path=ppt/slideLayouts/slideLayout101.xml><?xml version="1.0" encoding="utf-8"?>
<p:sldLayout xmlns:a="http://schemas.openxmlformats.org/drawingml/2006/main" xmlns:r="http://schemas.openxmlformats.org/officeDocument/2006/relationships" xmlns:p="http://schemas.openxmlformats.org/presentationml/2006/main" preserve="1" userDrawn="1">
  <p:cSld name="40_Pusty">
    <p:spTree>
      <p:nvGrpSpPr>
        <p:cNvPr id="1" name=""/>
        <p:cNvGrpSpPr/>
        <p:nvPr/>
      </p:nvGrpSpPr>
      <p:grpSpPr>
        <a:xfrm>
          <a:off x="0" y="0"/>
          <a:ext cx="0" cy="0"/>
          <a:chOff x="0" y="0"/>
          <a:chExt cx="0" cy="0"/>
        </a:xfrm>
      </p:grpSpPr>
      <p:sp>
        <p:nvSpPr>
          <p:cNvPr id="2" name="Prostokąt 5">
            <a:extLst>
              <a:ext uri="{FF2B5EF4-FFF2-40B4-BE49-F238E27FC236}">
                <a16:creationId xmlns:a16="http://schemas.microsoft.com/office/drawing/2014/main" id="{329EDDB7-7286-556B-D080-1F579A98047E}"/>
              </a:ext>
            </a:extLst>
          </p:cNvPr>
          <p:cNvSpPr/>
          <p:nvPr userDrawn="1"/>
        </p:nvSpPr>
        <p:spPr>
          <a:xfrm>
            <a:off x="0" y="0"/>
            <a:ext cx="12192000" cy="6858000"/>
          </a:xfrm>
          <a:prstGeom prst="rect">
            <a:avLst/>
          </a:prstGeom>
          <a:solidFill>
            <a:srgbClr val="F1FAE5"/>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pl-PL"/>
          </a:p>
        </p:txBody>
      </p:sp>
      <p:pic>
        <p:nvPicPr>
          <p:cNvPr id="3" name="Obraz 4">
            <a:extLst>
              <a:ext uri="{FF2B5EF4-FFF2-40B4-BE49-F238E27FC236}">
                <a16:creationId xmlns:a16="http://schemas.microsoft.com/office/drawing/2014/main" id="{CFBC1D0C-F7D2-247B-98D8-CF0E953C5807}"/>
              </a:ext>
            </a:extLst>
          </p:cNvPr>
          <p:cNvPicPr>
            <a:picLocks noChangeAspect="1"/>
          </p:cNvPicPr>
          <p:nvPr userDrawn="1"/>
        </p:nvPicPr>
        <p:blipFill>
          <a:blip r:embed="rId2" cstate="screen">
            <a:extLst>
              <a:ext uri="{28A0092B-C50C-407E-A947-70E740481C1C}">
                <a14:useLocalDpi xmlns:a14="http://schemas.microsoft.com/office/drawing/2010/main"/>
              </a:ext>
            </a:extLst>
          </a:blip>
          <a:srcRect/>
          <a:stretch>
            <a:fillRect/>
          </a:stretch>
        </p:blipFill>
        <p:spPr bwMode="auto">
          <a:xfrm>
            <a:off x="354013" y="6253163"/>
            <a:ext cx="292100" cy="358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 name="Obraz 6">
            <a:extLst>
              <a:ext uri="{FF2B5EF4-FFF2-40B4-BE49-F238E27FC236}">
                <a16:creationId xmlns:a16="http://schemas.microsoft.com/office/drawing/2014/main" id="{4D70FA99-A4B9-DD4E-AFEE-A7238C502825}"/>
              </a:ext>
            </a:extLst>
          </p:cNvPr>
          <p:cNvPicPr>
            <a:picLocks noChangeAspect="1"/>
          </p:cNvPicPr>
          <p:nvPr userDrawn="1"/>
        </p:nvPicPr>
        <p:blipFill>
          <a:blip r:embed="rId3" cstate="screen">
            <a:extLst>
              <a:ext uri="{28A0092B-C50C-407E-A947-70E740481C1C}">
                <a14:useLocalDpi xmlns:a14="http://schemas.microsoft.com/office/drawing/2010/main"/>
              </a:ext>
            </a:extLst>
          </a:blip>
          <a:srcRect t="2" r="50183" b="-11450"/>
          <a:stretch>
            <a:fillRect/>
          </a:stretch>
        </p:blipFill>
        <p:spPr bwMode="auto">
          <a:xfrm>
            <a:off x="904875" y="6335713"/>
            <a:ext cx="530225" cy="1920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Prostokąt 11">
            <a:extLst>
              <a:ext uri="{FF2B5EF4-FFF2-40B4-BE49-F238E27FC236}">
                <a16:creationId xmlns:a16="http://schemas.microsoft.com/office/drawing/2014/main" id="{6D361D3C-6A80-786F-A542-E0294D6D4C70}"/>
              </a:ext>
            </a:extLst>
          </p:cNvPr>
          <p:cNvSpPr/>
          <p:nvPr userDrawn="1"/>
        </p:nvSpPr>
        <p:spPr>
          <a:xfrm>
            <a:off x="6096000" y="0"/>
            <a:ext cx="6096000" cy="6858000"/>
          </a:xfrm>
          <a:prstGeom prst="rect">
            <a:avLst/>
          </a:prstGeom>
          <a:blipFill>
            <a:blip r:embed="rId4"/>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pl-PL"/>
          </a:p>
        </p:txBody>
      </p:sp>
      <p:sp>
        <p:nvSpPr>
          <p:cNvPr id="9" name="Tytuł 1"/>
          <p:cNvSpPr>
            <a:spLocks noGrp="1"/>
          </p:cNvSpPr>
          <p:nvPr>
            <p:ph type="ctrTitle"/>
          </p:nvPr>
        </p:nvSpPr>
        <p:spPr>
          <a:xfrm>
            <a:off x="673911" y="816081"/>
            <a:ext cx="5022039" cy="2387600"/>
          </a:xfrm>
        </p:spPr>
        <p:txBody>
          <a:bodyPr anchor="b">
            <a:normAutofit/>
          </a:bodyPr>
          <a:lstStyle>
            <a:lvl1pPr algn="l">
              <a:lnSpc>
                <a:spcPct val="100000"/>
              </a:lnSpc>
              <a:defRPr sz="3400" b="1">
                <a:solidFill>
                  <a:srgbClr val="7E864C"/>
                </a:solidFill>
              </a:defRPr>
            </a:lvl1pPr>
          </a:lstStyle>
          <a:p>
            <a:r>
              <a:rPr lang="en-US"/>
              <a:t>Click to edit Master title style</a:t>
            </a:r>
            <a:endParaRPr lang="pl-PL"/>
          </a:p>
        </p:txBody>
      </p:sp>
      <p:sp>
        <p:nvSpPr>
          <p:cNvPr id="10" name="Symbol zastępczy tekstu 4"/>
          <p:cNvSpPr>
            <a:spLocks noGrp="1"/>
          </p:cNvSpPr>
          <p:nvPr>
            <p:ph type="body" sz="quarter" idx="13"/>
          </p:nvPr>
        </p:nvSpPr>
        <p:spPr>
          <a:xfrm>
            <a:off x="678187" y="3321970"/>
            <a:ext cx="4973616" cy="2545429"/>
          </a:xfrm>
        </p:spPr>
        <p:txBody>
          <a:bodyPr lIns="90000">
            <a:normAutofit/>
          </a:bodyPr>
          <a:lstStyle>
            <a:lvl1pPr marL="182563" indent="-182563">
              <a:lnSpc>
                <a:spcPct val="130000"/>
              </a:lnSpc>
              <a:defRPr sz="1200" b="1">
                <a:solidFill>
                  <a:srgbClr val="7E864C"/>
                </a:solidFill>
              </a:defRPr>
            </a:lvl1pPr>
          </a:lstStyle>
          <a:p>
            <a:pPr lvl="0"/>
            <a:r>
              <a:rPr lang="pl-PL"/>
              <a:t>Kliknij, aby edytować style wzorca tekstu</a:t>
            </a:r>
          </a:p>
        </p:txBody>
      </p:sp>
      <p:sp>
        <p:nvSpPr>
          <p:cNvPr id="6" name="Symbol zastępczy stopki 2">
            <a:extLst>
              <a:ext uri="{FF2B5EF4-FFF2-40B4-BE49-F238E27FC236}">
                <a16:creationId xmlns:a16="http://schemas.microsoft.com/office/drawing/2014/main" id="{87154D6A-3DC0-8FA6-67DD-7033218EF1C8}"/>
              </a:ext>
            </a:extLst>
          </p:cNvPr>
          <p:cNvSpPr>
            <a:spLocks noGrp="1"/>
          </p:cNvSpPr>
          <p:nvPr>
            <p:ph type="ftr" sz="quarter" idx="14"/>
          </p:nvPr>
        </p:nvSpPr>
        <p:spPr/>
        <p:txBody>
          <a:bodyPr/>
          <a:lstStyle>
            <a:lvl1pPr>
              <a:defRPr/>
            </a:lvl1pPr>
          </a:lstStyle>
          <a:p>
            <a:pPr>
              <a:defRPr/>
            </a:pPr>
            <a:r>
              <a:rPr lang="en-US"/>
              <a:t>eSpring™ Water Treatment System training</a:t>
            </a:r>
            <a:endParaRPr lang="pl-PL"/>
          </a:p>
        </p:txBody>
      </p:sp>
      <p:sp>
        <p:nvSpPr>
          <p:cNvPr id="7" name="Symbol zastępczy numeru slajdu 3">
            <a:extLst>
              <a:ext uri="{FF2B5EF4-FFF2-40B4-BE49-F238E27FC236}">
                <a16:creationId xmlns:a16="http://schemas.microsoft.com/office/drawing/2014/main" id="{AB80E0DE-DAFE-D3B3-5662-072D4C430731}"/>
              </a:ext>
            </a:extLst>
          </p:cNvPr>
          <p:cNvSpPr>
            <a:spLocks noGrp="1"/>
          </p:cNvSpPr>
          <p:nvPr>
            <p:ph type="sldNum" sz="quarter" idx="15"/>
          </p:nvPr>
        </p:nvSpPr>
        <p:spPr/>
        <p:txBody>
          <a:bodyPr/>
          <a:lstStyle>
            <a:lvl1pPr>
              <a:defRPr smtClean="0"/>
            </a:lvl1pPr>
          </a:lstStyle>
          <a:p>
            <a:pPr>
              <a:defRPr/>
            </a:pPr>
            <a:fld id="{22C61C84-2F74-477E-976F-CF04C24B1A26}" type="slidenum">
              <a:rPr lang="pl-PL" altLang="en-US"/>
              <a:pPr>
                <a:defRPr/>
              </a:pPr>
              <a:t>‹#›</a:t>
            </a:fld>
            <a:endParaRPr lang="pl-PL" altLang="en-US"/>
          </a:p>
        </p:txBody>
      </p:sp>
    </p:spTree>
    <p:extLst>
      <p:ext uri="{BB962C8B-B14F-4D97-AF65-F5344CB8AC3E}">
        <p14:creationId xmlns:p14="http://schemas.microsoft.com/office/powerpoint/2010/main" val="1039163989"/>
      </p:ext>
    </p:extLst>
  </p:cSld>
  <p:clrMapOvr>
    <a:masterClrMapping/>
  </p:clrMapOvr>
</p:sldLayout>
</file>

<file path=ppt/slideLayouts/slideLayout102.xml><?xml version="1.0" encoding="utf-8"?>
<p:sldLayout xmlns:a="http://schemas.openxmlformats.org/drawingml/2006/main" xmlns:r="http://schemas.openxmlformats.org/officeDocument/2006/relationships" xmlns:p="http://schemas.openxmlformats.org/presentationml/2006/main" preserve="1" userDrawn="1">
  <p:cSld name="41_Pusty">
    <p:spTree>
      <p:nvGrpSpPr>
        <p:cNvPr id="1" name=""/>
        <p:cNvGrpSpPr/>
        <p:nvPr/>
      </p:nvGrpSpPr>
      <p:grpSpPr>
        <a:xfrm>
          <a:off x="0" y="0"/>
          <a:ext cx="0" cy="0"/>
          <a:chOff x="0" y="0"/>
          <a:chExt cx="0" cy="0"/>
        </a:xfrm>
      </p:grpSpPr>
      <p:sp>
        <p:nvSpPr>
          <p:cNvPr id="2" name="Prostokąt 18">
            <a:extLst>
              <a:ext uri="{FF2B5EF4-FFF2-40B4-BE49-F238E27FC236}">
                <a16:creationId xmlns:a16="http://schemas.microsoft.com/office/drawing/2014/main" id="{ED730E59-9B25-D7A9-4034-3EC04C9F7739}"/>
              </a:ext>
            </a:extLst>
          </p:cNvPr>
          <p:cNvSpPr/>
          <p:nvPr userDrawn="1"/>
        </p:nvSpPr>
        <p:spPr>
          <a:xfrm>
            <a:off x="0" y="0"/>
            <a:ext cx="12192000" cy="6858000"/>
          </a:xfrm>
          <a:prstGeom prst="rect">
            <a:avLst/>
          </a:prstGeom>
          <a:solidFill>
            <a:srgbClr val="E5FFFF"/>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pl-PL"/>
          </a:p>
        </p:txBody>
      </p:sp>
      <p:pic>
        <p:nvPicPr>
          <p:cNvPr id="3" name="Obraz 12">
            <a:extLst>
              <a:ext uri="{FF2B5EF4-FFF2-40B4-BE49-F238E27FC236}">
                <a16:creationId xmlns:a16="http://schemas.microsoft.com/office/drawing/2014/main" id="{0D4EA75B-14BA-7837-35EE-4ACA8A03F0D8}"/>
              </a:ext>
            </a:extLst>
          </p:cNvPr>
          <p:cNvPicPr>
            <a:picLocks noChangeAspect="1"/>
          </p:cNvPicPr>
          <p:nvPr userDrawn="1"/>
        </p:nvPicPr>
        <p:blipFill>
          <a:blip r:embed="rId2" cstate="screen">
            <a:extLst>
              <a:ext uri="{28A0092B-C50C-407E-A947-70E740481C1C}">
                <a14:useLocalDpi xmlns:a14="http://schemas.microsoft.com/office/drawing/2010/main"/>
              </a:ext>
            </a:extLst>
          </a:blip>
          <a:srcRect/>
          <a:stretch>
            <a:fillRect/>
          </a:stretch>
        </p:blipFill>
        <p:spPr bwMode="auto">
          <a:xfrm>
            <a:off x="354013" y="6253163"/>
            <a:ext cx="292100" cy="358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 name="Obraz 13">
            <a:extLst>
              <a:ext uri="{FF2B5EF4-FFF2-40B4-BE49-F238E27FC236}">
                <a16:creationId xmlns:a16="http://schemas.microsoft.com/office/drawing/2014/main" id="{B6409037-973D-5832-0E7D-F16E7AD68F7D}"/>
              </a:ext>
            </a:extLst>
          </p:cNvPr>
          <p:cNvPicPr>
            <a:picLocks noChangeAspect="1"/>
          </p:cNvPicPr>
          <p:nvPr userDrawn="1"/>
        </p:nvPicPr>
        <p:blipFill>
          <a:blip r:embed="rId3" cstate="screen">
            <a:extLst>
              <a:ext uri="{28A0092B-C50C-407E-A947-70E740481C1C}">
                <a14:useLocalDpi xmlns:a14="http://schemas.microsoft.com/office/drawing/2010/main"/>
              </a:ext>
            </a:extLst>
          </a:blip>
          <a:srcRect t="2" r="49323" b="-2"/>
          <a:stretch>
            <a:fillRect/>
          </a:stretch>
        </p:blipFill>
        <p:spPr bwMode="auto">
          <a:xfrm>
            <a:off x="904875" y="6338888"/>
            <a:ext cx="531813" cy="1698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Prostokąt 17">
            <a:extLst>
              <a:ext uri="{FF2B5EF4-FFF2-40B4-BE49-F238E27FC236}">
                <a16:creationId xmlns:a16="http://schemas.microsoft.com/office/drawing/2014/main" id="{54D1AEED-CB81-9D0F-2B78-8E93E5729ED9}"/>
              </a:ext>
            </a:extLst>
          </p:cNvPr>
          <p:cNvSpPr/>
          <p:nvPr userDrawn="1"/>
        </p:nvSpPr>
        <p:spPr>
          <a:xfrm>
            <a:off x="4059238" y="0"/>
            <a:ext cx="8132762" cy="6858000"/>
          </a:xfrm>
          <a:prstGeom prst="rect">
            <a:avLst/>
          </a:prstGeom>
          <a:blipFill>
            <a:blip r:embed="rId4"/>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pl-PL"/>
          </a:p>
        </p:txBody>
      </p:sp>
      <p:sp>
        <p:nvSpPr>
          <p:cNvPr id="17" name="Symbol zastępczy tekstu 4"/>
          <p:cNvSpPr>
            <a:spLocks noGrp="1"/>
          </p:cNvSpPr>
          <p:nvPr>
            <p:ph type="body" sz="quarter" idx="14"/>
          </p:nvPr>
        </p:nvSpPr>
        <p:spPr>
          <a:xfrm>
            <a:off x="678187" y="3321970"/>
            <a:ext cx="3030385" cy="2545429"/>
          </a:xfrm>
        </p:spPr>
        <p:txBody>
          <a:bodyPr lIns="90000">
            <a:normAutofit/>
          </a:bodyPr>
          <a:lstStyle>
            <a:lvl1pPr marL="182563" indent="-182563">
              <a:lnSpc>
                <a:spcPct val="130000"/>
              </a:lnSpc>
              <a:defRPr sz="1200" b="1">
                <a:solidFill>
                  <a:srgbClr val="336874"/>
                </a:solidFill>
              </a:defRPr>
            </a:lvl1pPr>
          </a:lstStyle>
          <a:p>
            <a:pPr lvl="0"/>
            <a:r>
              <a:rPr lang="pl-PL"/>
              <a:t>Kliknij, aby edytować style wzorca tekstu</a:t>
            </a:r>
          </a:p>
        </p:txBody>
      </p:sp>
      <p:sp>
        <p:nvSpPr>
          <p:cNvPr id="20" name="Tytuł 1"/>
          <p:cNvSpPr>
            <a:spLocks noGrp="1"/>
          </p:cNvSpPr>
          <p:nvPr>
            <p:ph type="ctrTitle"/>
          </p:nvPr>
        </p:nvSpPr>
        <p:spPr>
          <a:xfrm>
            <a:off x="673911" y="816081"/>
            <a:ext cx="3059889" cy="2387600"/>
          </a:xfrm>
        </p:spPr>
        <p:txBody>
          <a:bodyPr anchor="b">
            <a:normAutofit/>
          </a:bodyPr>
          <a:lstStyle>
            <a:lvl1pPr algn="l">
              <a:lnSpc>
                <a:spcPct val="100000"/>
              </a:lnSpc>
              <a:defRPr sz="3400" b="1">
                <a:solidFill>
                  <a:srgbClr val="336874"/>
                </a:solidFill>
              </a:defRPr>
            </a:lvl1pPr>
          </a:lstStyle>
          <a:p>
            <a:r>
              <a:rPr lang="en-US"/>
              <a:t>Click to edit Master title style</a:t>
            </a:r>
            <a:endParaRPr lang="pl-PL"/>
          </a:p>
        </p:txBody>
      </p:sp>
      <p:sp>
        <p:nvSpPr>
          <p:cNvPr id="6" name="Symbol zastępczy stopki 2">
            <a:extLst>
              <a:ext uri="{FF2B5EF4-FFF2-40B4-BE49-F238E27FC236}">
                <a16:creationId xmlns:a16="http://schemas.microsoft.com/office/drawing/2014/main" id="{AE396587-60D1-6357-1CAB-D9EB83697D0F}"/>
              </a:ext>
            </a:extLst>
          </p:cNvPr>
          <p:cNvSpPr>
            <a:spLocks noGrp="1"/>
          </p:cNvSpPr>
          <p:nvPr>
            <p:ph type="ftr" sz="quarter" idx="15"/>
          </p:nvPr>
        </p:nvSpPr>
        <p:spPr/>
        <p:txBody>
          <a:bodyPr/>
          <a:lstStyle>
            <a:lvl1pPr>
              <a:defRPr/>
            </a:lvl1pPr>
          </a:lstStyle>
          <a:p>
            <a:pPr>
              <a:defRPr/>
            </a:pPr>
            <a:r>
              <a:rPr lang="en-US"/>
              <a:t>eSpring™ Water Treatment System training</a:t>
            </a:r>
            <a:endParaRPr lang="pl-PL"/>
          </a:p>
        </p:txBody>
      </p:sp>
      <p:sp>
        <p:nvSpPr>
          <p:cNvPr id="7" name="Symbol zastępczy numeru slajdu 3">
            <a:extLst>
              <a:ext uri="{FF2B5EF4-FFF2-40B4-BE49-F238E27FC236}">
                <a16:creationId xmlns:a16="http://schemas.microsoft.com/office/drawing/2014/main" id="{04B4CEA2-8AA1-770E-0D92-CBB60B588B59}"/>
              </a:ext>
            </a:extLst>
          </p:cNvPr>
          <p:cNvSpPr>
            <a:spLocks noGrp="1"/>
          </p:cNvSpPr>
          <p:nvPr>
            <p:ph type="sldNum" sz="quarter" idx="16"/>
          </p:nvPr>
        </p:nvSpPr>
        <p:spPr/>
        <p:txBody>
          <a:bodyPr/>
          <a:lstStyle>
            <a:lvl1pPr>
              <a:defRPr smtClean="0"/>
            </a:lvl1pPr>
          </a:lstStyle>
          <a:p>
            <a:pPr>
              <a:defRPr/>
            </a:pPr>
            <a:fld id="{ECC08BF5-2EE4-414A-9661-F24FA522F31F}" type="slidenum">
              <a:rPr lang="pl-PL" altLang="en-US"/>
              <a:pPr>
                <a:defRPr/>
              </a:pPr>
              <a:t>‹#›</a:t>
            </a:fld>
            <a:endParaRPr lang="pl-PL" altLang="en-US"/>
          </a:p>
        </p:txBody>
      </p:sp>
    </p:spTree>
    <p:extLst>
      <p:ext uri="{BB962C8B-B14F-4D97-AF65-F5344CB8AC3E}">
        <p14:creationId xmlns:p14="http://schemas.microsoft.com/office/powerpoint/2010/main" val="367121829"/>
      </p:ext>
    </p:extLst>
  </p:cSld>
  <p:clrMapOvr>
    <a:masterClrMapping/>
  </p:clrMapOvr>
</p:sldLayout>
</file>

<file path=ppt/slideLayouts/slideLayout103.xml><?xml version="1.0" encoding="utf-8"?>
<p:sldLayout xmlns:a="http://schemas.openxmlformats.org/drawingml/2006/main" xmlns:r="http://schemas.openxmlformats.org/officeDocument/2006/relationships" xmlns:p="http://schemas.openxmlformats.org/presentationml/2006/main" preserve="1" userDrawn="1">
  <p:cSld name="42_Pusty">
    <p:spTree>
      <p:nvGrpSpPr>
        <p:cNvPr id="1" name=""/>
        <p:cNvGrpSpPr/>
        <p:nvPr/>
      </p:nvGrpSpPr>
      <p:grpSpPr>
        <a:xfrm>
          <a:off x="0" y="0"/>
          <a:ext cx="0" cy="0"/>
          <a:chOff x="0" y="0"/>
          <a:chExt cx="0" cy="0"/>
        </a:xfrm>
      </p:grpSpPr>
      <p:sp>
        <p:nvSpPr>
          <p:cNvPr id="2" name="Prostokąt 12">
            <a:extLst>
              <a:ext uri="{FF2B5EF4-FFF2-40B4-BE49-F238E27FC236}">
                <a16:creationId xmlns:a16="http://schemas.microsoft.com/office/drawing/2014/main" id="{5C1ACBBE-8691-F03E-5FAD-7C1F36CB20C1}"/>
              </a:ext>
            </a:extLst>
          </p:cNvPr>
          <p:cNvSpPr/>
          <p:nvPr userDrawn="1"/>
        </p:nvSpPr>
        <p:spPr>
          <a:xfrm>
            <a:off x="0" y="0"/>
            <a:ext cx="12192000" cy="6858000"/>
          </a:xfrm>
          <a:prstGeom prst="rect">
            <a:avLst/>
          </a:prstGeom>
          <a:solidFill>
            <a:srgbClr val="F3F1FF"/>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pl-PL"/>
          </a:p>
        </p:txBody>
      </p:sp>
      <p:pic>
        <p:nvPicPr>
          <p:cNvPr id="3" name="Obraz 13">
            <a:extLst>
              <a:ext uri="{FF2B5EF4-FFF2-40B4-BE49-F238E27FC236}">
                <a16:creationId xmlns:a16="http://schemas.microsoft.com/office/drawing/2014/main" id="{FD27278C-27AF-D7AC-060B-9E09E3D28CD5}"/>
              </a:ext>
            </a:extLst>
          </p:cNvPr>
          <p:cNvPicPr>
            <a:picLocks noChangeAspect="1"/>
          </p:cNvPicPr>
          <p:nvPr userDrawn="1"/>
        </p:nvPicPr>
        <p:blipFill>
          <a:blip r:embed="rId2" cstate="screen">
            <a:extLst>
              <a:ext uri="{28A0092B-C50C-407E-A947-70E740481C1C}">
                <a14:useLocalDpi xmlns:a14="http://schemas.microsoft.com/office/drawing/2010/main"/>
              </a:ext>
            </a:extLst>
          </a:blip>
          <a:srcRect/>
          <a:stretch>
            <a:fillRect/>
          </a:stretch>
        </p:blipFill>
        <p:spPr bwMode="auto">
          <a:xfrm>
            <a:off x="354013" y="6253163"/>
            <a:ext cx="292100" cy="358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 name="Obraz 15">
            <a:extLst>
              <a:ext uri="{FF2B5EF4-FFF2-40B4-BE49-F238E27FC236}">
                <a16:creationId xmlns:a16="http://schemas.microsoft.com/office/drawing/2014/main" id="{15885768-5229-A7F8-0EDA-E08519284AE4}"/>
              </a:ext>
            </a:extLst>
          </p:cNvPr>
          <p:cNvPicPr>
            <a:picLocks noChangeAspect="1"/>
          </p:cNvPicPr>
          <p:nvPr userDrawn="1"/>
        </p:nvPicPr>
        <p:blipFill>
          <a:blip r:embed="rId3" cstate="screen">
            <a:extLst>
              <a:ext uri="{28A0092B-C50C-407E-A947-70E740481C1C}">
                <a14:useLocalDpi xmlns:a14="http://schemas.microsoft.com/office/drawing/2010/main"/>
              </a:ext>
            </a:extLst>
          </a:blip>
          <a:srcRect r="50845"/>
          <a:stretch>
            <a:fillRect/>
          </a:stretch>
        </p:blipFill>
        <p:spPr bwMode="auto">
          <a:xfrm>
            <a:off x="904875" y="6335713"/>
            <a:ext cx="520700" cy="1730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Prostokąt 18">
            <a:extLst>
              <a:ext uri="{FF2B5EF4-FFF2-40B4-BE49-F238E27FC236}">
                <a16:creationId xmlns:a16="http://schemas.microsoft.com/office/drawing/2014/main" id="{57217A65-6375-5933-A3C9-54B5CDB4E28C}"/>
              </a:ext>
            </a:extLst>
          </p:cNvPr>
          <p:cNvSpPr/>
          <p:nvPr userDrawn="1"/>
        </p:nvSpPr>
        <p:spPr>
          <a:xfrm>
            <a:off x="4059238" y="0"/>
            <a:ext cx="8132762" cy="6858000"/>
          </a:xfrm>
          <a:prstGeom prst="rect">
            <a:avLst/>
          </a:prstGeom>
          <a:blipFill>
            <a:blip r:embed="rId4"/>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pl-PL"/>
          </a:p>
        </p:txBody>
      </p:sp>
      <p:sp>
        <p:nvSpPr>
          <p:cNvPr id="17" name="Symbol zastępczy tekstu 4"/>
          <p:cNvSpPr>
            <a:spLocks noGrp="1"/>
          </p:cNvSpPr>
          <p:nvPr>
            <p:ph type="body" sz="quarter" idx="14"/>
          </p:nvPr>
        </p:nvSpPr>
        <p:spPr>
          <a:xfrm>
            <a:off x="678187" y="3321970"/>
            <a:ext cx="3030385" cy="2545429"/>
          </a:xfrm>
        </p:spPr>
        <p:txBody>
          <a:bodyPr lIns="90000">
            <a:normAutofit/>
          </a:bodyPr>
          <a:lstStyle>
            <a:lvl1pPr marL="182563" indent="-182563">
              <a:lnSpc>
                <a:spcPct val="130000"/>
              </a:lnSpc>
              <a:defRPr sz="1200" b="1">
                <a:solidFill>
                  <a:srgbClr val="445E9E"/>
                </a:solidFill>
              </a:defRPr>
            </a:lvl1pPr>
          </a:lstStyle>
          <a:p>
            <a:pPr lvl="0"/>
            <a:r>
              <a:rPr lang="pl-PL"/>
              <a:t>Kliknij, aby edytować style wzorca tekstu</a:t>
            </a:r>
          </a:p>
        </p:txBody>
      </p:sp>
      <p:sp>
        <p:nvSpPr>
          <p:cNvPr id="18" name="Tytuł 1"/>
          <p:cNvSpPr>
            <a:spLocks noGrp="1"/>
          </p:cNvSpPr>
          <p:nvPr>
            <p:ph type="ctrTitle"/>
          </p:nvPr>
        </p:nvSpPr>
        <p:spPr>
          <a:xfrm>
            <a:off x="673911" y="816081"/>
            <a:ext cx="3059889" cy="2387600"/>
          </a:xfrm>
        </p:spPr>
        <p:txBody>
          <a:bodyPr anchor="b">
            <a:normAutofit/>
          </a:bodyPr>
          <a:lstStyle>
            <a:lvl1pPr algn="l">
              <a:lnSpc>
                <a:spcPct val="100000"/>
              </a:lnSpc>
              <a:defRPr sz="3400" b="1">
                <a:solidFill>
                  <a:srgbClr val="445E9E"/>
                </a:solidFill>
              </a:defRPr>
            </a:lvl1pPr>
          </a:lstStyle>
          <a:p>
            <a:r>
              <a:rPr lang="en-US"/>
              <a:t>Click to edit Master title style</a:t>
            </a:r>
            <a:endParaRPr lang="pl-PL"/>
          </a:p>
        </p:txBody>
      </p:sp>
      <p:sp>
        <p:nvSpPr>
          <p:cNvPr id="6" name="Symbol zastępczy stopki 2">
            <a:extLst>
              <a:ext uri="{FF2B5EF4-FFF2-40B4-BE49-F238E27FC236}">
                <a16:creationId xmlns:a16="http://schemas.microsoft.com/office/drawing/2014/main" id="{2A855097-5D0B-CB41-84FF-131A3A68B088}"/>
              </a:ext>
            </a:extLst>
          </p:cNvPr>
          <p:cNvSpPr>
            <a:spLocks noGrp="1"/>
          </p:cNvSpPr>
          <p:nvPr>
            <p:ph type="ftr" sz="quarter" idx="15"/>
          </p:nvPr>
        </p:nvSpPr>
        <p:spPr/>
        <p:txBody>
          <a:bodyPr/>
          <a:lstStyle>
            <a:lvl1pPr>
              <a:defRPr/>
            </a:lvl1pPr>
          </a:lstStyle>
          <a:p>
            <a:pPr>
              <a:defRPr/>
            </a:pPr>
            <a:r>
              <a:rPr lang="en-US"/>
              <a:t>eSpring™ Water Treatment System training</a:t>
            </a:r>
            <a:endParaRPr lang="pl-PL"/>
          </a:p>
        </p:txBody>
      </p:sp>
      <p:sp>
        <p:nvSpPr>
          <p:cNvPr id="7" name="Symbol zastępczy numeru slajdu 3">
            <a:extLst>
              <a:ext uri="{FF2B5EF4-FFF2-40B4-BE49-F238E27FC236}">
                <a16:creationId xmlns:a16="http://schemas.microsoft.com/office/drawing/2014/main" id="{F6DF4641-462A-2C49-1439-E21BEB2DD1E9}"/>
              </a:ext>
            </a:extLst>
          </p:cNvPr>
          <p:cNvSpPr>
            <a:spLocks noGrp="1"/>
          </p:cNvSpPr>
          <p:nvPr>
            <p:ph type="sldNum" sz="quarter" idx="16"/>
          </p:nvPr>
        </p:nvSpPr>
        <p:spPr/>
        <p:txBody>
          <a:bodyPr/>
          <a:lstStyle>
            <a:lvl1pPr>
              <a:defRPr smtClean="0"/>
            </a:lvl1pPr>
          </a:lstStyle>
          <a:p>
            <a:pPr>
              <a:defRPr/>
            </a:pPr>
            <a:fld id="{991E1D4E-3A15-477F-8AF8-76CC65C18636}" type="slidenum">
              <a:rPr lang="pl-PL" altLang="en-US"/>
              <a:pPr>
                <a:defRPr/>
              </a:pPr>
              <a:t>‹#›</a:t>
            </a:fld>
            <a:endParaRPr lang="pl-PL" altLang="en-US"/>
          </a:p>
        </p:txBody>
      </p:sp>
    </p:spTree>
    <p:extLst>
      <p:ext uri="{BB962C8B-B14F-4D97-AF65-F5344CB8AC3E}">
        <p14:creationId xmlns:p14="http://schemas.microsoft.com/office/powerpoint/2010/main" val="3398239697"/>
      </p:ext>
    </p:extLst>
  </p:cSld>
  <p:clrMapOvr>
    <a:masterClrMapping/>
  </p:clrMapOvr>
</p:sldLayout>
</file>

<file path=ppt/slideLayouts/slideLayout104.xml><?xml version="1.0" encoding="utf-8"?>
<p:sldLayout xmlns:a="http://schemas.openxmlformats.org/drawingml/2006/main" xmlns:r="http://schemas.openxmlformats.org/officeDocument/2006/relationships" xmlns:p="http://schemas.openxmlformats.org/presentationml/2006/main" preserve="1" userDrawn="1">
  <p:cSld name="10_Tylko tytuł">
    <p:spTree>
      <p:nvGrpSpPr>
        <p:cNvPr id="1" name=""/>
        <p:cNvGrpSpPr/>
        <p:nvPr/>
      </p:nvGrpSpPr>
      <p:grpSpPr>
        <a:xfrm>
          <a:off x="0" y="0"/>
          <a:ext cx="0" cy="0"/>
          <a:chOff x="0" y="0"/>
          <a:chExt cx="0" cy="0"/>
        </a:xfrm>
      </p:grpSpPr>
      <p:pic>
        <p:nvPicPr>
          <p:cNvPr id="2" name="Obraz 8">
            <a:extLst>
              <a:ext uri="{FF2B5EF4-FFF2-40B4-BE49-F238E27FC236}">
                <a16:creationId xmlns:a16="http://schemas.microsoft.com/office/drawing/2014/main" id="{B960CF33-85A7-B90F-A224-C0FC10BF4707}"/>
              </a:ext>
            </a:extLst>
          </p:cNvPr>
          <p:cNvPicPr>
            <a:picLocks noChangeAspect="1"/>
          </p:cNvPicPr>
          <p:nvPr userDrawn="1"/>
        </p:nvPicPr>
        <p:blipFill>
          <a:blip r:embed="rId2" cstate="screen">
            <a:extLst>
              <a:ext uri="{28A0092B-C50C-407E-A947-70E740481C1C}">
                <a14:useLocalDpi xmlns:a14="http://schemas.microsoft.com/office/drawing/2010/main"/>
              </a:ext>
            </a:extLst>
          </a:blip>
          <a:srcRect t="2" r="50333" b="-2"/>
          <a:stretch>
            <a:fillRect/>
          </a:stretch>
        </p:blipFill>
        <p:spPr bwMode="auto">
          <a:xfrm>
            <a:off x="904875" y="6340475"/>
            <a:ext cx="520700" cy="168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 name="Obraz 10">
            <a:extLst>
              <a:ext uri="{FF2B5EF4-FFF2-40B4-BE49-F238E27FC236}">
                <a16:creationId xmlns:a16="http://schemas.microsoft.com/office/drawing/2014/main" id="{DF0F2866-0A06-0FE6-0FFC-C3FDF4AB6394}"/>
              </a:ext>
            </a:extLst>
          </p:cNvPr>
          <p:cNvPicPr>
            <a:picLocks noChangeAspect="1"/>
          </p:cNvPicPr>
          <p:nvPr userDrawn="1"/>
        </p:nvPicPr>
        <p:blipFill>
          <a:blip r:embed="rId3" cstate="screen">
            <a:extLst>
              <a:ext uri="{28A0092B-C50C-407E-A947-70E740481C1C}">
                <a14:useLocalDpi xmlns:a14="http://schemas.microsoft.com/office/drawing/2010/main"/>
              </a:ext>
            </a:extLst>
          </a:blip>
          <a:srcRect/>
          <a:stretch>
            <a:fillRect/>
          </a:stretch>
        </p:blipFill>
        <p:spPr bwMode="auto">
          <a:xfrm>
            <a:off x="354013" y="6253163"/>
            <a:ext cx="292100" cy="358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3" name="Tytuł 1"/>
          <p:cNvSpPr>
            <a:spLocks noGrp="1"/>
          </p:cNvSpPr>
          <p:nvPr>
            <p:ph type="ctrTitle"/>
          </p:nvPr>
        </p:nvSpPr>
        <p:spPr>
          <a:xfrm>
            <a:off x="673911" y="816081"/>
            <a:ext cx="5022039" cy="2387600"/>
          </a:xfrm>
        </p:spPr>
        <p:txBody>
          <a:bodyPr anchor="b">
            <a:normAutofit/>
          </a:bodyPr>
          <a:lstStyle>
            <a:lvl1pPr algn="l">
              <a:lnSpc>
                <a:spcPct val="100000"/>
              </a:lnSpc>
              <a:defRPr sz="3400" b="1">
                <a:solidFill>
                  <a:schemeClr val="tx1"/>
                </a:solidFill>
              </a:defRPr>
            </a:lvl1pPr>
          </a:lstStyle>
          <a:p>
            <a:r>
              <a:rPr lang="en-US"/>
              <a:t>Click to edit Master title style</a:t>
            </a:r>
            <a:endParaRPr lang="pl-PL"/>
          </a:p>
        </p:txBody>
      </p:sp>
      <p:sp>
        <p:nvSpPr>
          <p:cNvPr id="15" name="Symbol zastępczy tekstu 4"/>
          <p:cNvSpPr>
            <a:spLocks noGrp="1"/>
          </p:cNvSpPr>
          <p:nvPr>
            <p:ph type="body" sz="quarter" idx="13"/>
          </p:nvPr>
        </p:nvSpPr>
        <p:spPr>
          <a:xfrm>
            <a:off x="678187" y="3321970"/>
            <a:ext cx="4973616" cy="2545429"/>
          </a:xfrm>
        </p:spPr>
        <p:txBody>
          <a:bodyPr lIns="90000">
            <a:normAutofit/>
          </a:bodyPr>
          <a:lstStyle>
            <a:lvl1pPr marL="182563" indent="-182563">
              <a:lnSpc>
                <a:spcPct val="130000"/>
              </a:lnSpc>
              <a:defRPr sz="1200" b="1">
                <a:solidFill>
                  <a:schemeClr val="tx1"/>
                </a:solidFill>
              </a:defRPr>
            </a:lvl1pPr>
          </a:lstStyle>
          <a:p>
            <a:pPr lvl="0"/>
            <a:r>
              <a:rPr lang="pl-PL"/>
              <a:t>Kliknij, aby edytować style wzorca tekstu</a:t>
            </a:r>
          </a:p>
        </p:txBody>
      </p:sp>
      <p:sp>
        <p:nvSpPr>
          <p:cNvPr id="4" name="Symbol zastępczy stopki 3">
            <a:extLst>
              <a:ext uri="{FF2B5EF4-FFF2-40B4-BE49-F238E27FC236}">
                <a16:creationId xmlns:a16="http://schemas.microsoft.com/office/drawing/2014/main" id="{E60822D0-A467-1A5A-2F5E-A2EEEFCEE96C}"/>
              </a:ext>
            </a:extLst>
          </p:cNvPr>
          <p:cNvSpPr>
            <a:spLocks noGrp="1"/>
          </p:cNvSpPr>
          <p:nvPr>
            <p:ph type="ftr" sz="quarter" idx="14"/>
          </p:nvPr>
        </p:nvSpPr>
        <p:spPr/>
        <p:txBody>
          <a:bodyPr/>
          <a:lstStyle>
            <a:lvl1pPr>
              <a:defRPr/>
            </a:lvl1pPr>
          </a:lstStyle>
          <a:p>
            <a:pPr>
              <a:defRPr/>
            </a:pPr>
            <a:r>
              <a:rPr lang="en-US"/>
              <a:t>eSpring™ Water Treatment System training</a:t>
            </a:r>
            <a:endParaRPr lang="pl-PL"/>
          </a:p>
        </p:txBody>
      </p:sp>
      <p:sp>
        <p:nvSpPr>
          <p:cNvPr id="5" name="Symbol zastępczy numeru slajdu 4">
            <a:extLst>
              <a:ext uri="{FF2B5EF4-FFF2-40B4-BE49-F238E27FC236}">
                <a16:creationId xmlns:a16="http://schemas.microsoft.com/office/drawing/2014/main" id="{37A073E5-75F3-3872-F934-E327ADFA9C97}"/>
              </a:ext>
            </a:extLst>
          </p:cNvPr>
          <p:cNvSpPr>
            <a:spLocks noGrp="1"/>
          </p:cNvSpPr>
          <p:nvPr>
            <p:ph type="sldNum" sz="quarter" idx="15"/>
          </p:nvPr>
        </p:nvSpPr>
        <p:spPr/>
        <p:txBody>
          <a:bodyPr/>
          <a:lstStyle>
            <a:lvl1pPr>
              <a:defRPr smtClean="0"/>
            </a:lvl1pPr>
          </a:lstStyle>
          <a:p>
            <a:pPr>
              <a:defRPr/>
            </a:pPr>
            <a:fld id="{8ABB2DD5-0B6D-499A-9703-2DC59AFB1DAD}" type="slidenum">
              <a:rPr lang="pl-PL" altLang="en-US"/>
              <a:pPr>
                <a:defRPr/>
              </a:pPr>
              <a:t>‹#›</a:t>
            </a:fld>
            <a:endParaRPr lang="pl-PL" altLang="en-US"/>
          </a:p>
        </p:txBody>
      </p:sp>
    </p:spTree>
    <p:extLst>
      <p:ext uri="{BB962C8B-B14F-4D97-AF65-F5344CB8AC3E}">
        <p14:creationId xmlns:p14="http://schemas.microsoft.com/office/powerpoint/2010/main" val="1412989151"/>
      </p:ext>
    </p:extLst>
  </p:cSld>
  <p:clrMapOvr>
    <a:masterClrMapping/>
  </p:clrMapOvr>
</p:sldLayout>
</file>

<file path=ppt/slideLayouts/slideLayout105.xml><?xml version="1.0" encoding="utf-8"?>
<p:sldLayout xmlns:a="http://schemas.openxmlformats.org/drawingml/2006/main" xmlns:r="http://schemas.openxmlformats.org/officeDocument/2006/relationships" xmlns:p="http://schemas.openxmlformats.org/presentationml/2006/main" preserve="1" userDrawn="1">
  <p:cSld name="43_Pusty">
    <p:spTree>
      <p:nvGrpSpPr>
        <p:cNvPr id="1" name=""/>
        <p:cNvGrpSpPr/>
        <p:nvPr/>
      </p:nvGrpSpPr>
      <p:grpSpPr>
        <a:xfrm>
          <a:off x="0" y="0"/>
          <a:ext cx="0" cy="0"/>
          <a:chOff x="0" y="0"/>
          <a:chExt cx="0" cy="0"/>
        </a:xfrm>
      </p:grpSpPr>
      <p:sp>
        <p:nvSpPr>
          <p:cNvPr id="2" name="Prostokąt 11">
            <a:extLst>
              <a:ext uri="{FF2B5EF4-FFF2-40B4-BE49-F238E27FC236}">
                <a16:creationId xmlns:a16="http://schemas.microsoft.com/office/drawing/2014/main" id="{E58D2AF6-A814-714C-5C14-7AD5499B04F8}"/>
              </a:ext>
            </a:extLst>
          </p:cNvPr>
          <p:cNvSpPr/>
          <p:nvPr userDrawn="1"/>
        </p:nvSpPr>
        <p:spPr>
          <a:xfrm>
            <a:off x="4059238" y="0"/>
            <a:ext cx="8132762"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pl-PL"/>
          </a:p>
        </p:txBody>
      </p:sp>
      <p:pic>
        <p:nvPicPr>
          <p:cNvPr id="3" name="Obraz 15">
            <a:extLst>
              <a:ext uri="{FF2B5EF4-FFF2-40B4-BE49-F238E27FC236}">
                <a16:creationId xmlns:a16="http://schemas.microsoft.com/office/drawing/2014/main" id="{C55554BD-6342-8B7E-560A-C7FF18290BDF}"/>
              </a:ext>
            </a:extLst>
          </p:cNvPr>
          <p:cNvPicPr>
            <a:picLocks noChangeAspect="1"/>
          </p:cNvPicPr>
          <p:nvPr userDrawn="1"/>
        </p:nvPicPr>
        <p:blipFill>
          <a:blip r:embed="rId3" cstate="screen">
            <a:extLst>
              <a:ext uri="{28A0092B-C50C-407E-A947-70E740481C1C}">
                <a14:useLocalDpi xmlns:a14="http://schemas.microsoft.com/office/drawing/2010/main"/>
              </a:ext>
            </a:extLst>
          </a:blip>
          <a:srcRect t="2" r="50333" b="-2"/>
          <a:stretch>
            <a:fillRect/>
          </a:stretch>
        </p:blipFill>
        <p:spPr bwMode="auto">
          <a:xfrm>
            <a:off x="904875" y="6340475"/>
            <a:ext cx="520700" cy="168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 name="Obraz 16">
            <a:extLst>
              <a:ext uri="{FF2B5EF4-FFF2-40B4-BE49-F238E27FC236}">
                <a16:creationId xmlns:a16="http://schemas.microsoft.com/office/drawing/2014/main" id="{313DA024-C3DD-5BE6-4A0E-9EC186A7992F}"/>
              </a:ext>
            </a:extLst>
          </p:cNvPr>
          <p:cNvPicPr>
            <a:picLocks noChangeAspect="1"/>
          </p:cNvPicPr>
          <p:nvPr userDrawn="1"/>
        </p:nvPicPr>
        <p:blipFill>
          <a:blip r:embed="rId4" cstate="screen">
            <a:extLst>
              <a:ext uri="{28A0092B-C50C-407E-A947-70E740481C1C}">
                <a14:useLocalDpi xmlns:a14="http://schemas.microsoft.com/office/drawing/2010/main"/>
              </a:ext>
            </a:extLst>
          </a:blip>
          <a:srcRect/>
          <a:stretch>
            <a:fillRect/>
          </a:stretch>
        </p:blipFill>
        <p:spPr bwMode="auto">
          <a:xfrm>
            <a:off x="354013" y="6253163"/>
            <a:ext cx="292100" cy="358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 name="Symbol zastępczy tekstu 4"/>
          <p:cNvSpPr>
            <a:spLocks noGrp="1"/>
          </p:cNvSpPr>
          <p:nvPr>
            <p:ph type="body" sz="quarter" idx="14"/>
          </p:nvPr>
        </p:nvSpPr>
        <p:spPr>
          <a:xfrm>
            <a:off x="678187" y="3321970"/>
            <a:ext cx="3030385" cy="2545429"/>
          </a:xfrm>
        </p:spPr>
        <p:txBody>
          <a:bodyPr lIns="90000">
            <a:normAutofit/>
          </a:bodyPr>
          <a:lstStyle>
            <a:lvl1pPr marL="182563" indent="-182563">
              <a:lnSpc>
                <a:spcPct val="130000"/>
              </a:lnSpc>
              <a:defRPr sz="1200" b="1">
                <a:solidFill>
                  <a:schemeClr val="tx1"/>
                </a:solidFill>
              </a:defRPr>
            </a:lvl1pPr>
          </a:lstStyle>
          <a:p>
            <a:pPr lvl="0"/>
            <a:r>
              <a:rPr lang="pl-PL"/>
              <a:t>Kliknij, aby edytować style wzorca tekstu</a:t>
            </a:r>
          </a:p>
        </p:txBody>
      </p:sp>
      <p:sp>
        <p:nvSpPr>
          <p:cNvPr id="14" name="Tytuł 1"/>
          <p:cNvSpPr>
            <a:spLocks noGrp="1"/>
          </p:cNvSpPr>
          <p:nvPr>
            <p:ph type="ctrTitle"/>
          </p:nvPr>
        </p:nvSpPr>
        <p:spPr>
          <a:xfrm>
            <a:off x="673911" y="816081"/>
            <a:ext cx="3059889" cy="2387600"/>
          </a:xfrm>
        </p:spPr>
        <p:txBody>
          <a:bodyPr anchor="b">
            <a:normAutofit/>
          </a:bodyPr>
          <a:lstStyle>
            <a:lvl1pPr algn="l">
              <a:lnSpc>
                <a:spcPct val="100000"/>
              </a:lnSpc>
              <a:defRPr sz="3400" b="1">
                <a:solidFill>
                  <a:schemeClr val="tx1"/>
                </a:solidFill>
              </a:defRPr>
            </a:lvl1pPr>
          </a:lstStyle>
          <a:p>
            <a:r>
              <a:rPr lang="en-US"/>
              <a:t>Click to edit Master title style</a:t>
            </a:r>
            <a:endParaRPr lang="pl-PL"/>
          </a:p>
        </p:txBody>
      </p:sp>
      <p:sp>
        <p:nvSpPr>
          <p:cNvPr id="5" name="Symbol zastępczy stopki 2">
            <a:extLst>
              <a:ext uri="{FF2B5EF4-FFF2-40B4-BE49-F238E27FC236}">
                <a16:creationId xmlns:a16="http://schemas.microsoft.com/office/drawing/2014/main" id="{6A5E4187-8EE3-783E-0660-C579044892D7}"/>
              </a:ext>
            </a:extLst>
          </p:cNvPr>
          <p:cNvSpPr>
            <a:spLocks noGrp="1"/>
          </p:cNvSpPr>
          <p:nvPr>
            <p:ph type="ftr" sz="quarter" idx="15"/>
          </p:nvPr>
        </p:nvSpPr>
        <p:spPr/>
        <p:txBody>
          <a:bodyPr/>
          <a:lstStyle>
            <a:lvl1pPr>
              <a:defRPr/>
            </a:lvl1pPr>
          </a:lstStyle>
          <a:p>
            <a:pPr>
              <a:defRPr/>
            </a:pPr>
            <a:r>
              <a:rPr lang="en-US"/>
              <a:t>eSpring™ Water Treatment System training</a:t>
            </a:r>
            <a:endParaRPr lang="pl-PL"/>
          </a:p>
        </p:txBody>
      </p:sp>
      <p:sp>
        <p:nvSpPr>
          <p:cNvPr id="6" name="Symbol zastępczy numeru slajdu 3">
            <a:extLst>
              <a:ext uri="{FF2B5EF4-FFF2-40B4-BE49-F238E27FC236}">
                <a16:creationId xmlns:a16="http://schemas.microsoft.com/office/drawing/2014/main" id="{35E5355D-672B-9139-339A-DCAB5BB3F57A}"/>
              </a:ext>
            </a:extLst>
          </p:cNvPr>
          <p:cNvSpPr>
            <a:spLocks noGrp="1"/>
          </p:cNvSpPr>
          <p:nvPr>
            <p:ph type="sldNum" sz="quarter" idx="16"/>
          </p:nvPr>
        </p:nvSpPr>
        <p:spPr/>
        <p:txBody>
          <a:bodyPr/>
          <a:lstStyle>
            <a:lvl1pPr>
              <a:defRPr smtClean="0"/>
            </a:lvl1pPr>
          </a:lstStyle>
          <a:p>
            <a:pPr>
              <a:defRPr/>
            </a:pPr>
            <a:fld id="{39B32A4B-A778-4930-8547-F5FFD0E52183}" type="slidenum">
              <a:rPr lang="pl-PL" altLang="en-US"/>
              <a:pPr>
                <a:defRPr/>
              </a:pPr>
              <a:t>‹#›</a:t>
            </a:fld>
            <a:endParaRPr lang="pl-PL" altLang="en-US"/>
          </a:p>
        </p:txBody>
      </p:sp>
    </p:spTree>
    <p:extLst>
      <p:ext uri="{BB962C8B-B14F-4D97-AF65-F5344CB8AC3E}">
        <p14:creationId xmlns:p14="http://schemas.microsoft.com/office/powerpoint/2010/main" val="4022982779"/>
      </p:ext>
    </p:extLst>
  </p:cSld>
  <p:clrMapOvr>
    <a:masterClrMapping/>
  </p:clrMapOvr>
</p:sldLayout>
</file>

<file path=ppt/slideLayouts/slideLayout106.xml><?xml version="1.0" encoding="utf-8"?>
<p:sldLayout xmlns:a="http://schemas.openxmlformats.org/drawingml/2006/main" xmlns:r="http://schemas.openxmlformats.org/officeDocument/2006/relationships" xmlns:p="http://schemas.openxmlformats.org/presentationml/2006/main" preserve="1" userDrawn="1">
  <p:cSld name="44_Pusty">
    <p:spTree>
      <p:nvGrpSpPr>
        <p:cNvPr id="1" name=""/>
        <p:cNvGrpSpPr/>
        <p:nvPr/>
      </p:nvGrpSpPr>
      <p:grpSpPr>
        <a:xfrm>
          <a:off x="0" y="0"/>
          <a:ext cx="0" cy="0"/>
          <a:chOff x="0" y="0"/>
          <a:chExt cx="0" cy="0"/>
        </a:xfrm>
      </p:grpSpPr>
      <p:sp>
        <p:nvSpPr>
          <p:cNvPr id="2" name="Prostokąt 12">
            <a:extLst>
              <a:ext uri="{FF2B5EF4-FFF2-40B4-BE49-F238E27FC236}">
                <a16:creationId xmlns:a16="http://schemas.microsoft.com/office/drawing/2014/main" id="{A78B51B6-239F-6AB4-14D2-994579F9F5A1}"/>
              </a:ext>
            </a:extLst>
          </p:cNvPr>
          <p:cNvSpPr/>
          <p:nvPr userDrawn="1"/>
        </p:nvSpPr>
        <p:spPr>
          <a:xfrm>
            <a:off x="4059238" y="0"/>
            <a:ext cx="8132762"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pl-PL"/>
          </a:p>
        </p:txBody>
      </p:sp>
      <p:pic>
        <p:nvPicPr>
          <p:cNvPr id="3" name="Obraz 14">
            <a:extLst>
              <a:ext uri="{FF2B5EF4-FFF2-40B4-BE49-F238E27FC236}">
                <a16:creationId xmlns:a16="http://schemas.microsoft.com/office/drawing/2014/main" id="{4E578F6C-1290-D9E3-8EBA-E88B163DB15B}"/>
              </a:ext>
            </a:extLst>
          </p:cNvPr>
          <p:cNvPicPr>
            <a:picLocks noChangeAspect="1"/>
          </p:cNvPicPr>
          <p:nvPr userDrawn="1"/>
        </p:nvPicPr>
        <p:blipFill>
          <a:blip r:embed="rId3" cstate="screen">
            <a:extLst>
              <a:ext uri="{28A0092B-C50C-407E-A947-70E740481C1C}">
                <a14:useLocalDpi xmlns:a14="http://schemas.microsoft.com/office/drawing/2010/main"/>
              </a:ext>
            </a:extLst>
          </a:blip>
          <a:srcRect t="2" r="50333" b="-2"/>
          <a:stretch>
            <a:fillRect/>
          </a:stretch>
        </p:blipFill>
        <p:spPr bwMode="auto">
          <a:xfrm>
            <a:off x="904875" y="6340475"/>
            <a:ext cx="520700" cy="168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 name="Obraz 15">
            <a:extLst>
              <a:ext uri="{FF2B5EF4-FFF2-40B4-BE49-F238E27FC236}">
                <a16:creationId xmlns:a16="http://schemas.microsoft.com/office/drawing/2014/main" id="{664C9254-AD4A-D384-B345-344D268EFCC1}"/>
              </a:ext>
            </a:extLst>
          </p:cNvPr>
          <p:cNvPicPr>
            <a:picLocks noChangeAspect="1"/>
          </p:cNvPicPr>
          <p:nvPr userDrawn="1"/>
        </p:nvPicPr>
        <p:blipFill>
          <a:blip r:embed="rId4" cstate="screen">
            <a:extLst>
              <a:ext uri="{28A0092B-C50C-407E-A947-70E740481C1C}">
                <a14:useLocalDpi xmlns:a14="http://schemas.microsoft.com/office/drawing/2010/main"/>
              </a:ext>
            </a:extLst>
          </a:blip>
          <a:srcRect/>
          <a:stretch>
            <a:fillRect/>
          </a:stretch>
        </p:blipFill>
        <p:spPr bwMode="auto">
          <a:xfrm>
            <a:off x="354013" y="6253163"/>
            <a:ext cx="292100" cy="358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 name="Symbol zastępczy tekstu 4"/>
          <p:cNvSpPr>
            <a:spLocks noGrp="1"/>
          </p:cNvSpPr>
          <p:nvPr>
            <p:ph type="body" sz="quarter" idx="14"/>
          </p:nvPr>
        </p:nvSpPr>
        <p:spPr>
          <a:xfrm>
            <a:off x="678187" y="3321970"/>
            <a:ext cx="3030385" cy="2545429"/>
          </a:xfrm>
        </p:spPr>
        <p:txBody>
          <a:bodyPr lIns="90000">
            <a:normAutofit/>
          </a:bodyPr>
          <a:lstStyle>
            <a:lvl1pPr marL="182563" indent="-182563">
              <a:lnSpc>
                <a:spcPct val="130000"/>
              </a:lnSpc>
              <a:defRPr sz="1200" b="1">
                <a:solidFill>
                  <a:schemeClr val="tx1"/>
                </a:solidFill>
              </a:defRPr>
            </a:lvl1pPr>
          </a:lstStyle>
          <a:p>
            <a:pPr lvl="0"/>
            <a:r>
              <a:rPr lang="pl-PL"/>
              <a:t>Kliknij, aby edytować style wzorca tekstu</a:t>
            </a:r>
          </a:p>
        </p:txBody>
      </p:sp>
      <p:sp>
        <p:nvSpPr>
          <p:cNvPr id="14" name="Tytuł 1"/>
          <p:cNvSpPr>
            <a:spLocks noGrp="1"/>
          </p:cNvSpPr>
          <p:nvPr>
            <p:ph type="ctrTitle"/>
          </p:nvPr>
        </p:nvSpPr>
        <p:spPr>
          <a:xfrm>
            <a:off x="673911" y="816081"/>
            <a:ext cx="3059889" cy="2387600"/>
          </a:xfrm>
        </p:spPr>
        <p:txBody>
          <a:bodyPr anchor="b">
            <a:normAutofit/>
          </a:bodyPr>
          <a:lstStyle>
            <a:lvl1pPr algn="l">
              <a:lnSpc>
                <a:spcPct val="100000"/>
              </a:lnSpc>
              <a:defRPr sz="3400" b="1">
                <a:solidFill>
                  <a:schemeClr val="tx1"/>
                </a:solidFill>
              </a:defRPr>
            </a:lvl1pPr>
          </a:lstStyle>
          <a:p>
            <a:r>
              <a:rPr lang="en-US"/>
              <a:t>Click to edit Master title style</a:t>
            </a:r>
            <a:endParaRPr lang="pl-PL"/>
          </a:p>
        </p:txBody>
      </p:sp>
      <p:sp>
        <p:nvSpPr>
          <p:cNvPr id="5" name="Symbol zastępczy stopki 2">
            <a:extLst>
              <a:ext uri="{FF2B5EF4-FFF2-40B4-BE49-F238E27FC236}">
                <a16:creationId xmlns:a16="http://schemas.microsoft.com/office/drawing/2014/main" id="{3D0876BF-CB11-6C13-DBA0-B976A717984A}"/>
              </a:ext>
            </a:extLst>
          </p:cNvPr>
          <p:cNvSpPr>
            <a:spLocks noGrp="1"/>
          </p:cNvSpPr>
          <p:nvPr>
            <p:ph type="ftr" sz="quarter" idx="15"/>
          </p:nvPr>
        </p:nvSpPr>
        <p:spPr/>
        <p:txBody>
          <a:bodyPr/>
          <a:lstStyle>
            <a:lvl1pPr>
              <a:defRPr/>
            </a:lvl1pPr>
          </a:lstStyle>
          <a:p>
            <a:pPr>
              <a:defRPr/>
            </a:pPr>
            <a:r>
              <a:rPr lang="en-US"/>
              <a:t>eSpring™ Water Treatment System training</a:t>
            </a:r>
            <a:endParaRPr lang="pl-PL"/>
          </a:p>
        </p:txBody>
      </p:sp>
      <p:sp>
        <p:nvSpPr>
          <p:cNvPr id="6" name="Symbol zastępczy numeru slajdu 3">
            <a:extLst>
              <a:ext uri="{FF2B5EF4-FFF2-40B4-BE49-F238E27FC236}">
                <a16:creationId xmlns:a16="http://schemas.microsoft.com/office/drawing/2014/main" id="{EFF2F3A2-498E-27C9-8AAA-CE7E9BF0FB22}"/>
              </a:ext>
            </a:extLst>
          </p:cNvPr>
          <p:cNvSpPr>
            <a:spLocks noGrp="1"/>
          </p:cNvSpPr>
          <p:nvPr>
            <p:ph type="sldNum" sz="quarter" idx="16"/>
          </p:nvPr>
        </p:nvSpPr>
        <p:spPr/>
        <p:txBody>
          <a:bodyPr/>
          <a:lstStyle>
            <a:lvl1pPr>
              <a:defRPr smtClean="0"/>
            </a:lvl1pPr>
          </a:lstStyle>
          <a:p>
            <a:pPr>
              <a:defRPr/>
            </a:pPr>
            <a:fld id="{3E379055-93F8-4D56-B8B9-A5C0CF51B416}" type="slidenum">
              <a:rPr lang="pl-PL" altLang="en-US"/>
              <a:pPr>
                <a:defRPr/>
              </a:pPr>
              <a:t>‹#›</a:t>
            </a:fld>
            <a:endParaRPr lang="pl-PL" altLang="en-US"/>
          </a:p>
        </p:txBody>
      </p:sp>
    </p:spTree>
    <p:extLst>
      <p:ext uri="{BB962C8B-B14F-4D97-AF65-F5344CB8AC3E}">
        <p14:creationId xmlns:p14="http://schemas.microsoft.com/office/powerpoint/2010/main" val="1934867068"/>
      </p:ext>
    </p:extLst>
  </p:cSld>
  <p:clrMapOvr>
    <a:masterClrMapping/>
  </p:clrMapOvr>
</p:sldLayout>
</file>

<file path=ppt/slideLayouts/slideLayout107.xml><?xml version="1.0" encoding="utf-8"?>
<p:sldLayout xmlns:a="http://schemas.openxmlformats.org/drawingml/2006/main" xmlns:r="http://schemas.openxmlformats.org/officeDocument/2006/relationships" xmlns:p="http://schemas.openxmlformats.org/presentationml/2006/main" preserve="1" userDrawn="1">
  <p:cSld name="45_Pusty">
    <p:spTree>
      <p:nvGrpSpPr>
        <p:cNvPr id="1" name=""/>
        <p:cNvGrpSpPr/>
        <p:nvPr/>
      </p:nvGrpSpPr>
      <p:grpSpPr>
        <a:xfrm>
          <a:off x="0" y="0"/>
          <a:ext cx="0" cy="0"/>
          <a:chOff x="0" y="0"/>
          <a:chExt cx="0" cy="0"/>
        </a:xfrm>
      </p:grpSpPr>
      <p:sp>
        <p:nvSpPr>
          <p:cNvPr id="2" name="Prostokąt 9">
            <a:extLst>
              <a:ext uri="{FF2B5EF4-FFF2-40B4-BE49-F238E27FC236}">
                <a16:creationId xmlns:a16="http://schemas.microsoft.com/office/drawing/2014/main" id="{3DC21ECA-A48E-7982-BA76-AD3AE9BAACE4}"/>
              </a:ext>
            </a:extLst>
          </p:cNvPr>
          <p:cNvSpPr/>
          <p:nvPr userDrawn="1"/>
        </p:nvSpPr>
        <p:spPr>
          <a:xfrm>
            <a:off x="4059238" y="0"/>
            <a:ext cx="8132762"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pl-PL"/>
          </a:p>
        </p:txBody>
      </p:sp>
      <p:pic>
        <p:nvPicPr>
          <p:cNvPr id="3" name="Obraz 15">
            <a:extLst>
              <a:ext uri="{FF2B5EF4-FFF2-40B4-BE49-F238E27FC236}">
                <a16:creationId xmlns:a16="http://schemas.microsoft.com/office/drawing/2014/main" id="{000B1256-015D-4431-26D1-C1E42F35BE09}"/>
              </a:ext>
            </a:extLst>
          </p:cNvPr>
          <p:cNvPicPr>
            <a:picLocks noChangeAspect="1"/>
          </p:cNvPicPr>
          <p:nvPr userDrawn="1"/>
        </p:nvPicPr>
        <p:blipFill>
          <a:blip r:embed="rId3" cstate="screen">
            <a:extLst>
              <a:ext uri="{28A0092B-C50C-407E-A947-70E740481C1C}">
                <a14:useLocalDpi xmlns:a14="http://schemas.microsoft.com/office/drawing/2010/main"/>
              </a:ext>
            </a:extLst>
          </a:blip>
          <a:srcRect t="2" r="50333" b="-2"/>
          <a:stretch>
            <a:fillRect/>
          </a:stretch>
        </p:blipFill>
        <p:spPr bwMode="auto">
          <a:xfrm>
            <a:off x="904875" y="6340475"/>
            <a:ext cx="520700" cy="168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 name="Obraz 16">
            <a:extLst>
              <a:ext uri="{FF2B5EF4-FFF2-40B4-BE49-F238E27FC236}">
                <a16:creationId xmlns:a16="http://schemas.microsoft.com/office/drawing/2014/main" id="{8BAA54D8-43F2-5D81-7501-8116B6E18D66}"/>
              </a:ext>
            </a:extLst>
          </p:cNvPr>
          <p:cNvPicPr>
            <a:picLocks noChangeAspect="1"/>
          </p:cNvPicPr>
          <p:nvPr userDrawn="1"/>
        </p:nvPicPr>
        <p:blipFill>
          <a:blip r:embed="rId4" cstate="screen">
            <a:extLst>
              <a:ext uri="{28A0092B-C50C-407E-A947-70E740481C1C}">
                <a14:useLocalDpi xmlns:a14="http://schemas.microsoft.com/office/drawing/2010/main"/>
              </a:ext>
            </a:extLst>
          </a:blip>
          <a:srcRect/>
          <a:stretch>
            <a:fillRect/>
          </a:stretch>
        </p:blipFill>
        <p:spPr bwMode="auto">
          <a:xfrm>
            <a:off x="354013" y="6253163"/>
            <a:ext cx="292100" cy="358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 name="Symbol zastępczy tekstu 4"/>
          <p:cNvSpPr>
            <a:spLocks noGrp="1"/>
          </p:cNvSpPr>
          <p:nvPr>
            <p:ph type="body" sz="quarter" idx="14"/>
          </p:nvPr>
        </p:nvSpPr>
        <p:spPr>
          <a:xfrm>
            <a:off x="678187" y="3321970"/>
            <a:ext cx="3030385" cy="2545429"/>
          </a:xfrm>
        </p:spPr>
        <p:txBody>
          <a:bodyPr lIns="90000">
            <a:normAutofit/>
          </a:bodyPr>
          <a:lstStyle>
            <a:lvl1pPr marL="182563" indent="-182563">
              <a:lnSpc>
                <a:spcPct val="130000"/>
              </a:lnSpc>
              <a:defRPr sz="1200" b="1">
                <a:solidFill>
                  <a:schemeClr val="tx1"/>
                </a:solidFill>
              </a:defRPr>
            </a:lvl1pPr>
          </a:lstStyle>
          <a:p>
            <a:pPr lvl="0"/>
            <a:r>
              <a:rPr lang="pl-PL"/>
              <a:t>Kliknij, aby edytować style wzorca tekstu</a:t>
            </a:r>
          </a:p>
        </p:txBody>
      </p:sp>
      <p:sp>
        <p:nvSpPr>
          <p:cNvPr id="12" name="Tytuł 1"/>
          <p:cNvSpPr>
            <a:spLocks noGrp="1"/>
          </p:cNvSpPr>
          <p:nvPr>
            <p:ph type="ctrTitle"/>
          </p:nvPr>
        </p:nvSpPr>
        <p:spPr>
          <a:xfrm>
            <a:off x="673911" y="816081"/>
            <a:ext cx="3059889" cy="2387600"/>
          </a:xfrm>
        </p:spPr>
        <p:txBody>
          <a:bodyPr anchor="b">
            <a:normAutofit/>
          </a:bodyPr>
          <a:lstStyle>
            <a:lvl1pPr algn="l">
              <a:lnSpc>
                <a:spcPct val="100000"/>
              </a:lnSpc>
              <a:defRPr sz="3400" b="1">
                <a:solidFill>
                  <a:schemeClr val="tx1"/>
                </a:solidFill>
              </a:defRPr>
            </a:lvl1pPr>
          </a:lstStyle>
          <a:p>
            <a:r>
              <a:rPr lang="en-US"/>
              <a:t>Click to edit Master title style</a:t>
            </a:r>
            <a:endParaRPr lang="pl-PL"/>
          </a:p>
        </p:txBody>
      </p:sp>
      <p:sp>
        <p:nvSpPr>
          <p:cNvPr id="5" name="Symbol zastępczy stopki 2">
            <a:extLst>
              <a:ext uri="{FF2B5EF4-FFF2-40B4-BE49-F238E27FC236}">
                <a16:creationId xmlns:a16="http://schemas.microsoft.com/office/drawing/2014/main" id="{99A4ED77-0EEA-522C-C810-6066B8A11D8D}"/>
              </a:ext>
            </a:extLst>
          </p:cNvPr>
          <p:cNvSpPr>
            <a:spLocks noGrp="1"/>
          </p:cNvSpPr>
          <p:nvPr>
            <p:ph type="ftr" sz="quarter" idx="15"/>
          </p:nvPr>
        </p:nvSpPr>
        <p:spPr/>
        <p:txBody>
          <a:bodyPr/>
          <a:lstStyle>
            <a:lvl1pPr>
              <a:defRPr/>
            </a:lvl1pPr>
          </a:lstStyle>
          <a:p>
            <a:pPr>
              <a:defRPr/>
            </a:pPr>
            <a:r>
              <a:rPr lang="en-US"/>
              <a:t>eSpring™ Water Treatment System training</a:t>
            </a:r>
            <a:endParaRPr lang="pl-PL"/>
          </a:p>
        </p:txBody>
      </p:sp>
      <p:sp>
        <p:nvSpPr>
          <p:cNvPr id="6" name="Symbol zastępczy numeru slajdu 3">
            <a:extLst>
              <a:ext uri="{FF2B5EF4-FFF2-40B4-BE49-F238E27FC236}">
                <a16:creationId xmlns:a16="http://schemas.microsoft.com/office/drawing/2014/main" id="{57A6C547-4855-A4CA-772E-449C9D2105EE}"/>
              </a:ext>
            </a:extLst>
          </p:cNvPr>
          <p:cNvSpPr>
            <a:spLocks noGrp="1"/>
          </p:cNvSpPr>
          <p:nvPr>
            <p:ph type="sldNum" sz="quarter" idx="16"/>
          </p:nvPr>
        </p:nvSpPr>
        <p:spPr/>
        <p:txBody>
          <a:bodyPr/>
          <a:lstStyle>
            <a:lvl1pPr>
              <a:defRPr smtClean="0"/>
            </a:lvl1pPr>
          </a:lstStyle>
          <a:p>
            <a:pPr>
              <a:defRPr/>
            </a:pPr>
            <a:fld id="{AB87FD67-4EC4-4B6A-B52C-2CDE87338912}" type="slidenum">
              <a:rPr lang="pl-PL" altLang="en-US"/>
              <a:pPr>
                <a:defRPr/>
              </a:pPr>
              <a:t>‹#›</a:t>
            </a:fld>
            <a:endParaRPr lang="pl-PL" altLang="en-US"/>
          </a:p>
        </p:txBody>
      </p:sp>
    </p:spTree>
    <p:extLst>
      <p:ext uri="{BB962C8B-B14F-4D97-AF65-F5344CB8AC3E}">
        <p14:creationId xmlns:p14="http://schemas.microsoft.com/office/powerpoint/2010/main" val="2126519670"/>
      </p:ext>
    </p:extLst>
  </p:cSld>
  <p:clrMapOvr>
    <a:masterClrMapping/>
  </p:clrMapOvr>
</p:sldLayout>
</file>

<file path=ppt/slideLayouts/slideLayout108.xml><?xml version="1.0" encoding="utf-8"?>
<p:sldLayout xmlns:a="http://schemas.openxmlformats.org/drawingml/2006/main" xmlns:r="http://schemas.openxmlformats.org/officeDocument/2006/relationships" xmlns:p="http://schemas.openxmlformats.org/presentationml/2006/main" preserve="1" userDrawn="1">
  <p:cSld name="46_Pusty">
    <p:spTree>
      <p:nvGrpSpPr>
        <p:cNvPr id="1" name=""/>
        <p:cNvGrpSpPr/>
        <p:nvPr/>
      </p:nvGrpSpPr>
      <p:grpSpPr>
        <a:xfrm>
          <a:off x="0" y="0"/>
          <a:ext cx="0" cy="0"/>
          <a:chOff x="0" y="0"/>
          <a:chExt cx="0" cy="0"/>
        </a:xfrm>
      </p:grpSpPr>
      <p:sp>
        <p:nvSpPr>
          <p:cNvPr id="2" name="Prostokąt 10">
            <a:extLst>
              <a:ext uri="{FF2B5EF4-FFF2-40B4-BE49-F238E27FC236}">
                <a16:creationId xmlns:a16="http://schemas.microsoft.com/office/drawing/2014/main" id="{BAF0336B-F901-FACF-3AC2-4F3F363234B4}"/>
              </a:ext>
            </a:extLst>
          </p:cNvPr>
          <p:cNvSpPr/>
          <p:nvPr userDrawn="1"/>
        </p:nvSpPr>
        <p:spPr>
          <a:xfrm>
            <a:off x="4059238" y="0"/>
            <a:ext cx="8132762"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pl-PL"/>
          </a:p>
        </p:txBody>
      </p:sp>
      <p:pic>
        <p:nvPicPr>
          <p:cNvPr id="3" name="Obraz 14">
            <a:extLst>
              <a:ext uri="{FF2B5EF4-FFF2-40B4-BE49-F238E27FC236}">
                <a16:creationId xmlns:a16="http://schemas.microsoft.com/office/drawing/2014/main" id="{660BE33B-E752-A2FB-5A56-022907C1F6C9}"/>
              </a:ext>
            </a:extLst>
          </p:cNvPr>
          <p:cNvPicPr>
            <a:picLocks noChangeAspect="1"/>
          </p:cNvPicPr>
          <p:nvPr userDrawn="1"/>
        </p:nvPicPr>
        <p:blipFill>
          <a:blip r:embed="rId3" cstate="screen">
            <a:extLst>
              <a:ext uri="{28A0092B-C50C-407E-A947-70E740481C1C}">
                <a14:useLocalDpi xmlns:a14="http://schemas.microsoft.com/office/drawing/2010/main"/>
              </a:ext>
            </a:extLst>
          </a:blip>
          <a:srcRect t="2" r="50333" b="-2"/>
          <a:stretch>
            <a:fillRect/>
          </a:stretch>
        </p:blipFill>
        <p:spPr bwMode="auto">
          <a:xfrm>
            <a:off x="904875" y="6340475"/>
            <a:ext cx="520700" cy="168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 name="Obraz 15">
            <a:extLst>
              <a:ext uri="{FF2B5EF4-FFF2-40B4-BE49-F238E27FC236}">
                <a16:creationId xmlns:a16="http://schemas.microsoft.com/office/drawing/2014/main" id="{89F2DB7A-918B-05BF-8594-3A1249DFAAEC}"/>
              </a:ext>
            </a:extLst>
          </p:cNvPr>
          <p:cNvPicPr>
            <a:picLocks noChangeAspect="1"/>
          </p:cNvPicPr>
          <p:nvPr userDrawn="1"/>
        </p:nvPicPr>
        <p:blipFill>
          <a:blip r:embed="rId4" cstate="screen">
            <a:extLst>
              <a:ext uri="{28A0092B-C50C-407E-A947-70E740481C1C}">
                <a14:useLocalDpi xmlns:a14="http://schemas.microsoft.com/office/drawing/2010/main"/>
              </a:ext>
            </a:extLst>
          </a:blip>
          <a:srcRect/>
          <a:stretch>
            <a:fillRect/>
          </a:stretch>
        </p:blipFill>
        <p:spPr bwMode="auto">
          <a:xfrm>
            <a:off x="354013" y="6253163"/>
            <a:ext cx="292100" cy="358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 name="Symbol zastępczy tekstu 4"/>
          <p:cNvSpPr>
            <a:spLocks noGrp="1"/>
          </p:cNvSpPr>
          <p:nvPr>
            <p:ph type="body" sz="quarter" idx="14"/>
          </p:nvPr>
        </p:nvSpPr>
        <p:spPr>
          <a:xfrm>
            <a:off x="678187" y="3321970"/>
            <a:ext cx="3030385" cy="2545429"/>
          </a:xfrm>
        </p:spPr>
        <p:txBody>
          <a:bodyPr lIns="90000">
            <a:normAutofit/>
          </a:bodyPr>
          <a:lstStyle>
            <a:lvl1pPr marL="182563" indent="-182563">
              <a:lnSpc>
                <a:spcPct val="130000"/>
              </a:lnSpc>
              <a:defRPr sz="1200" b="1">
                <a:solidFill>
                  <a:schemeClr val="tx1"/>
                </a:solidFill>
              </a:defRPr>
            </a:lvl1pPr>
          </a:lstStyle>
          <a:p>
            <a:pPr lvl="0"/>
            <a:r>
              <a:rPr lang="pl-PL"/>
              <a:t>Kliknij, aby edytować style wzorca tekstu</a:t>
            </a:r>
          </a:p>
        </p:txBody>
      </p:sp>
      <p:sp>
        <p:nvSpPr>
          <p:cNvPr id="14" name="Tytuł 1"/>
          <p:cNvSpPr>
            <a:spLocks noGrp="1"/>
          </p:cNvSpPr>
          <p:nvPr>
            <p:ph type="ctrTitle"/>
          </p:nvPr>
        </p:nvSpPr>
        <p:spPr>
          <a:xfrm>
            <a:off x="673911" y="816081"/>
            <a:ext cx="3059889" cy="2387600"/>
          </a:xfrm>
        </p:spPr>
        <p:txBody>
          <a:bodyPr anchor="b">
            <a:normAutofit/>
          </a:bodyPr>
          <a:lstStyle>
            <a:lvl1pPr algn="l">
              <a:lnSpc>
                <a:spcPct val="100000"/>
              </a:lnSpc>
              <a:defRPr sz="3400" b="1">
                <a:solidFill>
                  <a:schemeClr val="tx1"/>
                </a:solidFill>
              </a:defRPr>
            </a:lvl1pPr>
          </a:lstStyle>
          <a:p>
            <a:r>
              <a:rPr lang="en-US"/>
              <a:t>Click to edit Master title style</a:t>
            </a:r>
            <a:endParaRPr lang="pl-PL"/>
          </a:p>
        </p:txBody>
      </p:sp>
      <p:sp>
        <p:nvSpPr>
          <p:cNvPr id="5" name="Symbol zastępczy stopki 2">
            <a:extLst>
              <a:ext uri="{FF2B5EF4-FFF2-40B4-BE49-F238E27FC236}">
                <a16:creationId xmlns:a16="http://schemas.microsoft.com/office/drawing/2014/main" id="{AC029B0B-3A42-C121-3EEB-22111A523F47}"/>
              </a:ext>
            </a:extLst>
          </p:cNvPr>
          <p:cNvSpPr>
            <a:spLocks noGrp="1"/>
          </p:cNvSpPr>
          <p:nvPr>
            <p:ph type="ftr" sz="quarter" idx="15"/>
          </p:nvPr>
        </p:nvSpPr>
        <p:spPr/>
        <p:txBody>
          <a:bodyPr/>
          <a:lstStyle>
            <a:lvl1pPr>
              <a:defRPr/>
            </a:lvl1pPr>
          </a:lstStyle>
          <a:p>
            <a:pPr>
              <a:defRPr/>
            </a:pPr>
            <a:r>
              <a:rPr lang="en-US"/>
              <a:t>eSpring™ Water Treatment System training</a:t>
            </a:r>
            <a:endParaRPr lang="pl-PL"/>
          </a:p>
        </p:txBody>
      </p:sp>
      <p:sp>
        <p:nvSpPr>
          <p:cNvPr id="6" name="Symbol zastępczy numeru slajdu 3">
            <a:extLst>
              <a:ext uri="{FF2B5EF4-FFF2-40B4-BE49-F238E27FC236}">
                <a16:creationId xmlns:a16="http://schemas.microsoft.com/office/drawing/2014/main" id="{0A58357F-B0FC-ABEE-8ED2-F704488A3590}"/>
              </a:ext>
            </a:extLst>
          </p:cNvPr>
          <p:cNvSpPr>
            <a:spLocks noGrp="1"/>
          </p:cNvSpPr>
          <p:nvPr>
            <p:ph type="sldNum" sz="quarter" idx="16"/>
          </p:nvPr>
        </p:nvSpPr>
        <p:spPr/>
        <p:txBody>
          <a:bodyPr/>
          <a:lstStyle>
            <a:lvl1pPr>
              <a:defRPr smtClean="0"/>
            </a:lvl1pPr>
          </a:lstStyle>
          <a:p>
            <a:pPr>
              <a:defRPr/>
            </a:pPr>
            <a:fld id="{CB21570A-4BD3-4AB3-9E60-8AB4CA1D4428}" type="slidenum">
              <a:rPr lang="pl-PL" altLang="en-US"/>
              <a:pPr>
                <a:defRPr/>
              </a:pPr>
              <a:t>‹#›</a:t>
            </a:fld>
            <a:endParaRPr lang="pl-PL" altLang="en-US"/>
          </a:p>
        </p:txBody>
      </p:sp>
    </p:spTree>
    <p:extLst>
      <p:ext uri="{BB962C8B-B14F-4D97-AF65-F5344CB8AC3E}">
        <p14:creationId xmlns:p14="http://schemas.microsoft.com/office/powerpoint/2010/main" val="619745538"/>
      </p:ext>
    </p:extLst>
  </p:cSld>
  <p:clrMapOvr>
    <a:masterClrMapping/>
  </p:clrMapOvr>
</p:sldLayout>
</file>

<file path=ppt/slideLayouts/slideLayout109.xml><?xml version="1.0" encoding="utf-8"?>
<p:sldLayout xmlns:a="http://schemas.openxmlformats.org/drawingml/2006/main" xmlns:r="http://schemas.openxmlformats.org/officeDocument/2006/relationships" xmlns:p="http://schemas.openxmlformats.org/presentationml/2006/main" preserve="1" userDrawn="1">
  <p:cSld name="11_Tylko tytuł">
    <p:spTree>
      <p:nvGrpSpPr>
        <p:cNvPr id="1" name=""/>
        <p:cNvGrpSpPr/>
        <p:nvPr/>
      </p:nvGrpSpPr>
      <p:grpSpPr>
        <a:xfrm>
          <a:off x="0" y="0"/>
          <a:ext cx="0" cy="0"/>
          <a:chOff x="0" y="0"/>
          <a:chExt cx="0" cy="0"/>
        </a:xfrm>
      </p:grpSpPr>
      <p:sp>
        <p:nvSpPr>
          <p:cNvPr id="2" name="Prostokąt 10">
            <a:extLst>
              <a:ext uri="{FF2B5EF4-FFF2-40B4-BE49-F238E27FC236}">
                <a16:creationId xmlns:a16="http://schemas.microsoft.com/office/drawing/2014/main" id="{C4F186E6-CB38-D98A-0DF7-0D104246DAE6}"/>
              </a:ext>
            </a:extLst>
          </p:cNvPr>
          <p:cNvSpPr/>
          <p:nvPr userDrawn="1"/>
        </p:nvSpPr>
        <p:spPr>
          <a:xfrm>
            <a:off x="4059238" y="0"/>
            <a:ext cx="8132762"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pl-PL"/>
          </a:p>
        </p:txBody>
      </p:sp>
      <p:pic>
        <p:nvPicPr>
          <p:cNvPr id="3" name="Obraz 15">
            <a:extLst>
              <a:ext uri="{FF2B5EF4-FFF2-40B4-BE49-F238E27FC236}">
                <a16:creationId xmlns:a16="http://schemas.microsoft.com/office/drawing/2014/main" id="{0E0AE597-F033-71EE-5F10-3ED38434F099}"/>
              </a:ext>
            </a:extLst>
          </p:cNvPr>
          <p:cNvPicPr>
            <a:picLocks noChangeAspect="1"/>
          </p:cNvPicPr>
          <p:nvPr userDrawn="1"/>
        </p:nvPicPr>
        <p:blipFill>
          <a:blip r:embed="rId3" cstate="screen">
            <a:extLst>
              <a:ext uri="{28A0092B-C50C-407E-A947-70E740481C1C}">
                <a14:useLocalDpi xmlns:a14="http://schemas.microsoft.com/office/drawing/2010/main"/>
              </a:ext>
            </a:extLst>
          </a:blip>
          <a:srcRect t="2" r="50333" b="-2"/>
          <a:stretch>
            <a:fillRect/>
          </a:stretch>
        </p:blipFill>
        <p:spPr bwMode="auto">
          <a:xfrm>
            <a:off x="904875" y="6340475"/>
            <a:ext cx="520700" cy="168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 name="Obraz 17">
            <a:extLst>
              <a:ext uri="{FF2B5EF4-FFF2-40B4-BE49-F238E27FC236}">
                <a16:creationId xmlns:a16="http://schemas.microsoft.com/office/drawing/2014/main" id="{1DCCC49A-B85D-8693-5D28-45C876217EF3}"/>
              </a:ext>
            </a:extLst>
          </p:cNvPr>
          <p:cNvPicPr>
            <a:picLocks noChangeAspect="1"/>
          </p:cNvPicPr>
          <p:nvPr userDrawn="1"/>
        </p:nvPicPr>
        <p:blipFill>
          <a:blip r:embed="rId4" cstate="screen">
            <a:extLst>
              <a:ext uri="{28A0092B-C50C-407E-A947-70E740481C1C}">
                <a14:useLocalDpi xmlns:a14="http://schemas.microsoft.com/office/drawing/2010/main"/>
              </a:ext>
            </a:extLst>
          </a:blip>
          <a:srcRect/>
          <a:stretch>
            <a:fillRect/>
          </a:stretch>
        </p:blipFill>
        <p:spPr bwMode="auto">
          <a:xfrm>
            <a:off x="354013" y="6253163"/>
            <a:ext cx="292100" cy="358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3" name="Symbol zastępczy tekstu 4"/>
          <p:cNvSpPr>
            <a:spLocks noGrp="1"/>
          </p:cNvSpPr>
          <p:nvPr>
            <p:ph type="body" sz="quarter" idx="14"/>
          </p:nvPr>
        </p:nvSpPr>
        <p:spPr>
          <a:xfrm>
            <a:off x="678187" y="3321970"/>
            <a:ext cx="3030385" cy="2545429"/>
          </a:xfrm>
        </p:spPr>
        <p:txBody>
          <a:bodyPr lIns="90000">
            <a:normAutofit/>
          </a:bodyPr>
          <a:lstStyle>
            <a:lvl1pPr marL="182563" indent="-182563">
              <a:lnSpc>
                <a:spcPct val="130000"/>
              </a:lnSpc>
              <a:defRPr sz="1200" b="1">
                <a:solidFill>
                  <a:schemeClr val="tx1"/>
                </a:solidFill>
              </a:defRPr>
            </a:lvl1pPr>
          </a:lstStyle>
          <a:p>
            <a:pPr lvl="0"/>
            <a:r>
              <a:rPr lang="pl-PL"/>
              <a:t>Kliknij, aby edytować style wzorca tekstu</a:t>
            </a:r>
          </a:p>
        </p:txBody>
      </p:sp>
      <p:sp>
        <p:nvSpPr>
          <p:cNvPr id="14" name="Tytuł 1"/>
          <p:cNvSpPr>
            <a:spLocks noGrp="1"/>
          </p:cNvSpPr>
          <p:nvPr>
            <p:ph type="ctrTitle"/>
          </p:nvPr>
        </p:nvSpPr>
        <p:spPr>
          <a:xfrm>
            <a:off x="673911" y="816081"/>
            <a:ext cx="3059889" cy="2387600"/>
          </a:xfrm>
        </p:spPr>
        <p:txBody>
          <a:bodyPr anchor="b">
            <a:normAutofit/>
          </a:bodyPr>
          <a:lstStyle>
            <a:lvl1pPr algn="l">
              <a:lnSpc>
                <a:spcPct val="100000"/>
              </a:lnSpc>
              <a:defRPr sz="3400" b="1">
                <a:solidFill>
                  <a:schemeClr val="tx1"/>
                </a:solidFill>
              </a:defRPr>
            </a:lvl1pPr>
          </a:lstStyle>
          <a:p>
            <a:r>
              <a:rPr lang="en-US"/>
              <a:t>Click to edit Master title style</a:t>
            </a:r>
            <a:endParaRPr lang="pl-PL"/>
          </a:p>
        </p:txBody>
      </p:sp>
      <p:sp>
        <p:nvSpPr>
          <p:cNvPr id="5" name="Symbol zastępczy stopki 3">
            <a:extLst>
              <a:ext uri="{FF2B5EF4-FFF2-40B4-BE49-F238E27FC236}">
                <a16:creationId xmlns:a16="http://schemas.microsoft.com/office/drawing/2014/main" id="{A22F66AE-4ADF-328F-1512-A5F40985F031}"/>
              </a:ext>
            </a:extLst>
          </p:cNvPr>
          <p:cNvSpPr>
            <a:spLocks noGrp="1"/>
          </p:cNvSpPr>
          <p:nvPr>
            <p:ph type="ftr" sz="quarter" idx="15"/>
          </p:nvPr>
        </p:nvSpPr>
        <p:spPr/>
        <p:txBody>
          <a:bodyPr/>
          <a:lstStyle>
            <a:lvl1pPr>
              <a:defRPr/>
            </a:lvl1pPr>
          </a:lstStyle>
          <a:p>
            <a:pPr>
              <a:defRPr/>
            </a:pPr>
            <a:r>
              <a:rPr lang="en-US"/>
              <a:t>eSpring™ Water Treatment System training</a:t>
            </a:r>
            <a:endParaRPr lang="pl-PL"/>
          </a:p>
        </p:txBody>
      </p:sp>
      <p:sp>
        <p:nvSpPr>
          <p:cNvPr id="6" name="Symbol zastępczy numeru slajdu 4">
            <a:extLst>
              <a:ext uri="{FF2B5EF4-FFF2-40B4-BE49-F238E27FC236}">
                <a16:creationId xmlns:a16="http://schemas.microsoft.com/office/drawing/2014/main" id="{EE4CD7ED-6F41-BCA3-BD66-420220F0E651}"/>
              </a:ext>
            </a:extLst>
          </p:cNvPr>
          <p:cNvSpPr>
            <a:spLocks noGrp="1"/>
          </p:cNvSpPr>
          <p:nvPr>
            <p:ph type="sldNum" sz="quarter" idx="16"/>
          </p:nvPr>
        </p:nvSpPr>
        <p:spPr/>
        <p:txBody>
          <a:bodyPr/>
          <a:lstStyle>
            <a:lvl1pPr>
              <a:defRPr smtClean="0"/>
            </a:lvl1pPr>
          </a:lstStyle>
          <a:p>
            <a:pPr>
              <a:defRPr/>
            </a:pPr>
            <a:fld id="{9F7EE60C-252A-44A3-B0BB-17B52DC5BA4A}" type="slidenum">
              <a:rPr lang="pl-PL" altLang="en-US"/>
              <a:pPr>
                <a:defRPr/>
              </a:pPr>
              <a:t>‹#›</a:t>
            </a:fld>
            <a:endParaRPr lang="pl-PL" altLang="en-US"/>
          </a:p>
        </p:txBody>
      </p:sp>
    </p:spTree>
    <p:extLst>
      <p:ext uri="{BB962C8B-B14F-4D97-AF65-F5344CB8AC3E}">
        <p14:creationId xmlns:p14="http://schemas.microsoft.com/office/powerpoint/2010/main" val="1444900300"/>
      </p:ext>
    </p:extLst>
  </p:cSld>
  <p:clrMapOvr>
    <a:masterClrMapping/>
  </p:clrMapOvr>
</p:sldLayout>
</file>

<file path=ppt/slideLayouts/slideLayout110.xml><?xml version="1.0" encoding="utf-8"?>
<p:sldLayout xmlns:a="http://schemas.openxmlformats.org/drawingml/2006/main" xmlns:r="http://schemas.openxmlformats.org/officeDocument/2006/relationships" xmlns:p="http://schemas.openxmlformats.org/presentationml/2006/main" preserve="1" userDrawn="1">
  <p:cSld name="47_Pusty">
    <p:spTree>
      <p:nvGrpSpPr>
        <p:cNvPr id="1" name=""/>
        <p:cNvGrpSpPr/>
        <p:nvPr/>
      </p:nvGrpSpPr>
      <p:grpSpPr>
        <a:xfrm>
          <a:off x="0" y="0"/>
          <a:ext cx="0" cy="0"/>
          <a:chOff x="0" y="0"/>
          <a:chExt cx="0" cy="0"/>
        </a:xfrm>
      </p:grpSpPr>
      <p:sp>
        <p:nvSpPr>
          <p:cNvPr id="2" name="Prostokąt 7">
            <a:extLst>
              <a:ext uri="{FF2B5EF4-FFF2-40B4-BE49-F238E27FC236}">
                <a16:creationId xmlns:a16="http://schemas.microsoft.com/office/drawing/2014/main" id="{B3839F19-A874-9DCE-90E8-9C9980E3FBB2}"/>
              </a:ext>
            </a:extLst>
          </p:cNvPr>
          <p:cNvSpPr/>
          <p:nvPr userDrawn="1"/>
        </p:nvSpPr>
        <p:spPr>
          <a:xfrm>
            <a:off x="4059238" y="0"/>
            <a:ext cx="8132762"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pl-PL"/>
          </a:p>
        </p:txBody>
      </p:sp>
      <p:pic>
        <p:nvPicPr>
          <p:cNvPr id="3" name="Obraz 12">
            <a:extLst>
              <a:ext uri="{FF2B5EF4-FFF2-40B4-BE49-F238E27FC236}">
                <a16:creationId xmlns:a16="http://schemas.microsoft.com/office/drawing/2014/main" id="{8E059F77-B53A-6627-BF91-7BCD9BE2C8E1}"/>
              </a:ext>
            </a:extLst>
          </p:cNvPr>
          <p:cNvPicPr>
            <a:picLocks noChangeAspect="1"/>
          </p:cNvPicPr>
          <p:nvPr userDrawn="1"/>
        </p:nvPicPr>
        <p:blipFill>
          <a:blip r:embed="rId3" cstate="screen">
            <a:extLst>
              <a:ext uri="{28A0092B-C50C-407E-A947-70E740481C1C}">
                <a14:useLocalDpi xmlns:a14="http://schemas.microsoft.com/office/drawing/2010/main"/>
              </a:ext>
            </a:extLst>
          </a:blip>
          <a:srcRect t="2" r="50333" b="-2"/>
          <a:stretch>
            <a:fillRect/>
          </a:stretch>
        </p:blipFill>
        <p:spPr bwMode="auto">
          <a:xfrm>
            <a:off x="904875" y="6340475"/>
            <a:ext cx="520700" cy="168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 name="Obraz 13">
            <a:extLst>
              <a:ext uri="{FF2B5EF4-FFF2-40B4-BE49-F238E27FC236}">
                <a16:creationId xmlns:a16="http://schemas.microsoft.com/office/drawing/2014/main" id="{DC63D940-50D8-F64D-9C1E-0B15A90A02D0}"/>
              </a:ext>
            </a:extLst>
          </p:cNvPr>
          <p:cNvPicPr>
            <a:picLocks noChangeAspect="1"/>
          </p:cNvPicPr>
          <p:nvPr userDrawn="1"/>
        </p:nvPicPr>
        <p:blipFill>
          <a:blip r:embed="rId4" cstate="screen">
            <a:extLst>
              <a:ext uri="{28A0092B-C50C-407E-A947-70E740481C1C}">
                <a14:useLocalDpi xmlns:a14="http://schemas.microsoft.com/office/drawing/2010/main"/>
              </a:ext>
            </a:extLst>
          </a:blip>
          <a:srcRect/>
          <a:stretch>
            <a:fillRect/>
          </a:stretch>
        </p:blipFill>
        <p:spPr bwMode="auto">
          <a:xfrm>
            <a:off x="354013" y="6253163"/>
            <a:ext cx="292100" cy="358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 name="Symbol zastępczy tekstu 4"/>
          <p:cNvSpPr>
            <a:spLocks noGrp="1"/>
          </p:cNvSpPr>
          <p:nvPr>
            <p:ph type="body" sz="quarter" idx="14"/>
          </p:nvPr>
        </p:nvSpPr>
        <p:spPr>
          <a:xfrm>
            <a:off x="678187" y="3321970"/>
            <a:ext cx="3030385" cy="2545429"/>
          </a:xfrm>
        </p:spPr>
        <p:txBody>
          <a:bodyPr lIns="90000">
            <a:normAutofit/>
          </a:bodyPr>
          <a:lstStyle>
            <a:lvl1pPr marL="182563" indent="-182563">
              <a:lnSpc>
                <a:spcPct val="130000"/>
              </a:lnSpc>
              <a:defRPr sz="1200" b="1">
                <a:solidFill>
                  <a:schemeClr val="tx1"/>
                </a:solidFill>
              </a:defRPr>
            </a:lvl1pPr>
          </a:lstStyle>
          <a:p>
            <a:pPr lvl="0"/>
            <a:r>
              <a:rPr lang="pl-PL"/>
              <a:t>Kliknij, aby edytować style wzorca tekstu</a:t>
            </a:r>
          </a:p>
        </p:txBody>
      </p:sp>
      <p:sp>
        <p:nvSpPr>
          <p:cNvPr id="11" name="Tytuł 1"/>
          <p:cNvSpPr>
            <a:spLocks noGrp="1"/>
          </p:cNvSpPr>
          <p:nvPr>
            <p:ph type="ctrTitle"/>
          </p:nvPr>
        </p:nvSpPr>
        <p:spPr>
          <a:xfrm>
            <a:off x="673911" y="816081"/>
            <a:ext cx="3059889" cy="2387600"/>
          </a:xfrm>
        </p:spPr>
        <p:txBody>
          <a:bodyPr anchor="b">
            <a:normAutofit/>
          </a:bodyPr>
          <a:lstStyle>
            <a:lvl1pPr algn="l">
              <a:lnSpc>
                <a:spcPct val="100000"/>
              </a:lnSpc>
              <a:defRPr sz="3400" b="1">
                <a:solidFill>
                  <a:schemeClr val="tx1"/>
                </a:solidFill>
              </a:defRPr>
            </a:lvl1pPr>
          </a:lstStyle>
          <a:p>
            <a:r>
              <a:rPr lang="en-US"/>
              <a:t>Click to edit Master title style</a:t>
            </a:r>
            <a:endParaRPr lang="pl-PL"/>
          </a:p>
        </p:txBody>
      </p:sp>
      <p:sp>
        <p:nvSpPr>
          <p:cNvPr id="5" name="Symbol zastępczy stopki 2">
            <a:extLst>
              <a:ext uri="{FF2B5EF4-FFF2-40B4-BE49-F238E27FC236}">
                <a16:creationId xmlns:a16="http://schemas.microsoft.com/office/drawing/2014/main" id="{1C7D8E4D-1906-5F14-0E98-2BA350B19BC7}"/>
              </a:ext>
            </a:extLst>
          </p:cNvPr>
          <p:cNvSpPr>
            <a:spLocks noGrp="1"/>
          </p:cNvSpPr>
          <p:nvPr>
            <p:ph type="ftr" sz="quarter" idx="15"/>
          </p:nvPr>
        </p:nvSpPr>
        <p:spPr/>
        <p:txBody>
          <a:bodyPr/>
          <a:lstStyle>
            <a:lvl1pPr>
              <a:defRPr/>
            </a:lvl1pPr>
          </a:lstStyle>
          <a:p>
            <a:pPr>
              <a:defRPr/>
            </a:pPr>
            <a:r>
              <a:rPr lang="en-US"/>
              <a:t>eSpring™ Water Treatment System training</a:t>
            </a:r>
            <a:endParaRPr lang="pl-PL"/>
          </a:p>
        </p:txBody>
      </p:sp>
      <p:sp>
        <p:nvSpPr>
          <p:cNvPr id="6" name="Symbol zastępczy numeru slajdu 3">
            <a:extLst>
              <a:ext uri="{FF2B5EF4-FFF2-40B4-BE49-F238E27FC236}">
                <a16:creationId xmlns:a16="http://schemas.microsoft.com/office/drawing/2014/main" id="{9DC80B1E-A854-B84F-DA1A-9FD5005E1137}"/>
              </a:ext>
            </a:extLst>
          </p:cNvPr>
          <p:cNvSpPr>
            <a:spLocks noGrp="1"/>
          </p:cNvSpPr>
          <p:nvPr>
            <p:ph type="sldNum" sz="quarter" idx="16"/>
          </p:nvPr>
        </p:nvSpPr>
        <p:spPr/>
        <p:txBody>
          <a:bodyPr/>
          <a:lstStyle>
            <a:lvl1pPr>
              <a:defRPr smtClean="0"/>
            </a:lvl1pPr>
          </a:lstStyle>
          <a:p>
            <a:pPr>
              <a:defRPr/>
            </a:pPr>
            <a:fld id="{02868A54-BF37-40E8-BBDF-A59637E26BE7}" type="slidenum">
              <a:rPr lang="pl-PL" altLang="en-US"/>
              <a:pPr>
                <a:defRPr/>
              </a:pPr>
              <a:t>‹#›</a:t>
            </a:fld>
            <a:endParaRPr lang="pl-PL" altLang="en-US"/>
          </a:p>
        </p:txBody>
      </p:sp>
    </p:spTree>
    <p:extLst>
      <p:ext uri="{BB962C8B-B14F-4D97-AF65-F5344CB8AC3E}">
        <p14:creationId xmlns:p14="http://schemas.microsoft.com/office/powerpoint/2010/main" val="4231815270"/>
      </p:ext>
    </p:extLst>
  </p:cSld>
  <p:clrMapOvr>
    <a:masterClrMapping/>
  </p:clrMapOvr>
</p:sldLayout>
</file>

<file path=ppt/slideLayouts/slideLayout111.xml><?xml version="1.0" encoding="utf-8"?>
<p:sldLayout xmlns:a="http://schemas.openxmlformats.org/drawingml/2006/main" xmlns:r="http://schemas.openxmlformats.org/officeDocument/2006/relationships" xmlns:p="http://schemas.openxmlformats.org/presentationml/2006/main" preserve="1" userDrawn="1">
  <p:cSld name="48_Pusty">
    <p:spTree>
      <p:nvGrpSpPr>
        <p:cNvPr id="1" name=""/>
        <p:cNvGrpSpPr/>
        <p:nvPr/>
      </p:nvGrpSpPr>
      <p:grpSpPr>
        <a:xfrm>
          <a:off x="0" y="0"/>
          <a:ext cx="0" cy="0"/>
          <a:chOff x="0" y="0"/>
          <a:chExt cx="0" cy="0"/>
        </a:xfrm>
      </p:grpSpPr>
      <p:sp>
        <p:nvSpPr>
          <p:cNvPr id="2" name="Prostokąt 9">
            <a:extLst>
              <a:ext uri="{FF2B5EF4-FFF2-40B4-BE49-F238E27FC236}">
                <a16:creationId xmlns:a16="http://schemas.microsoft.com/office/drawing/2014/main" id="{D342CF3B-DD43-F9D9-1BCD-7795C7836200}"/>
              </a:ext>
            </a:extLst>
          </p:cNvPr>
          <p:cNvSpPr/>
          <p:nvPr userDrawn="1"/>
        </p:nvSpPr>
        <p:spPr>
          <a:xfrm>
            <a:off x="6096000" y="0"/>
            <a:ext cx="6096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pl-PL"/>
          </a:p>
        </p:txBody>
      </p:sp>
      <p:pic>
        <p:nvPicPr>
          <p:cNvPr id="3" name="Obraz 11">
            <a:extLst>
              <a:ext uri="{FF2B5EF4-FFF2-40B4-BE49-F238E27FC236}">
                <a16:creationId xmlns:a16="http://schemas.microsoft.com/office/drawing/2014/main" id="{EF5F25F8-C10F-7348-F014-083528A2FF08}"/>
              </a:ext>
            </a:extLst>
          </p:cNvPr>
          <p:cNvPicPr>
            <a:picLocks noChangeAspect="1"/>
          </p:cNvPicPr>
          <p:nvPr userDrawn="1"/>
        </p:nvPicPr>
        <p:blipFill>
          <a:blip r:embed="rId3" cstate="screen">
            <a:extLst>
              <a:ext uri="{28A0092B-C50C-407E-A947-70E740481C1C}">
                <a14:useLocalDpi xmlns:a14="http://schemas.microsoft.com/office/drawing/2010/main"/>
              </a:ext>
            </a:extLst>
          </a:blip>
          <a:srcRect t="2" r="50333" b="-2"/>
          <a:stretch>
            <a:fillRect/>
          </a:stretch>
        </p:blipFill>
        <p:spPr bwMode="auto">
          <a:xfrm>
            <a:off x="904875" y="6340475"/>
            <a:ext cx="520700" cy="168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 name="Obraz 12">
            <a:extLst>
              <a:ext uri="{FF2B5EF4-FFF2-40B4-BE49-F238E27FC236}">
                <a16:creationId xmlns:a16="http://schemas.microsoft.com/office/drawing/2014/main" id="{873CFFBA-7CB5-76AC-870D-43FE266F4F6D}"/>
              </a:ext>
            </a:extLst>
          </p:cNvPr>
          <p:cNvPicPr>
            <a:picLocks noChangeAspect="1"/>
          </p:cNvPicPr>
          <p:nvPr userDrawn="1"/>
        </p:nvPicPr>
        <p:blipFill>
          <a:blip r:embed="rId4" cstate="screen">
            <a:extLst>
              <a:ext uri="{28A0092B-C50C-407E-A947-70E740481C1C}">
                <a14:useLocalDpi xmlns:a14="http://schemas.microsoft.com/office/drawing/2010/main"/>
              </a:ext>
            </a:extLst>
          </a:blip>
          <a:srcRect/>
          <a:stretch>
            <a:fillRect/>
          </a:stretch>
        </p:blipFill>
        <p:spPr bwMode="auto">
          <a:xfrm>
            <a:off x="354013" y="6253163"/>
            <a:ext cx="292100" cy="358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 name="Tytuł 1"/>
          <p:cNvSpPr>
            <a:spLocks noGrp="1"/>
          </p:cNvSpPr>
          <p:nvPr>
            <p:ph type="ctrTitle"/>
          </p:nvPr>
        </p:nvSpPr>
        <p:spPr>
          <a:xfrm>
            <a:off x="673911" y="816081"/>
            <a:ext cx="4906297" cy="2387600"/>
          </a:xfrm>
        </p:spPr>
        <p:txBody>
          <a:bodyPr anchor="b">
            <a:normAutofit/>
          </a:bodyPr>
          <a:lstStyle>
            <a:lvl1pPr algn="l">
              <a:lnSpc>
                <a:spcPct val="100000"/>
              </a:lnSpc>
              <a:defRPr sz="2400" b="1"/>
            </a:lvl1pPr>
          </a:lstStyle>
          <a:p>
            <a:r>
              <a:rPr lang="en-US"/>
              <a:t>Click to edit Master title style</a:t>
            </a:r>
            <a:endParaRPr lang="pl-PL"/>
          </a:p>
        </p:txBody>
      </p:sp>
      <p:sp>
        <p:nvSpPr>
          <p:cNvPr id="15" name="Symbol zastępczy tekstu 4"/>
          <p:cNvSpPr>
            <a:spLocks noGrp="1"/>
          </p:cNvSpPr>
          <p:nvPr>
            <p:ph type="body" sz="quarter" idx="13"/>
          </p:nvPr>
        </p:nvSpPr>
        <p:spPr>
          <a:xfrm>
            <a:off x="678187" y="3541046"/>
            <a:ext cx="4858989" cy="914400"/>
          </a:xfrm>
        </p:spPr>
        <p:txBody>
          <a:bodyPr lIns="90000">
            <a:normAutofit/>
          </a:bodyPr>
          <a:lstStyle>
            <a:lvl1pPr marL="182563" indent="-182563">
              <a:defRPr sz="1200"/>
            </a:lvl1pPr>
          </a:lstStyle>
          <a:p>
            <a:pPr lvl="0"/>
            <a:r>
              <a:rPr lang="pl-PL"/>
              <a:t>Kliknij, aby edytować style wzorca tekstu</a:t>
            </a:r>
          </a:p>
        </p:txBody>
      </p:sp>
      <p:sp>
        <p:nvSpPr>
          <p:cNvPr id="5" name="Symbol zastępczy stopki 2">
            <a:extLst>
              <a:ext uri="{FF2B5EF4-FFF2-40B4-BE49-F238E27FC236}">
                <a16:creationId xmlns:a16="http://schemas.microsoft.com/office/drawing/2014/main" id="{4D2F2BA3-13B3-6B84-F2AC-B5DE7EC847A2}"/>
              </a:ext>
            </a:extLst>
          </p:cNvPr>
          <p:cNvSpPr>
            <a:spLocks noGrp="1"/>
          </p:cNvSpPr>
          <p:nvPr>
            <p:ph type="ftr" sz="quarter" idx="14"/>
          </p:nvPr>
        </p:nvSpPr>
        <p:spPr/>
        <p:txBody>
          <a:bodyPr/>
          <a:lstStyle>
            <a:lvl1pPr>
              <a:defRPr/>
            </a:lvl1pPr>
          </a:lstStyle>
          <a:p>
            <a:pPr>
              <a:defRPr/>
            </a:pPr>
            <a:r>
              <a:rPr lang="en-US"/>
              <a:t>eSpring™ Water Treatment System training</a:t>
            </a:r>
            <a:endParaRPr lang="pl-PL"/>
          </a:p>
        </p:txBody>
      </p:sp>
      <p:sp>
        <p:nvSpPr>
          <p:cNvPr id="6" name="Symbol zastępczy numeru slajdu 3">
            <a:extLst>
              <a:ext uri="{FF2B5EF4-FFF2-40B4-BE49-F238E27FC236}">
                <a16:creationId xmlns:a16="http://schemas.microsoft.com/office/drawing/2014/main" id="{ABCC70BD-7182-47EA-C5D8-03090E242BD5}"/>
              </a:ext>
            </a:extLst>
          </p:cNvPr>
          <p:cNvSpPr>
            <a:spLocks noGrp="1"/>
          </p:cNvSpPr>
          <p:nvPr>
            <p:ph type="sldNum" sz="quarter" idx="15"/>
          </p:nvPr>
        </p:nvSpPr>
        <p:spPr/>
        <p:txBody>
          <a:bodyPr/>
          <a:lstStyle>
            <a:lvl1pPr>
              <a:defRPr smtClean="0"/>
            </a:lvl1pPr>
          </a:lstStyle>
          <a:p>
            <a:pPr>
              <a:defRPr/>
            </a:pPr>
            <a:fld id="{13D2CF80-0C50-44C2-9008-8988CAD676D6}" type="slidenum">
              <a:rPr lang="pl-PL" altLang="en-US"/>
              <a:pPr>
                <a:defRPr/>
              </a:pPr>
              <a:t>‹#›</a:t>
            </a:fld>
            <a:endParaRPr lang="pl-PL" altLang="en-US"/>
          </a:p>
        </p:txBody>
      </p:sp>
    </p:spTree>
    <p:extLst>
      <p:ext uri="{BB962C8B-B14F-4D97-AF65-F5344CB8AC3E}">
        <p14:creationId xmlns:p14="http://schemas.microsoft.com/office/powerpoint/2010/main" val="3169521237"/>
      </p:ext>
    </p:extLst>
  </p:cSld>
  <p:clrMapOvr>
    <a:masterClrMapping/>
  </p:clrMapOvr>
</p:sldLayout>
</file>

<file path=ppt/slideLayouts/slideLayout112.xml><?xml version="1.0" encoding="utf-8"?>
<p:sldLayout xmlns:a="http://schemas.openxmlformats.org/drawingml/2006/main" xmlns:r="http://schemas.openxmlformats.org/officeDocument/2006/relationships" xmlns:p="http://schemas.openxmlformats.org/presentationml/2006/main" preserve="1" userDrawn="1">
  <p:cSld name="49_Pusty">
    <p:spTree>
      <p:nvGrpSpPr>
        <p:cNvPr id="1" name=""/>
        <p:cNvGrpSpPr/>
        <p:nvPr/>
      </p:nvGrpSpPr>
      <p:grpSpPr>
        <a:xfrm>
          <a:off x="0" y="0"/>
          <a:ext cx="0" cy="0"/>
          <a:chOff x="0" y="0"/>
          <a:chExt cx="0" cy="0"/>
        </a:xfrm>
      </p:grpSpPr>
      <p:sp>
        <p:nvSpPr>
          <p:cNvPr id="2" name="Prostokąt 13">
            <a:extLst>
              <a:ext uri="{FF2B5EF4-FFF2-40B4-BE49-F238E27FC236}">
                <a16:creationId xmlns:a16="http://schemas.microsoft.com/office/drawing/2014/main" id="{11992306-BFD2-39E3-B1E0-F514F35B06B4}"/>
              </a:ext>
            </a:extLst>
          </p:cNvPr>
          <p:cNvSpPr/>
          <p:nvPr userDrawn="1"/>
        </p:nvSpPr>
        <p:spPr>
          <a:xfrm>
            <a:off x="4059238" y="0"/>
            <a:ext cx="8132762"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pl-PL"/>
          </a:p>
        </p:txBody>
      </p:sp>
      <p:pic>
        <p:nvPicPr>
          <p:cNvPr id="3" name="Obraz 16">
            <a:extLst>
              <a:ext uri="{FF2B5EF4-FFF2-40B4-BE49-F238E27FC236}">
                <a16:creationId xmlns:a16="http://schemas.microsoft.com/office/drawing/2014/main" id="{78152248-F423-6DA0-F95B-FC10A5E61BEE}"/>
              </a:ext>
            </a:extLst>
          </p:cNvPr>
          <p:cNvPicPr>
            <a:picLocks noChangeAspect="1"/>
          </p:cNvPicPr>
          <p:nvPr userDrawn="1"/>
        </p:nvPicPr>
        <p:blipFill>
          <a:blip r:embed="rId3" cstate="screen">
            <a:extLst>
              <a:ext uri="{28A0092B-C50C-407E-A947-70E740481C1C}">
                <a14:useLocalDpi xmlns:a14="http://schemas.microsoft.com/office/drawing/2010/main"/>
              </a:ext>
            </a:extLst>
          </a:blip>
          <a:srcRect t="2" r="50333" b="-2"/>
          <a:stretch>
            <a:fillRect/>
          </a:stretch>
        </p:blipFill>
        <p:spPr bwMode="auto">
          <a:xfrm>
            <a:off x="904875" y="6340475"/>
            <a:ext cx="520700" cy="168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 name="Obraz 17">
            <a:extLst>
              <a:ext uri="{FF2B5EF4-FFF2-40B4-BE49-F238E27FC236}">
                <a16:creationId xmlns:a16="http://schemas.microsoft.com/office/drawing/2014/main" id="{505C4FE5-44BE-DBC9-5DD0-FB7AFB1C9038}"/>
              </a:ext>
            </a:extLst>
          </p:cNvPr>
          <p:cNvPicPr>
            <a:picLocks noChangeAspect="1"/>
          </p:cNvPicPr>
          <p:nvPr userDrawn="1"/>
        </p:nvPicPr>
        <p:blipFill>
          <a:blip r:embed="rId4" cstate="screen">
            <a:extLst>
              <a:ext uri="{28A0092B-C50C-407E-A947-70E740481C1C}">
                <a14:useLocalDpi xmlns:a14="http://schemas.microsoft.com/office/drawing/2010/main"/>
              </a:ext>
            </a:extLst>
          </a:blip>
          <a:srcRect/>
          <a:stretch>
            <a:fillRect/>
          </a:stretch>
        </p:blipFill>
        <p:spPr bwMode="auto">
          <a:xfrm>
            <a:off x="354013" y="6253163"/>
            <a:ext cx="292100" cy="358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5" name="Symbol zastępczy tekstu 4"/>
          <p:cNvSpPr>
            <a:spLocks noGrp="1"/>
          </p:cNvSpPr>
          <p:nvPr>
            <p:ph type="body" sz="quarter" idx="14"/>
          </p:nvPr>
        </p:nvSpPr>
        <p:spPr>
          <a:xfrm>
            <a:off x="678187" y="3321970"/>
            <a:ext cx="3030385" cy="2545429"/>
          </a:xfrm>
        </p:spPr>
        <p:txBody>
          <a:bodyPr lIns="90000">
            <a:normAutofit/>
          </a:bodyPr>
          <a:lstStyle>
            <a:lvl1pPr marL="182563" indent="-182563">
              <a:lnSpc>
                <a:spcPct val="130000"/>
              </a:lnSpc>
              <a:defRPr sz="1200" b="1">
                <a:solidFill>
                  <a:schemeClr val="tx1"/>
                </a:solidFill>
              </a:defRPr>
            </a:lvl1pPr>
          </a:lstStyle>
          <a:p>
            <a:pPr lvl="0"/>
            <a:r>
              <a:rPr lang="pl-PL"/>
              <a:t>Kliknij, aby edytować style wzorca tekstu</a:t>
            </a:r>
          </a:p>
        </p:txBody>
      </p:sp>
      <p:sp>
        <p:nvSpPr>
          <p:cNvPr id="16" name="Tytuł 1"/>
          <p:cNvSpPr>
            <a:spLocks noGrp="1"/>
          </p:cNvSpPr>
          <p:nvPr>
            <p:ph type="ctrTitle"/>
          </p:nvPr>
        </p:nvSpPr>
        <p:spPr>
          <a:xfrm>
            <a:off x="673911" y="816081"/>
            <a:ext cx="3059889" cy="2387600"/>
          </a:xfrm>
        </p:spPr>
        <p:txBody>
          <a:bodyPr anchor="b">
            <a:normAutofit/>
          </a:bodyPr>
          <a:lstStyle>
            <a:lvl1pPr algn="l">
              <a:lnSpc>
                <a:spcPct val="100000"/>
              </a:lnSpc>
              <a:defRPr sz="3400" b="1">
                <a:solidFill>
                  <a:schemeClr val="tx1"/>
                </a:solidFill>
              </a:defRPr>
            </a:lvl1pPr>
          </a:lstStyle>
          <a:p>
            <a:r>
              <a:rPr lang="en-US"/>
              <a:t>Click to edit Master title style</a:t>
            </a:r>
            <a:endParaRPr lang="pl-PL"/>
          </a:p>
        </p:txBody>
      </p:sp>
      <p:sp>
        <p:nvSpPr>
          <p:cNvPr id="5" name="Symbol zastępczy stopki 2">
            <a:extLst>
              <a:ext uri="{FF2B5EF4-FFF2-40B4-BE49-F238E27FC236}">
                <a16:creationId xmlns:a16="http://schemas.microsoft.com/office/drawing/2014/main" id="{C95180A3-AEC6-557B-A23C-F0E2D9B8388F}"/>
              </a:ext>
            </a:extLst>
          </p:cNvPr>
          <p:cNvSpPr>
            <a:spLocks noGrp="1"/>
          </p:cNvSpPr>
          <p:nvPr>
            <p:ph type="ftr" sz="quarter" idx="15"/>
          </p:nvPr>
        </p:nvSpPr>
        <p:spPr/>
        <p:txBody>
          <a:bodyPr/>
          <a:lstStyle>
            <a:lvl1pPr>
              <a:defRPr/>
            </a:lvl1pPr>
          </a:lstStyle>
          <a:p>
            <a:pPr>
              <a:defRPr/>
            </a:pPr>
            <a:r>
              <a:rPr lang="en-US"/>
              <a:t>eSpring™ Water Treatment System training</a:t>
            </a:r>
            <a:endParaRPr lang="pl-PL"/>
          </a:p>
        </p:txBody>
      </p:sp>
      <p:sp>
        <p:nvSpPr>
          <p:cNvPr id="6" name="Symbol zastępczy numeru slajdu 3">
            <a:extLst>
              <a:ext uri="{FF2B5EF4-FFF2-40B4-BE49-F238E27FC236}">
                <a16:creationId xmlns:a16="http://schemas.microsoft.com/office/drawing/2014/main" id="{8DCF62F7-F869-BD48-E594-D4A848E80391}"/>
              </a:ext>
            </a:extLst>
          </p:cNvPr>
          <p:cNvSpPr>
            <a:spLocks noGrp="1"/>
          </p:cNvSpPr>
          <p:nvPr>
            <p:ph type="sldNum" sz="quarter" idx="16"/>
          </p:nvPr>
        </p:nvSpPr>
        <p:spPr/>
        <p:txBody>
          <a:bodyPr/>
          <a:lstStyle>
            <a:lvl1pPr>
              <a:defRPr smtClean="0"/>
            </a:lvl1pPr>
          </a:lstStyle>
          <a:p>
            <a:pPr>
              <a:defRPr/>
            </a:pPr>
            <a:fld id="{88561C2F-349D-4FA9-9D54-9E03F908F8AF}" type="slidenum">
              <a:rPr lang="pl-PL" altLang="en-US"/>
              <a:pPr>
                <a:defRPr/>
              </a:pPr>
              <a:t>‹#›</a:t>
            </a:fld>
            <a:endParaRPr lang="pl-PL" altLang="en-US"/>
          </a:p>
        </p:txBody>
      </p:sp>
    </p:spTree>
    <p:extLst>
      <p:ext uri="{BB962C8B-B14F-4D97-AF65-F5344CB8AC3E}">
        <p14:creationId xmlns:p14="http://schemas.microsoft.com/office/powerpoint/2010/main" val="3879687458"/>
      </p:ext>
    </p:extLst>
  </p:cSld>
  <p:clrMapOvr>
    <a:masterClrMapping/>
  </p:clrMapOvr>
</p:sldLayout>
</file>

<file path=ppt/slideLayouts/slideLayout113.xml><?xml version="1.0" encoding="utf-8"?>
<p:sldLayout xmlns:a="http://schemas.openxmlformats.org/drawingml/2006/main" xmlns:r="http://schemas.openxmlformats.org/officeDocument/2006/relationships" xmlns:p="http://schemas.openxmlformats.org/presentationml/2006/main" preserve="1" userDrawn="1">
  <p:cSld name="50_Pusty">
    <p:spTree>
      <p:nvGrpSpPr>
        <p:cNvPr id="1" name=""/>
        <p:cNvGrpSpPr/>
        <p:nvPr/>
      </p:nvGrpSpPr>
      <p:grpSpPr>
        <a:xfrm>
          <a:off x="0" y="0"/>
          <a:ext cx="0" cy="0"/>
          <a:chOff x="0" y="0"/>
          <a:chExt cx="0" cy="0"/>
        </a:xfrm>
      </p:grpSpPr>
      <p:sp>
        <p:nvSpPr>
          <p:cNvPr id="2" name="Prostokąt 10">
            <a:extLst>
              <a:ext uri="{FF2B5EF4-FFF2-40B4-BE49-F238E27FC236}">
                <a16:creationId xmlns:a16="http://schemas.microsoft.com/office/drawing/2014/main" id="{126B8C66-4705-FE6D-5E4F-287155E3F5CF}"/>
              </a:ext>
            </a:extLst>
          </p:cNvPr>
          <p:cNvSpPr/>
          <p:nvPr userDrawn="1"/>
        </p:nvSpPr>
        <p:spPr>
          <a:xfrm>
            <a:off x="0" y="0"/>
            <a:ext cx="12192000" cy="6858000"/>
          </a:xfrm>
          <a:prstGeom prst="rect">
            <a:avLst/>
          </a:prstGeom>
          <a:solidFill>
            <a:srgbClr val="F3F1FF"/>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pl-PL"/>
          </a:p>
        </p:txBody>
      </p:sp>
      <p:pic>
        <p:nvPicPr>
          <p:cNvPr id="3" name="Obraz 11">
            <a:extLst>
              <a:ext uri="{FF2B5EF4-FFF2-40B4-BE49-F238E27FC236}">
                <a16:creationId xmlns:a16="http://schemas.microsoft.com/office/drawing/2014/main" id="{9FBD79A3-E02F-02FA-4CC5-009CC1DA84DC}"/>
              </a:ext>
            </a:extLst>
          </p:cNvPr>
          <p:cNvPicPr>
            <a:picLocks noChangeAspect="1"/>
          </p:cNvPicPr>
          <p:nvPr userDrawn="1"/>
        </p:nvPicPr>
        <p:blipFill>
          <a:blip r:embed="rId2" cstate="screen">
            <a:extLst>
              <a:ext uri="{28A0092B-C50C-407E-A947-70E740481C1C}">
                <a14:useLocalDpi xmlns:a14="http://schemas.microsoft.com/office/drawing/2010/main"/>
              </a:ext>
            </a:extLst>
          </a:blip>
          <a:srcRect/>
          <a:stretch>
            <a:fillRect/>
          </a:stretch>
        </p:blipFill>
        <p:spPr bwMode="auto">
          <a:xfrm>
            <a:off x="354013" y="6253163"/>
            <a:ext cx="292100" cy="358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 name="Obraz 15">
            <a:extLst>
              <a:ext uri="{FF2B5EF4-FFF2-40B4-BE49-F238E27FC236}">
                <a16:creationId xmlns:a16="http://schemas.microsoft.com/office/drawing/2014/main" id="{1904610A-D771-F148-5275-C62A1F06EC74}"/>
              </a:ext>
            </a:extLst>
          </p:cNvPr>
          <p:cNvPicPr>
            <a:picLocks noChangeAspect="1"/>
          </p:cNvPicPr>
          <p:nvPr userDrawn="1"/>
        </p:nvPicPr>
        <p:blipFill>
          <a:blip r:embed="rId3" cstate="screen">
            <a:extLst>
              <a:ext uri="{28A0092B-C50C-407E-A947-70E740481C1C}">
                <a14:useLocalDpi xmlns:a14="http://schemas.microsoft.com/office/drawing/2010/main"/>
              </a:ext>
            </a:extLst>
          </a:blip>
          <a:srcRect r="50845"/>
          <a:stretch>
            <a:fillRect/>
          </a:stretch>
        </p:blipFill>
        <p:spPr bwMode="auto">
          <a:xfrm>
            <a:off x="904875" y="6335713"/>
            <a:ext cx="520700" cy="1730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Prostokąt 9">
            <a:extLst>
              <a:ext uri="{FF2B5EF4-FFF2-40B4-BE49-F238E27FC236}">
                <a16:creationId xmlns:a16="http://schemas.microsoft.com/office/drawing/2014/main" id="{D92E66B2-0729-F746-AD03-6F8D10B28AF6}"/>
              </a:ext>
            </a:extLst>
          </p:cNvPr>
          <p:cNvSpPr/>
          <p:nvPr userDrawn="1"/>
        </p:nvSpPr>
        <p:spPr>
          <a:xfrm>
            <a:off x="4059238" y="0"/>
            <a:ext cx="8132762" cy="6858000"/>
          </a:xfrm>
          <a:prstGeom prst="rect">
            <a:avLst/>
          </a:prstGeom>
          <a:blipFill>
            <a:blip r:embed="rId4"/>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pl-PL"/>
          </a:p>
        </p:txBody>
      </p:sp>
      <p:sp>
        <p:nvSpPr>
          <p:cNvPr id="17" name="Symbol zastępczy tekstu 4"/>
          <p:cNvSpPr>
            <a:spLocks noGrp="1"/>
          </p:cNvSpPr>
          <p:nvPr>
            <p:ph type="body" sz="quarter" idx="14"/>
          </p:nvPr>
        </p:nvSpPr>
        <p:spPr>
          <a:xfrm>
            <a:off x="678187" y="3321970"/>
            <a:ext cx="3030385" cy="2545429"/>
          </a:xfrm>
        </p:spPr>
        <p:txBody>
          <a:bodyPr lIns="90000">
            <a:normAutofit/>
          </a:bodyPr>
          <a:lstStyle>
            <a:lvl1pPr marL="182563" indent="-182563">
              <a:lnSpc>
                <a:spcPct val="130000"/>
              </a:lnSpc>
              <a:defRPr sz="1200" b="1">
                <a:solidFill>
                  <a:srgbClr val="445E9E"/>
                </a:solidFill>
              </a:defRPr>
            </a:lvl1pPr>
          </a:lstStyle>
          <a:p>
            <a:pPr lvl="0"/>
            <a:r>
              <a:rPr lang="pl-PL"/>
              <a:t>Kliknij, aby edytować style wzorca tekstu</a:t>
            </a:r>
          </a:p>
        </p:txBody>
      </p:sp>
      <p:sp>
        <p:nvSpPr>
          <p:cNvPr id="18" name="Tytuł 1"/>
          <p:cNvSpPr>
            <a:spLocks noGrp="1"/>
          </p:cNvSpPr>
          <p:nvPr>
            <p:ph type="ctrTitle"/>
          </p:nvPr>
        </p:nvSpPr>
        <p:spPr>
          <a:xfrm>
            <a:off x="673911" y="816081"/>
            <a:ext cx="3059889" cy="2387600"/>
          </a:xfrm>
        </p:spPr>
        <p:txBody>
          <a:bodyPr anchor="b">
            <a:normAutofit/>
          </a:bodyPr>
          <a:lstStyle>
            <a:lvl1pPr algn="l">
              <a:lnSpc>
                <a:spcPct val="100000"/>
              </a:lnSpc>
              <a:defRPr sz="3400" b="1">
                <a:solidFill>
                  <a:srgbClr val="445E9E"/>
                </a:solidFill>
              </a:defRPr>
            </a:lvl1pPr>
          </a:lstStyle>
          <a:p>
            <a:r>
              <a:rPr lang="en-US"/>
              <a:t>Click to edit Master title style</a:t>
            </a:r>
            <a:endParaRPr lang="pl-PL"/>
          </a:p>
        </p:txBody>
      </p:sp>
      <p:sp>
        <p:nvSpPr>
          <p:cNvPr id="6" name="Symbol zastępczy stopki 2">
            <a:extLst>
              <a:ext uri="{FF2B5EF4-FFF2-40B4-BE49-F238E27FC236}">
                <a16:creationId xmlns:a16="http://schemas.microsoft.com/office/drawing/2014/main" id="{BDF7C5C4-7B18-4541-3381-C606BE3A6682}"/>
              </a:ext>
            </a:extLst>
          </p:cNvPr>
          <p:cNvSpPr>
            <a:spLocks noGrp="1"/>
          </p:cNvSpPr>
          <p:nvPr>
            <p:ph type="ftr" sz="quarter" idx="15"/>
          </p:nvPr>
        </p:nvSpPr>
        <p:spPr/>
        <p:txBody>
          <a:bodyPr/>
          <a:lstStyle>
            <a:lvl1pPr>
              <a:defRPr/>
            </a:lvl1pPr>
          </a:lstStyle>
          <a:p>
            <a:pPr>
              <a:defRPr/>
            </a:pPr>
            <a:r>
              <a:rPr lang="en-US"/>
              <a:t>eSpring™ Water Treatment System training</a:t>
            </a:r>
            <a:endParaRPr lang="pl-PL"/>
          </a:p>
        </p:txBody>
      </p:sp>
      <p:sp>
        <p:nvSpPr>
          <p:cNvPr id="7" name="Symbol zastępczy numeru slajdu 3">
            <a:extLst>
              <a:ext uri="{FF2B5EF4-FFF2-40B4-BE49-F238E27FC236}">
                <a16:creationId xmlns:a16="http://schemas.microsoft.com/office/drawing/2014/main" id="{F23C2786-8C07-B667-8E50-41C74983980C}"/>
              </a:ext>
            </a:extLst>
          </p:cNvPr>
          <p:cNvSpPr>
            <a:spLocks noGrp="1"/>
          </p:cNvSpPr>
          <p:nvPr>
            <p:ph type="sldNum" sz="quarter" idx="16"/>
          </p:nvPr>
        </p:nvSpPr>
        <p:spPr/>
        <p:txBody>
          <a:bodyPr/>
          <a:lstStyle>
            <a:lvl1pPr>
              <a:defRPr smtClean="0"/>
            </a:lvl1pPr>
          </a:lstStyle>
          <a:p>
            <a:pPr>
              <a:defRPr/>
            </a:pPr>
            <a:fld id="{1D05E9D7-541B-4EE4-9F3E-2191A3900683}" type="slidenum">
              <a:rPr lang="pl-PL" altLang="en-US"/>
              <a:pPr>
                <a:defRPr/>
              </a:pPr>
              <a:t>‹#›</a:t>
            </a:fld>
            <a:endParaRPr lang="pl-PL" altLang="en-US"/>
          </a:p>
        </p:txBody>
      </p:sp>
    </p:spTree>
    <p:extLst>
      <p:ext uri="{BB962C8B-B14F-4D97-AF65-F5344CB8AC3E}">
        <p14:creationId xmlns:p14="http://schemas.microsoft.com/office/powerpoint/2010/main" val="1468747487"/>
      </p:ext>
    </p:extLst>
  </p:cSld>
  <p:clrMapOvr>
    <a:masterClrMapping/>
  </p:clrMapOvr>
</p:sldLayout>
</file>

<file path=ppt/slideLayouts/slideLayout114.xml><?xml version="1.0" encoding="utf-8"?>
<p:sldLayout xmlns:a="http://schemas.openxmlformats.org/drawingml/2006/main" xmlns:r="http://schemas.openxmlformats.org/officeDocument/2006/relationships" xmlns:p="http://schemas.openxmlformats.org/presentationml/2006/main" preserve="1" userDrawn="1">
  <p:cSld name="51_Pusty">
    <p:spTree>
      <p:nvGrpSpPr>
        <p:cNvPr id="1" name=""/>
        <p:cNvGrpSpPr/>
        <p:nvPr/>
      </p:nvGrpSpPr>
      <p:grpSpPr>
        <a:xfrm>
          <a:off x="0" y="0"/>
          <a:ext cx="0" cy="0"/>
          <a:chOff x="0" y="0"/>
          <a:chExt cx="0" cy="0"/>
        </a:xfrm>
      </p:grpSpPr>
      <p:sp>
        <p:nvSpPr>
          <p:cNvPr id="2" name="Prostokąt 11">
            <a:extLst>
              <a:ext uri="{FF2B5EF4-FFF2-40B4-BE49-F238E27FC236}">
                <a16:creationId xmlns:a16="http://schemas.microsoft.com/office/drawing/2014/main" id="{FF65A824-6766-78BF-615B-0FFD9A21133B}"/>
              </a:ext>
            </a:extLst>
          </p:cNvPr>
          <p:cNvSpPr/>
          <p:nvPr userDrawn="1"/>
        </p:nvSpPr>
        <p:spPr>
          <a:xfrm>
            <a:off x="0" y="0"/>
            <a:ext cx="6096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pl-PL"/>
          </a:p>
        </p:txBody>
      </p:sp>
      <p:pic>
        <p:nvPicPr>
          <p:cNvPr id="3" name="Obraz 7">
            <a:extLst>
              <a:ext uri="{FF2B5EF4-FFF2-40B4-BE49-F238E27FC236}">
                <a16:creationId xmlns:a16="http://schemas.microsoft.com/office/drawing/2014/main" id="{775C8C76-5BB7-EDE9-793D-4A3E9C017FE6}"/>
              </a:ext>
            </a:extLst>
          </p:cNvPr>
          <p:cNvPicPr>
            <a:picLocks noChangeAspect="1"/>
          </p:cNvPicPr>
          <p:nvPr userDrawn="1"/>
        </p:nvPicPr>
        <p:blipFill>
          <a:blip r:embed="rId3" cstate="screen">
            <a:extLst>
              <a:ext uri="{28A0092B-C50C-407E-A947-70E740481C1C}">
                <a14:useLocalDpi xmlns:a14="http://schemas.microsoft.com/office/drawing/2010/main"/>
              </a:ext>
            </a:extLst>
          </a:blip>
          <a:srcRect/>
          <a:stretch>
            <a:fillRect/>
          </a:stretch>
        </p:blipFill>
        <p:spPr bwMode="auto">
          <a:xfrm>
            <a:off x="354013" y="6249988"/>
            <a:ext cx="295275" cy="361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 name="Obraz 8">
            <a:extLst>
              <a:ext uri="{FF2B5EF4-FFF2-40B4-BE49-F238E27FC236}">
                <a16:creationId xmlns:a16="http://schemas.microsoft.com/office/drawing/2014/main" id="{7D347A2E-F289-42F5-EDD1-2D0952D1174D}"/>
              </a:ext>
            </a:extLst>
          </p:cNvPr>
          <p:cNvPicPr>
            <a:picLocks noChangeAspect="1"/>
          </p:cNvPicPr>
          <p:nvPr userDrawn="1"/>
        </p:nvPicPr>
        <p:blipFill>
          <a:blip r:embed="rId4" cstate="screen">
            <a:extLst>
              <a:ext uri="{28A0092B-C50C-407E-A947-70E740481C1C}">
                <a14:useLocalDpi xmlns:a14="http://schemas.microsoft.com/office/drawing/2010/main"/>
              </a:ext>
            </a:extLst>
          </a:blip>
          <a:srcRect r="49947" b="-8626"/>
          <a:stretch>
            <a:fillRect/>
          </a:stretch>
        </p:blipFill>
        <p:spPr bwMode="auto">
          <a:xfrm>
            <a:off x="904875" y="6340475"/>
            <a:ext cx="519113" cy="182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 name="Symbol zastępczy tekstu 4"/>
          <p:cNvSpPr>
            <a:spLocks noGrp="1"/>
          </p:cNvSpPr>
          <p:nvPr>
            <p:ph type="body" sz="quarter" idx="14"/>
          </p:nvPr>
        </p:nvSpPr>
        <p:spPr>
          <a:xfrm>
            <a:off x="6452822" y="258418"/>
            <a:ext cx="5237730" cy="5754756"/>
          </a:xfrm>
        </p:spPr>
        <p:txBody>
          <a:bodyPr lIns="90000">
            <a:normAutofit/>
          </a:bodyPr>
          <a:lstStyle>
            <a:lvl1pPr marL="182563" indent="-182563">
              <a:lnSpc>
                <a:spcPct val="130000"/>
              </a:lnSpc>
              <a:defRPr sz="1200" b="1">
                <a:solidFill>
                  <a:schemeClr val="tx1"/>
                </a:solidFill>
              </a:defRPr>
            </a:lvl1pPr>
          </a:lstStyle>
          <a:p>
            <a:pPr lvl="0"/>
            <a:r>
              <a:rPr lang="pl-PL"/>
              <a:t>Kliknij, aby edytować style wzorca tekstu</a:t>
            </a:r>
          </a:p>
        </p:txBody>
      </p:sp>
      <p:sp>
        <p:nvSpPr>
          <p:cNvPr id="11" name="Tytuł 1"/>
          <p:cNvSpPr>
            <a:spLocks noGrp="1"/>
          </p:cNvSpPr>
          <p:nvPr>
            <p:ph type="ctrTitle"/>
          </p:nvPr>
        </p:nvSpPr>
        <p:spPr>
          <a:xfrm>
            <a:off x="673911" y="816081"/>
            <a:ext cx="3059889" cy="5051318"/>
          </a:xfrm>
        </p:spPr>
        <p:txBody>
          <a:bodyPr>
            <a:normAutofit/>
          </a:bodyPr>
          <a:lstStyle>
            <a:lvl1pPr algn="l">
              <a:lnSpc>
                <a:spcPct val="100000"/>
              </a:lnSpc>
              <a:defRPr sz="3400" b="1">
                <a:solidFill>
                  <a:schemeClr val="bg1"/>
                </a:solidFill>
              </a:defRPr>
            </a:lvl1pPr>
          </a:lstStyle>
          <a:p>
            <a:r>
              <a:rPr lang="en-US"/>
              <a:t>Click to edit Master title style</a:t>
            </a:r>
            <a:endParaRPr lang="pl-PL"/>
          </a:p>
        </p:txBody>
      </p:sp>
      <p:sp>
        <p:nvSpPr>
          <p:cNvPr id="5" name="Symbol zastępczy stopki 2">
            <a:extLst>
              <a:ext uri="{FF2B5EF4-FFF2-40B4-BE49-F238E27FC236}">
                <a16:creationId xmlns:a16="http://schemas.microsoft.com/office/drawing/2014/main" id="{4D4FBD36-568B-416C-DFB9-638614C4DA6B}"/>
              </a:ext>
            </a:extLst>
          </p:cNvPr>
          <p:cNvSpPr>
            <a:spLocks noGrp="1"/>
          </p:cNvSpPr>
          <p:nvPr>
            <p:ph type="ftr" sz="quarter" idx="15"/>
          </p:nvPr>
        </p:nvSpPr>
        <p:spPr/>
        <p:txBody>
          <a:bodyPr/>
          <a:lstStyle>
            <a:lvl1pPr>
              <a:defRPr/>
            </a:lvl1pPr>
          </a:lstStyle>
          <a:p>
            <a:pPr>
              <a:defRPr/>
            </a:pPr>
            <a:r>
              <a:rPr lang="en-US"/>
              <a:t>eSpring™ Water Treatment System training</a:t>
            </a:r>
            <a:endParaRPr lang="pl-PL"/>
          </a:p>
        </p:txBody>
      </p:sp>
      <p:sp>
        <p:nvSpPr>
          <p:cNvPr id="6" name="Symbol zastępczy numeru slajdu 3">
            <a:extLst>
              <a:ext uri="{FF2B5EF4-FFF2-40B4-BE49-F238E27FC236}">
                <a16:creationId xmlns:a16="http://schemas.microsoft.com/office/drawing/2014/main" id="{60FD507D-6E68-3CB4-6909-92A6DDBD64A4}"/>
              </a:ext>
            </a:extLst>
          </p:cNvPr>
          <p:cNvSpPr>
            <a:spLocks noGrp="1"/>
          </p:cNvSpPr>
          <p:nvPr>
            <p:ph type="sldNum" sz="quarter" idx="16"/>
          </p:nvPr>
        </p:nvSpPr>
        <p:spPr/>
        <p:txBody>
          <a:bodyPr/>
          <a:lstStyle>
            <a:lvl1pPr>
              <a:defRPr smtClean="0"/>
            </a:lvl1pPr>
          </a:lstStyle>
          <a:p>
            <a:pPr>
              <a:defRPr/>
            </a:pPr>
            <a:fld id="{A9025DA1-5F92-4216-AB7F-DD3FA2F0C603}" type="slidenum">
              <a:rPr lang="pl-PL" altLang="en-US"/>
              <a:pPr>
                <a:defRPr/>
              </a:pPr>
              <a:t>‹#›</a:t>
            </a:fld>
            <a:endParaRPr lang="pl-PL" altLang="en-US"/>
          </a:p>
        </p:txBody>
      </p:sp>
    </p:spTree>
    <p:extLst>
      <p:ext uri="{BB962C8B-B14F-4D97-AF65-F5344CB8AC3E}">
        <p14:creationId xmlns:p14="http://schemas.microsoft.com/office/powerpoint/2010/main" val="1757523636"/>
      </p:ext>
    </p:extLst>
  </p:cSld>
  <p:clrMapOvr>
    <a:masterClrMapping/>
  </p:clrMapOvr>
</p:sldLayout>
</file>

<file path=ppt/slideLayouts/slideLayout115.xml><?xml version="1.0" encoding="utf-8"?>
<p:sldLayout xmlns:a="http://schemas.openxmlformats.org/drawingml/2006/main" xmlns:r="http://schemas.openxmlformats.org/officeDocument/2006/relationships" xmlns:p="http://schemas.openxmlformats.org/presentationml/2006/main" preserve="1" userDrawn="1">
  <p:cSld name="52_Pusty">
    <p:spTree>
      <p:nvGrpSpPr>
        <p:cNvPr id="1" name=""/>
        <p:cNvGrpSpPr/>
        <p:nvPr/>
      </p:nvGrpSpPr>
      <p:grpSpPr>
        <a:xfrm>
          <a:off x="0" y="0"/>
          <a:ext cx="0" cy="0"/>
          <a:chOff x="0" y="0"/>
          <a:chExt cx="0" cy="0"/>
        </a:xfrm>
      </p:grpSpPr>
      <p:sp>
        <p:nvSpPr>
          <p:cNvPr id="2" name="Prostokąt 11">
            <a:extLst>
              <a:ext uri="{FF2B5EF4-FFF2-40B4-BE49-F238E27FC236}">
                <a16:creationId xmlns:a16="http://schemas.microsoft.com/office/drawing/2014/main" id="{AFE04730-E1E8-1257-C7C8-8441579379D1}"/>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pl-PL"/>
          </a:p>
        </p:txBody>
      </p:sp>
      <p:pic>
        <p:nvPicPr>
          <p:cNvPr id="3" name="Obraz 6">
            <a:extLst>
              <a:ext uri="{FF2B5EF4-FFF2-40B4-BE49-F238E27FC236}">
                <a16:creationId xmlns:a16="http://schemas.microsoft.com/office/drawing/2014/main" id="{A1FA59BB-2BFE-2792-D6A7-58AD9EE6AB78}"/>
              </a:ext>
            </a:extLst>
          </p:cNvPr>
          <p:cNvPicPr>
            <a:picLocks noChangeAspect="1"/>
          </p:cNvPicPr>
          <p:nvPr userDrawn="1"/>
        </p:nvPicPr>
        <p:blipFill>
          <a:blip r:embed="rId3" cstate="screen">
            <a:extLst>
              <a:ext uri="{28A0092B-C50C-407E-A947-70E740481C1C}">
                <a14:useLocalDpi xmlns:a14="http://schemas.microsoft.com/office/drawing/2010/main"/>
              </a:ext>
            </a:extLst>
          </a:blip>
          <a:srcRect t="2" r="50333" b="-2"/>
          <a:stretch>
            <a:fillRect/>
          </a:stretch>
        </p:blipFill>
        <p:spPr bwMode="auto">
          <a:xfrm>
            <a:off x="904875" y="6340475"/>
            <a:ext cx="520700" cy="168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 name="Obraz 7">
            <a:extLst>
              <a:ext uri="{FF2B5EF4-FFF2-40B4-BE49-F238E27FC236}">
                <a16:creationId xmlns:a16="http://schemas.microsoft.com/office/drawing/2014/main" id="{AE215111-A941-CB63-0E1D-872A36D3AF0C}"/>
              </a:ext>
            </a:extLst>
          </p:cNvPr>
          <p:cNvPicPr>
            <a:picLocks noChangeAspect="1"/>
          </p:cNvPicPr>
          <p:nvPr userDrawn="1"/>
        </p:nvPicPr>
        <p:blipFill>
          <a:blip r:embed="rId4" cstate="screen">
            <a:extLst>
              <a:ext uri="{28A0092B-C50C-407E-A947-70E740481C1C}">
                <a14:useLocalDpi xmlns:a14="http://schemas.microsoft.com/office/drawing/2010/main"/>
              </a:ext>
            </a:extLst>
          </a:blip>
          <a:srcRect/>
          <a:stretch>
            <a:fillRect/>
          </a:stretch>
        </p:blipFill>
        <p:spPr bwMode="auto">
          <a:xfrm>
            <a:off x="354013" y="6253163"/>
            <a:ext cx="292100" cy="358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Symbol zastępczy stopki 2">
            <a:extLst>
              <a:ext uri="{FF2B5EF4-FFF2-40B4-BE49-F238E27FC236}">
                <a16:creationId xmlns:a16="http://schemas.microsoft.com/office/drawing/2014/main" id="{1BADF00F-A0B9-657B-8E8B-D8DCF552B41F}"/>
              </a:ext>
            </a:extLst>
          </p:cNvPr>
          <p:cNvSpPr>
            <a:spLocks noGrp="1"/>
          </p:cNvSpPr>
          <p:nvPr>
            <p:ph type="ftr" sz="quarter" idx="10"/>
          </p:nvPr>
        </p:nvSpPr>
        <p:spPr/>
        <p:txBody>
          <a:bodyPr/>
          <a:lstStyle>
            <a:lvl1pPr>
              <a:defRPr/>
            </a:lvl1pPr>
          </a:lstStyle>
          <a:p>
            <a:pPr>
              <a:defRPr/>
            </a:pPr>
            <a:r>
              <a:rPr lang="en-US"/>
              <a:t>eSpring™ Water Treatment System training</a:t>
            </a:r>
            <a:endParaRPr lang="pl-PL"/>
          </a:p>
        </p:txBody>
      </p:sp>
      <p:sp>
        <p:nvSpPr>
          <p:cNvPr id="6" name="Symbol zastępczy numeru slajdu 3">
            <a:extLst>
              <a:ext uri="{FF2B5EF4-FFF2-40B4-BE49-F238E27FC236}">
                <a16:creationId xmlns:a16="http://schemas.microsoft.com/office/drawing/2014/main" id="{092CF726-DB43-C8D1-0EA8-B971F911CF0A}"/>
              </a:ext>
            </a:extLst>
          </p:cNvPr>
          <p:cNvSpPr>
            <a:spLocks noGrp="1"/>
          </p:cNvSpPr>
          <p:nvPr>
            <p:ph type="sldNum" sz="quarter" idx="11"/>
          </p:nvPr>
        </p:nvSpPr>
        <p:spPr/>
        <p:txBody>
          <a:bodyPr/>
          <a:lstStyle>
            <a:lvl1pPr>
              <a:defRPr smtClean="0"/>
            </a:lvl1pPr>
          </a:lstStyle>
          <a:p>
            <a:pPr>
              <a:defRPr/>
            </a:pPr>
            <a:fld id="{FA1B48AA-12CB-4BA8-8119-7C84BE6164A8}" type="slidenum">
              <a:rPr lang="pl-PL" altLang="en-US"/>
              <a:pPr>
                <a:defRPr/>
              </a:pPr>
              <a:t>‹#›</a:t>
            </a:fld>
            <a:endParaRPr lang="pl-PL" altLang="en-US"/>
          </a:p>
        </p:txBody>
      </p:sp>
    </p:spTree>
    <p:extLst>
      <p:ext uri="{BB962C8B-B14F-4D97-AF65-F5344CB8AC3E}">
        <p14:creationId xmlns:p14="http://schemas.microsoft.com/office/powerpoint/2010/main" val="289673012"/>
      </p:ext>
    </p:extLst>
  </p:cSld>
  <p:clrMapOvr>
    <a:masterClrMapping/>
  </p:clrMapOvr>
</p:sldLayout>
</file>

<file path=ppt/slideLayouts/slideLayout116.xml><?xml version="1.0" encoding="utf-8"?>
<p:sldLayout xmlns:a="http://schemas.openxmlformats.org/drawingml/2006/main" xmlns:r="http://schemas.openxmlformats.org/officeDocument/2006/relationships" xmlns:p="http://schemas.openxmlformats.org/presentationml/2006/main" preserve="1" userDrawn="1">
  <p:cSld name="53_Pusty">
    <p:spTree>
      <p:nvGrpSpPr>
        <p:cNvPr id="1" name=""/>
        <p:cNvGrpSpPr/>
        <p:nvPr/>
      </p:nvGrpSpPr>
      <p:grpSpPr>
        <a:xfrm>
          <a:off x="0" y="0"/>
          <a:ext cx="0" cy="0"/>
          <a:chOff x="0" y="0"/>
          <a:chExt cx="0" cy="0"/>
        </a:xfrm>
      </p:grpSpPr>
      <p:sp>
        <p:nvSpPr>
          <p:cNvPr id="2" name="Prostokąt 12">
            <a:extLst>
              <a:ext uri="{FF2B5EF4-FFF2-40B4-BE49-F238E27FC236}">
                <a16:creationId xmlns:a16="http://schemas.microsoft.com/office/drawing/2014/main" id="{E2E72313-6ABC-7E4E-6F70-9139426699FD}"/>
              </a:ext>
            </a:extLst>
          </p:cNvPr>
          <p:cNvSpPr/>
          <p:nvPr userDrawn="1"/>
        </p:nvSpPr>
        <p:spPr>
          <a:xfrm>
            <a:off x="0" y="0"/>
            <a:ext cx="12192000" cy="6858000"/>
          </a:xfrm>
          <a:prstGeom prst="rect">
            <a:avLst/>
          </a:prstGeom>
          <a:solidFill>
            <a:srgbClr val="F3F1FF"/>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pl-PL"/>
          </a:p>
        </p:txBody>
      </p:sp>
      <p:pic>
        <p:nvPicPr>
          <p:cNvPr id="3" name="Obraz 13">
            <a:extLst>
              <a:ext uri="{FF2B5EF4-FFF2-40B4-BE49-F238E27FC236}">
                <a16:creationId xmlns:a16="http://schemas.microsoft.com/office/drawing/2014/main" id="{191C2FB2-F314-B7FC-B5FF-95BE4F5BE37A}"/>
              </a:ext>
            </a:extLst>
          </p:cNvPr>
          <p:cNvPicPr>
            <a:picLocks noChangeAspect="1"/>
          </p:cNvPicPr>
          <p:nvPr userDrawn="1"/>
        </p:nvPicPr>
        <p:blipFill>
          <a:blip r:embed="rId2" cstate="screen">
            <a:extLst>
              <a:ext uri="{28A0092B-C50C-407E-A947-70E740481C1C}">
                <a14:useLocalDpi xmlns:a14="http://schemas.microsoft.com/office/drawing/2010/main"/>
              </a:ext>
            </a:extLst>
          </a:blip>
          <a:srcRect/>
          <a:stretch>
            <a:fillRect/>
          </a:stretch>
        </p:blipFill>
        <p:spPr bwMode="auto">
          <a:xfrm>
            <a:off x="354013" y="6253163"/>
            <a:ext cx="292100" cy="358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 name="Obraz 14">
            <a:extLst>
              <a:ext uri="{FF2B5EF4-FFF2-40B4-BE49-F238E27FC236}">
                <a16:creationId xmlns:a16="http://schemas.microsoft.com/office/drawing/2014/main" id="{445853D0-0544-0A36-2C84-76226077383A}"/>
              </a:ext>
            </a:extLst>
          </p:cNvPr>
          <p:cNvPicPr>
            <a:picLocks noChangeAspect="1"/>
          </p:cNvPicPr>
          <p:nvPr userDrawn="1"/>
        </p:nvPicPr>
        <p:blipFill>
          <a:blip r:embed="rId3" cstate="screen">
            <a:extLst>
              <a:ext uri="{28A0092B-C50C-407E-A947-70E740481C1C}">
                <a14:useLocalDpi xmlns:a14="http://schemas.microsoft.com/office/drawing/2010/main"/>
              </a:ext>
            </a:extLst>
          </a:blip>
          <a:srcRect r="50845"/>
          <a:stretch>
            <a:fillRect/>
          </a:stretch>
        </p:blipFill>
        <p:spPr bwMode="auto">
          <a:xfrm>
            <a:off x="904875" y="6335713"/>
            <a:ext cx="520700" cy="1730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Prostokąt 15">
            <a:extLst>
              <a:ext uri="{FF2B5EF4-FFF2-40B4-BE49-F238E27FC236}">
                <a16:creationId xmlns:a16="http://schemas.microsoft.com/office/drawing/2014/main" id="{E4F45542-E52E-0AC6-62F7-A8EAC9B85EED}"/>
              </a:ext>
            </a:extLst>
          </p:cNvPr>
          <p:cNvSpPr/>
          <p:nvPr userDrawn="1"/>
        </p:nvSpPr>
        <p:spPr>
          <a:xfrm>
            <a:off x="6096000" y="0"/>
            <a:ext cx="6096000" cy="6858000"/>
          </a:xfrm>
          <a:prstGeom prst="rect">
            <a:avLst/>
          </a:prstGeom>
          <a:blipFill>
            <a:blip r:embed="rId4"/>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pl-PL"/>
          </a:p>
        </p:txBody>
      </p:sp>
      <p:sp>
        <p:nvSpPr>
          <p:cNvPr id="17" name="Tytuł 1"/>
          <p:cNvSpPr>
            <a:spLocks noGrp="1"/>
          </p:cNvSpPr>
          <p:nvPr>
            <p:ph type="ctrTitle"/>
          </p:nvPr>
        </p:nvSpPr>
        <p:spPr>
          <a:xfrm>
            <a:off x="673911" y="816081"/>
            <a:ext cx="5022039" cy="2387600"/>
          </a:xfrm>
        </p:spPr>
        <p:txBody>
          <a:bodyPr anchor="b">
            <a:normAutofit/>
          </a:bodyPr>
          <a:lstStyle>
            <a:lvl1pPr algn="l">
              <a:lnSpc>
                <a:spcPct val="100000"/>
              </a:lnSpc>
              <a:defRPr sz="3400" b="1">
                <a:solidFill>
                  <a:srgbClr val="445E9E"/>
                </a:solidFill>
              </a:defRPr>
            </a:lvl1pPr>
          </a:lstStyle>
          <a:p>
            <a:r>
              <a:rPr lang="en-US"/>
              <a:t>Click to edit Master title style</a:t>
            </a:r>
            <a:endParaRPr lang="pl-PL"/>
          </a:p>
        </p:txBody>
      </p:sp>
      <p:sp>
        <p:nvSpPr>
          <p:cNvPr id="18" name="Symbol zastępczy tekstu 4"/>
          <p:cNvSpPr>
            <a:spLocks noGrp="1"/>
          </p:cNvSpPr>
          <p:nvPr>
            <p:ph type="body" sz="quarter" idx="13"/>
          </p:nvPr>
        </p:nvSpPr>
        <p:spPr>
          <a:xfrm>
            <a:off x="678187" y="3321970"/>
            <a:ext cx="4973616" cy="2545429"/>
          </a:xfrm>
        </p:spPr>
        <p:txBody>
          <a:bodyPr lIns="90000">
            <a:normAutofit/>
          </a:bodyPr>
          <a:lstStyle>
            <a:lvl1pPr marL="182563" indent="-182563">
              <a:lnSpc>
                <a:spcPct val="130000"/>
              </a:lnSpc>
              <a:defRPr sz="1200" b="1">
                <a:solidFill>
                  <a:srgbClr val="445E9E"/>
                </a:solidFill>
              </a:defRPr>
            </a:lvl1pPr>
          </a:lstStyle>
          <a:p>
            <a:pPr lvl="0"/>
            <a:r>
              <a:rPr lang="pl-PL"/>
              <a:t>Kliknij, aby edytować style wzorca tekstu</a:t>
            </a:r>
          </a:p>
        </p:txBody>
      </p:sp>
      <p:sp>
        <p:nvSpPr>
          <p:cNvPr id="6" name="Symbol zastępczy stopki 2">
            <a:extLst>
              <a:ext uri="{FF2B5EF4-FFF2-40B4-BE49-F238E27FC236}">
                <a16:creationId xmlns:a16="http://schemas.microsoft.com/office/drawing/2014/main" id="{EE2ECA49-56CB-6846-2C78-625392D7674A}"/>
              </a:ext>
            </a:extLst>
          </p:cNvPr>
          <p:cNvSpPr>
            <a:spLocks noGrp="1"/>
          </p:cNvSpPr>
          <p:nvPr>
            <p:ph type="ftr" sz="quarter" idx="14"/>
          </p:nvPr>
        </p:nvSpPr>
        <p:spPr/>
        <p:txBody>
          <a:bodyPr/>
          <a:lstStyle>
            <a:lvl1pPr>
              <a:defRPr/>
            </a:lvl1pPr>
          </a:lstStyle>
          <a:p>
            <a:pPr>
              <a:defRPr/>
            </a:pPr>
            <a:r>
              <a:rPr lang="en-US"/>
              <a:t>eSpring™ Water Treatment System training</a:t>
            </a:r>
            <a:endParaRPr lang="pl-PL"/>
          </a:p>
        </p:txBody>
      </p:sp>
      <p:sp>
        <p:nvSpPr>
          <p:cNvPr id="7" name="Symbol zastępczy numeru slajdu 3">
            <a:extLst>
              <a:ext uri="{FF2B5EF4-FFF2-40B4-BE49-F238E27FC236}">
                <a16:creationId xmlns:a16="http://schemas.microsoft.com/office/drawing/2014/main" id="{8622AEB5-DDEB-F257-F890-F705BC5EA89C}"/>
              </a:ext>
            </a:extLst>
          </p:cNvPr>
          <p:cNvSpPr>
            <a:spLocks noGrp="1"/>
          </p:cNvSpPr>
          <p:nvPr>
            <p:ph type="sldNum" sz="quarter" idx="15"/>
          </p:nvPr>
        </p:nvSpPr>
        <p:spPr/>
        <p:txBody>
          <a:bodyPr/>
          <a:lstStyle>
            <a:lvl1pPr>
              <a:defRPr smtClean="0"/>
            </a:lvl1pPr>
          </a:lstStyle>
          <a:p>
            <a:pPr>
              <a:defRPr/>
            </a:pPr>
            <a:fld id="{545ACD9B-6A04-418A-91E7-E29D268A2E5E}" type="slidenum">
              <a:rPr lang="pl-PL" altLang="en-US"/>
              <a:pPr>
                <a:defRPr/>
              </a:pPr>
              <a:t>‹#›</a:t>
            </a:fld>
            <a:endParaRPr lang="pl-PL" altLang="en-US"/>
          </a:p>
        </p:txBody>
      </p:sp>
    </p:spTree>
    <p:extLst>
      <p:ext uri="{BB962C8B-B14F-4D97-AF65-F5344CB8AC3E}">
        <p14:creationId xmlns:p14="http://schemas.microsoft.com/office/powerpoint/2010/main" val="485820185"/>
      </p:ext>
    </p:extLst>
  </p:cSld>
  <p:clrMapOvr>
    <a:masterClrMapping/>
  </p:clrMapOvr>
</p:sldLayout>
</file>

<file path=ppt/slideLayouts/slideLayout117.xml><?xml version="1.0" encoding="utf-8"?>
<p:sldLayout xmlns:a="http://schemas.openxmlformats.org/drawingml/2006/main" xmlns:r="http://schemas.openxmlformats.org/officeDocument/2006/relationships" xmlns:p="http://schemas.openxmlformats.org/presentationml/2006/main" preserve="1" userDrawn="1">
  <p:cSld name="54_Pusty">
    <p:spTree>
      <p:nvGrpSpPr>
        <p:cNvPr id="1" name=""/>
        <p:cNvGrpSpPr/>
        <p:nvPr/>
      </p:nvGrpSpPr>
      <p:grpSpPr>
        <a:xfrm>
          <a:off x="0" y="0"/>
          <a:ext cx="0" cy="0"/>
          <a:chOff x="0" y="0"/>
          <a:chExt cx="0" cy="0"/>
        </a:xfrm>
      </p:grpSpPr>
      <p:sp>
        <p:nvSpPr>
          <p:cNvPr id="2" name="Prostokąt 15">
            <a:extLst>
              <a:ext uri="{FF2B5EF4-FFF2-40B4-BE49-F238E27FC236}">
                <a16:creationId xmlns:a16="http://schemas.microsoft.com/office/drawing/2014/main" id="{8D5E00D3-72AE-2E6D-EEF7-50D3392C2534}"/>
              </a:ext>
            </a:extLst>
          </p:cNvPr>
          <p:cNvSpPr/>
          <p:nvPr userDrawn="1"/>
        </p:nvSpPr>
        <p:spPr>
          <a:xfrm>
            <a:off x="6096000" y="0"/>
            <a:ext cx="6096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pl-PL"/>
          </a:p>
        </p:txBody>
      </p:sp>
      <p:pic>
        <p:nvPicPr>
          <p:cNvPr id="3" name="Obraz 18">
            <a:extLst>
              <a:ext uri="{FF2B5EF4-FFF2-40B4-BE49-F238E27FC236}">
                <a16:creationId xmlns:a16="http://schemas.microsoft.com/office/drawing/2014/main" id="{9C1C8573-4487-6AAC-4DBB-3F2D3F104E4E}"/>
              </a:ext>
            </a:extLst>
          </p:cNvPr>
          <p:cNvPicPr>
            <a:picLocks noChangeAspect="1"/>
          </p:cNvPicPr>
          <p:nvPr userDrawn="1"/>
        </p:nvPicPr>
        <p:blipFill>
          <a:blip r:embed="rId3" cstate="screen">
            <a:extLst>
              <a:ext uri="{28A0092B-C50C-407E-A947-70E740481C1C}">
                <a14:useLocalDpi xmlns:a14="http://schemas.microsoft.com/office/drawing/2010/main"/>
              </a:ext>
            </a:extLst>
          </a:blip>
          <a:srcRect t="2" r="50333" b="-2"/>
          <a:stretch>
            <a:fillRect/>
          </a:stretch>
        </p:blipFill>
        <p:spPr bwMode="auto">
          <a:xfrm>
            <a:off x="904875" y="6340475"/>
            <a:ext cx="520700" cy="168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 name="Obraz 19">
            <a:extLst>
              <a:ext uri="{FF2B5EF4-FFF2-40B4-BE49-F238E27FC236}">
                <a16:creationId xmlns:a16="http://schemas.microsoft.com/office/drawing/2014/main" id="{217924A2-E349-B46C-F48F-4A45E1EF8FF0}"/>
              </a:ext>
            </a:extLst>
          </p:cNvPr>
          <p:cNvPicPr>
            <a:picLocks noChangeAspect="1"/>
          </p:cNvPicPr>
          <p:nvPr userDrawn="1"/>
        </p:nvPicPr>
        <p:blipFill>
          <a:blip r:embed="rId4" cstate="screen">
            <a:extLst>
              <a:ext uri="{28A0092B-C50C-407E-A947-70E740481C1C}">
                <a14:useLocalDpi xmlns:a14="http://schemas.microsoft.com/office/drawing/2010/main"/>
              </a:ext>
            </a:extLst>
          </a:blip>
          <a:srcRect/>
          <a:stretch>
            <a:fillRect/>
          </a:stretch>
        </p:blipFill>
        <p:spPr bwMode="auto">
          <a:xfrm>
            <a:off x="354013" y="6253163"/>
            <a:ext cx="292100" cy="358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7" name="Tytuł 1"/>
          <p:cNvSpPr>
            <a:spLocks noGrp="1"/>
          </p:cNvSpPr>
          <p:nvPr>
            <p:ph type="ctrTitle"/>
          </p:nvPr>
        </p:nvSpPr>
        <p:spPr>
          <a:xfrm>
            <a:off x="673911" y="816081"/>
            <a:ext cx="4906297" cy="2387600"/>
          </a:xfrm>
        </p:spPr>
        <p:txBody>
          <a:bodyPr anchor="b">
            <a:normAutofit/>
          </a:bodyPr>
          <a:lstStyle>
            <a:lvl1pPr algn="l">
              <a:lnSpc>
                <a:spcPct val="100000"/>
              </a:lnSpc>
              <a:defRPr sz="2400" b="1"/>
            </a:lvl1pPr>
          </a:lstStyle>
          <a:p>
            <a:r>
              <a:rPr lang="en-US"/>
              <a:t>Click to edit Master title style</a:t>
            </a:r>
            <a:endParaRPr lang="pl-PL"/>
          </a:p>
        </p:txBody>
      </p:sp>
      <p:sp>
        <p:nvSpPr>
          <p:cNvPr id="18" name="Symbol zastępczy tekstu 4"/>
          <p:cNvSpPr>
            <a:spLocks noGrp="1"/>
          </p:cNvSpPr>
          <p:nvPr>
            <p:ph type="body" sz="quarter" idx="13"/>
          </p:nvPr>
        </p:nvSpPr>
        <p:spPr>
          <a:xfrm>
            <a:off x="678187" y="3541046"/>
            <a:ext cx="4858989" cy="914400"/>
          </a:xfrm>
        </p:spPr>
        <p:txBody>
          <a:bodyPr lIns="90000">
            <a:normAutofit/>
          </a:bodyPr>
          <a:lstStyle>
            <a:lvl1pPr marL="182563" indent="-182563">
              <a:defRPr sz="1200"/>
            </a:lvl1pPr>
          </a:lstStyle>
          <a:p>
            <a:pPr lvl="0"/>
            <a:r>
              <a:rPr lang="pl-PL"/>
              <a:t>Kliknij, aby edytować style wzorca tekstu</a:t>
            </a:r>
          </a:p>
        </p:txBody>
      </p:sp>
      <p:sp>
        <p:nvSpPr>
          <p:cNvPr id="5" name="Symbol zastępczy stopki 2">
            <a:extLst>
              <a:ext uri="{FF2B5EF4-FFF2-40B4-BE49-F238E27FC236}">
                <a16:creationId xmlns:a16="http://schemas.microsoft.com/office/drawing/2014/main" id="{2E2699A2-286D-5947-FF9D-8B47B2B03448}"/>
              </a:ext>
            </a:extLst>
          </p:cNvPr>
          <p:cNvSpPr>
            <a:spLocks noGrp="1"/>
          </p:cNvSpPr>
          <p:nvPr>
            <p:ph type="ftr" sz="quarter" idx="14"/>
          </p:nvPr>
        </p:nvSpPr>
        <p:spPr/>
        <p:txBody>
          <a:bodyPr/>
          <a:lstStyle>
            <a:lvl1pPr>
              <a:defRPr/>
            </a:lvl1pPr>
          </a:lstStyle>
          <a:p>
            <a:pPr>
              <a:defRPr/>
            </a:pPr>
            <a:r>
              <a:rPr lang="en-US"/>
              <a:t>eSpring™ Water Treatment System training</a:t>
            </a:r>
            <a:endParaRPr lang="pl-PL"/>
          </a:p>
        </p:txBody>
      </p:sp>
      <p:sp>
        <p:nvSpPr>
          <p:cNvPr id="6" name="Symbol zastępczy numeru slajdu 3">
            <a:extLst>
              <a:ext uri="{FF2B5EF4-FFF2-40B4-BE49-F238E27FC236}">
                <a16:creationId xmlns:a16="http://schemas.microsoft.com/office/drawing/2014/main" id="{669A9160-7710-D396-5EF6-F5CC0DB78BB7}"/>
              </a:ext>
            </a:extLst>
          </p:cNvPr>
          <p:cNvSpPr>
            <a:spLocks noGrp="1"/>
          </p:cNvSpPr>
          <p:nvPr>
            <p:ph type="sldNum" sz="quarter" idx="15"/>
          </p:nvPr>
        </p:nvSpPr>
        <p:spPr/>
        <p:txBody>
          <a:bodyPr/>
          <a:lstStyle>
            <a:lvl1pPr>
              <a:defRPr smtClean="0"/>
            </a:lvl1pPr>
          </a:lstStyle>
          <a:p>
            <a:pPr>
              <a:defRPr/>
            </a:pPr>
            <a:fld id="{456C8C80-59FF-408D-A174-978F0E7D219C}" type="slidenum">
              <a:rPr lang="pl-PL" altLang="en-US"/>
              <a:pPr>
                <a:defRPr/>
              </a:pPr>
              <a:t>‹#›</a:t>
            </a:fld>
            <a:endParaRPr lang="pl-PL" altLang="en-US"/>
          </a:p>
        </p:txBody>
      </p:sp>
    </p:spTree>
    <p:extLst>
      <p:ext uri="{BB962C8B-B14F-4D97-AF65-F5344CB8AC3E}">
        <p14:creationId xmlns:p14="http://schemas.microsoft.com/office/powerpoint/2010/main" val="2620124952"/>
      </p:ext>
    </p:extLst>
  </p:cSld>
  <p:clrMapOvr>
    <a:masterClrMapping/>
  </p:clrMapOvr>
</p:sldLayout>
</file>

<file path=ppt/slideLayouts/slideLayout118.xml><?xml version="1.0" encoding="utf-8"?>
<p:sldLayout xmlns:a="http://schemas.openxmlformats.org/drawingml/2006/main" xmlns:r="http://schemas.openxmlformats.org/officeDocument/2006/relationships" xmlns:p="http://schemas.openxmlformats.org/presentationml/2006/main" preserve="1" userDrawn="1">
  <p:cSld name="55_Pusty">
    <p:spTree>
      <p:nvGrpSpPr>
        <p:cNvPr id="1" name=""/>
        <p:cNvGrpSpPr/>
        <p:nvPr/>
      </p:nvGrpSpPr>
      <p:grpSpPr>
        <a:xfrm>
          <a:off x="0" y="0"/>
          <a:ext cx="0" cy="0"/>
          <a:chOff x="0" y="0"/>
          <a:chExt cx="0" cy="0"/>
        </a:xfrm>
      </p:grpSpPr>
      <p:sp>
        <p:nvSpPr>
          <p:cNvPr id="2" name="Prostokąt 9">
            <a:extLst>
              <a:ext uri="{FF2B5EF4-FFF2-40B4-BE49-F238E27FC236}">
                <a16:creationId xmlns:a16="http://schemas.microsoft.com/office/drawing/2014/main" id="{5A26D9DF-0450-AA42-D6DD-163738517884}"/>
              </a:ext>
            </a:extLst>
          </p:cNvPr>
          <p:cNvSpPr/>
          <p:nvPr userDrawn="1"/>
        </p:nvSpPr>
        <p:spPr>
          <a:xfrm>
            <a:off x="0" y="0"/>
            <a:ext cx="12192000" cy="6858000"/>
          </a:xfrm>
          <a:prstGeom prst="rect">
            <a:avLst/>
          </a:prstGeom>
          <a:solidFill>
            <a:srgbClr val="E5FFFF"/>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pl-PL"/>
          </a:p>
        </p:txBody>
      </p:sp>
      <p:sp>
        <p:nvSpPr>
          <p:cNvPr id="3" name="Prostokąt 15">
            <a:extLst>
              <a:ext uri="{FF2B5EF4-FFF2-40B4-BE49-F238E27FC236}">
                <a16:creationId xmlns:a16="http://schemas.microsoft.com/office/drawing/2014/main" id="{AA22C2BA-5FF4-3497-807C-E41570FFC46A}"/>
              </a:ext>
            </a:extLst>
          </p:cNvPr>
          <p:cNvSpPr/>
          <p:nvPr userDrawn="1"/>
        </p:nvSpPr>
        <p:spPr>
          <a:xfrm>
            <a:off x="4059238" y="0"/>
            <a:ext cx="8132762"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pl-PL"/>
          </a:p>
        </p:txBody>
      </p:sp>
      <p:pic>
        <p:nvPicPr>
          <p:cNvPr id="4" name="Obraz 11">
            <a:extLst>
              <a:ext uri="{FF2B5EF4-FFF2-40B4-BE49-F238E27FC236}">
                <a16:creationId xmlns:a16="http://schemas.microsoft.com/office/drawing/2014/main" id="{36CF219F-4AA2-66D3-3855-CDC8D90C13D6}"/>
              </a:ext>
            </a:extLst>
          </p:cNvPr>
          <p:cNvPicPr>
            <a:picLocks noChangeAspect="1"/>
          </p:cNvPicPr>
          <p:nvPr userDrawn="1"/>
        </p:nvPicPr>
        <p:blipFill>
          <a:blip r:embed="rId3" cstate="screen">
            <a:extLst>
              <a:ext uri="{28A0092B-C50C-407E-A947-70E740481C1C}">
                <a14:useLocalDpi xmlns:a14="http://schemas.microsoft.com/office/drawing/2010/main"/>
              </a:ext>
            </a:extLst>
          </a:blip>
          <a:srcRect/>
          <a:stretch>
            <a:fillRect/>
          </a:stretch>
        </p:blipFill>
        <p:spPr bwMode="auto">
          <a:xfrm>
            <a:off x="354013" y="6253163"/>
            <a:ext cx="292100" cy="358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Obraz 12">
            <a:extLst>
              <a:ext uri="{FF2B5EF4-FFF2-40B4-BE49-F238E27FC236}">
                <a16:creationId xmlns:a16="http://schemas.microsoft.com/office/drawing/2014/main" id="{BEAA6DBF-416D-C75A-307F-08AB7A615BA7}"/>
              </a:ext>
            </a:extLst>
          </p:cNvPr>
          <p:cNvPicPr>
            <a:picLocks noChangeAspect="1"/>
          </p:cNvPicPr>
          <p:nvPr userDrawn="1"/>
        </p:nvPicPr>
        <p:blipFill>
          <a:blip r:embed="rId4" cstate="screen">
            <a:extLst>
              <a:ext uri="{28A0092B-C50C-407E-A947-70E740481C1C}">
                <a14:useLocalDpi xmlns:a14="http://schemas.microsoft.com/office/drawing/2010/main"/>
              </a:ext>
            </a:extLst>
          </a:blip>
          <a:srcRect t="2" r="49323" b="-2"/>
          <a:stretch>
            <a:fillRect/>
          </a:stretch>
        </p:blipFill>
        <p:spPr bwMode="auto">
          <a:xfrm>
            <a:off x="904875" y="6338888"/>
            <a:ext cx="531813" cy="1698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4" name="Tytuł 1"/>
          <p:cNvSpPr>
            <a:spLocks noGrp="1"/>
          </p:cNvSpPr>
          <p:nvPr>
            <p:ph type="ctrTitle"/>
          </p:nvPr>
        </p:nvSpPr>
        <p:spPr>
          <a:xfrm>
            <a:off x="673911" y="816081"/>
            <a:ext cx="3059889" cy="2387600"/>
          </a:xfrm>
        </p:spPr>
        <p:txBody>
          <a:bodyPr anchor="b">
            <a:normAutofit/>
          </a:bodyPr>
          <a:lstStyle>
            <a:lvl1pPr algn="l">
              <a:lnSpc>
                <a:spcPct val="100000"/>
              </a:lnSpc>
              <a:defRPr sz="3400" b="1">
                <a:solidFill>
                  <a:srgbClr val="336874"/>
                </a:solidFill>
              </a:defRPr>
            </a:lvl1pPr>
          </a:lstStyle>
          <a:p>
            <a:r>
              <a:rPr lang="en-US"/>
              <a:t>Click to edit Master title style</a:t>
            </a:r>
            <a:endParaRPr lang="pl-PL"/>
          </a:p>
        </p:txBody>
      </p:sp>
      <p:sp>
        <p:nvSpPr>
          <p:cNvPr id="15" name="Symbol zastępczy tekstu 4"/>
          <p:cNvSpPr>
            <a:spLocks noGrp="1"/>
          </p:cNvSpPr>
          <p:nvPr>
            <p:ph type="body" sz="quarter" idx="13"/>
          </p:nvPr>
        </p:nvSpPr>
        <p:spPr>
          <a:xfrm>
            <a:off x="678187" y="3321970"/>
            <a:ext cx="3030385" cy="2545429"/>
          </a:xfrm>
        </p:spPr>
        <p:txBody>
          <a:bodyPr lIns="90000">
            <a:normAutofit/>
          </a:bodyPr>
          <a:lstStyle>
            <a:lvl1pPr marL="182563" indent="-182563">
              <a:lnSpc>
                <a:spcPct val="130000"/>
              </a:lnSpc>
              <a:defRPr sz="1200" b="1">
                <a:solidFill>
                  <a:srgbClr val="336874"/>
                </a:solidFill>
              </a:defRPr>
            </a:lvl1pPr>
          </a:lstStyle>
          <a:p>
            <a:pPr lvl="0"/>
            <a:r>
              <a:rPr lang="pl-PL"/>
              <a:t>Kliknij, aby edytować style wzorca tekstu</a:t>
            </a:r>
          </a:p>
        </p:txBody>
      </p:sp>
      <p:sp>
        <p:nvSpPr>
          <p:cNvPr id="6" name="Symbol zastępczy stopki 2">
            <a:extLst>
              <a:ext uri="{FF2B5EF4-FFF2-40B4-BE49-F238E27FC236}">
                <a16:creationId xmlns:a16="http://schemas.microsoft.com/office/drawing/2014/main" id="{85C58414-CDA7-4232-BBEE-05B9D41B7E7E}"/>
              </a:ext>
            </a:extLst>
          </p:cNvPr>
          <p:cNvSpPr>
            <a:spLocks noGrp="1"/>
          </p:cNvSpPr>
          <p:nvPr>
            <p:ph type="ftr" sz="quarter" idx="14"/>
          </p:nvPr>
        </p:nvSpPr>
        <p:spPr/>
        <p:txBody>
          <a:bodyPr/>
          <a:lstStyle>
            <a:lvl1pPr>
              <a:defRPr/>
            </a:lvl1pPr>
          </a:lstStyle>
          <a:p>
            <a:pPr>
              <a:defRPr/>
            </a:pPr>
            <a:r>
              <a:rPr lang="en-US"/>
              <a:t>eSpring™ Water Treatment System training</a:t>
            </a:r>
            <a:endParaRPr lang="pl-PL"/>
          </a:p>
        </p:txBody>
      </p:sp>
      <p:sp>
        <p:nvSpPr>
          <p:cNvPr id="7" name="Symbol zastępczy numeru slajdu 3">
            <a:extLst>
              <a:ext uri="{FF2B5EF4-FFF2-40B4-BE49-F238E27FC236}">
                <a16:creationId xmlns:a16="http://schemas.microsoft.com/office/drawing/2014/main" id="{26D85415-F1FA-CD73-1963-4849D3811DD2}"/>
              </a:ext>
            </a:extLst>
          </p:cNvPr>
          <p:cNvSpPr>
            <a:spLocks noGrp="1"/>
          </p:cNvSpPr>
          <p:nvPr>
            <p:ph type="sldNum" sz="quarter" idx="15"/>
          </p:nvPr>
        </p:nvSpPr>
        <p:spPr/>
        <p:txBody>
          <a:bodyPr/>
          <a:lstStyle>
            <a:lvl1pPr>
              <a:defRPr smtClean="0"/>
            </a:lvl1pPr>
          </a:lstStyle>
          <a:p>
            <a:pPr>
              <a:defRPr/>
            </a:pPr>
            <a:fld id="{E139D01C-5CD2-45F4-9A43-29509C9BA2F8}" type="slidenum">
              <a:rPr lang="pl-PL" altLang="en-US"/>
              <a:pPr>
                <a:defRPr/>
              </a:pPr>
              <a:t>‹#›</a:t>
            </a:fld>
            <a:endParaRPr lang="pl-PL" altLang="en-US"/>
          </a:p>
        </p:txBody>
      </p:sp>
    </p:spTree>
    <p:extLst>
      <p:ext uri="{BB962C8B-B14F-4D97-AF65-F5344CB8AC3E}">
        <p14:creationId xmlns:p14="http://schemas.microsoft.com/office/powerpoint/2010/main" val="383691124"/>
      </p:ext>
    </p:extLst>
  </p:cSld>
  <p:clrMapOvr>
    <a:masterClrMapping/>
  </p:clrMapOvr>
</p:sldLayout>
</file>

<file path=ppt/slideLayouts/slideLayout119.xml><?xml version="1.0" encoding="utf-8"?>
<p:sldLayout xmlns:a="http://schemas.openxmlformats.org/drawingml/2006/main" xmlns:r="http://schemas.openxmlformats.org/officeDocument/2006/relationships" xmlns:p="http://schemas.openxmlformats.org/presentationml/2006/main" preserve="1" userDrawn="1">
  <p:cSld name="56_Pusty">
    <p:spTree>
      <p:nvGrpSpPr>
        <p:cNvPr id="1" name=""/>
        <p:cNvGrpSpPr/>
        <p:nvPr/>
      </p:nvGrpSpPr>
      <p:grpSpPr>
        <a:xfrm>
          <a:off x="0" y="0"/>
          <a:ext cx="0" cy="0"/>
          <a:chOff x="0" y="0"/>
          <a:chExt cx="0" cy="0"/>
        </a:xfrm>
      </p:grpSpPr>
      <p:sp>
        <p:nvSpPr>
          <p:cNvPr id="2" name="Prostokąt 9">
            <a:extLst>
              <a:ext uri="{FF2B5EF4-FFF2-40B4-BE49-F238E27FC236}">
                <a16:creationId xmlns:a16="http://schemas.microsoft.com/office/drawing/2014/main" id="{DA962711-EA8B-0721-5CE3-1138770A95E4}"/>
              </a:ext>
            </a:extLst>
          </p:cNvPr>
          <p:cNvSpPr/>
          <p:nvPr userDrawn="1"/>
        </p:nvSpPr>
        <p:spPr>
          <a:xfrm>
            <a:off x="0" y="0"/>
            <a:ext cx="12192000" cy="6858000"/>
          </a:xfrm>
          <a:prstGeom prst="rect">
            <a:avLst/>
          </a:prstGeom>
          <a:solidFill>
            <a:srgbClr val="E5FFFF"/>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pl-PL"/>
          </a:p>
        </p:txBody>
      </p:sp>
      <p:pic>
        <p:nvPicPr>
          <p:cNvPr id="3" name="Obraz 11">
            <a:extLst>
              <a:ext uri="{FF2B5EF4-FFF2-40B4-BE49-F238E27FC236}">
                <a16:creationId xmlns:a16="http://schemas.microsoft.com/office/drawing/2014/main" id="{8752ABFB-C7B6-4B27-BC7D-B0D2AF02B9B1}"/>
              </a:ext>
            </a:extLst>
          </p:cNvPr>
          <p:cNvPicPr>
            <a:picLocks noChangeAspect="1"/>
          </p:cNvPicPr>
          <p:nvPr userDrawn="1"/>
        </p:nvPicPr>
        <p:blipFill>
          <a:blip r:embed="rId2" cstate="screen">
            <a:extLst>
              <a:ext uri="{28A0092B-C50C-407E-A947-70E740481C1C}">
                <a14:useLocalDpi xmlns:a14="http://schemas.microsoft.com/office/drawing/2010/main"/>
              </a:ext>
            </a:extLst>
          </a:blip>
          <a:srcRect/>
          <a:stretch>
            <a:fillRect/>
          </a:stretch>
        </p:blipFill>
        <p:spPr bwMode="auto">
          <a:xfrm>
            <a:off x="354013" y="6253163"/>
            <a:ext cx="292100" cy="358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 name="Obraz 13">
            <a:extLst>
              <a:ext uri="{FF2B5EF4-FFF2-40B4-BE49-F238E27FC236}">
                <a16:creationId xmlns:a16="http://schemas.microsoft.com/office/drawing/2014/main" id="{01476F1B-EDE1-224E-8476-E9949FBE975B}"/>
              </a:ext>
            </a:extLst>
          </p:cNvPr>
          <p:cNvPicPr>
            <a:picLocks noChangeAspect="1"/>
          </p:cNvPicPr>
          <p:nvPr userDrawn="1"/>
        </p:nvPicPr>
        <p:blipFill>
          <a:blip r:embed="rId3" cstate="screen">
            <a:extLst>
              <a:ext uri="{28A0092B-C50C-407E-A947-70E740481C1C}">
                <a14:useLocalDpi xmlns:a14="http://schemas.microsoft.com/office/drawing/2010/main"/>
              </a:ext>
            </a:extLst>
          </a:blip>
          <a:srcRect t="2" r="49323" b="-2"/>
          <a:stretch>
            <a:fillRect/>
          </a:stretch>
        </p:blipFill>
        <p:spPr bwMode="auto">
          <a:xfrm>
            <a:off x="904875" y="6338888"/>
            <a:ext cx="531813" cy="1698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Prostokąt 14">
            <a:extLst>
              <a:ext uri="{FF2B5EF4-FFF2-40B4-BE49-F238E27FC236}">
                <a16:creationId xmlns:a16="http://schemas.microsoft.com/office/drawing/2014/main" id="{8933EF4B-0EED-458C-AB03-EF64129D5730}"/>
              </a:ext>
            </a:extLst>
          </p:cNvPr>
          <p:cNvSpPr/>
          <p:nvPr userDrawn="1"/>
        </p:nvSpPr>
        <p:spPr>
          <a:xfrm>
            <a:off x="6096000" y="0"/>
            <a:ext cx="6096000" cy="6858000"/>
          </a:xfrm>
          <a:prstGeom prst="rect">
            <a:avLst/>
          </a:prstGeom>
          <a:blipFill>
            <a:blip r:embed="rId4"/>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pl-PL"/>
          </a:p>
        </p:txBody>
      </p:sp>
      <p:sp>
        <p:nvSpPr>
          <p:cNvPr id="16" name="Tytuł 1"/>
          <p:cNvSpPr>
            <a:spLocks noGrp="1"/>
          </p:cNvSpPr>
          <p:nvPr>
            <p:ph type="ctrTitle"/>
          </p:nvPr>
        </p:nvSpPr>
        <p:spPr>
          <a:xfrm>
            <a:off x="673911" y="816081"/>
            <a:ext cx="4906297" cy="2387600"/>
          </a:xfrm>
        </p:spPr>
        <p:txBody>
          <a:bodyPr anchor="b">
            <a:normAutofit/>
          </a:bodyPr>
          <a:lstStyle>
            <a:lvl1pPr algn="l">
              <a:lnSpc>
                <a:spcPct val="100000"/>
              </a:lnSpc>
              <a:defRPr sz="2400" b="1">
                <a:solidFill>
                  <a:srgbClr val="336874"/>
                </a:solidFill>
              </a:defRPr>
            </a:lvl1pPr>
          </a:lstStyle>
          <a:p>
            <a:r>
              <a:rPr lang="en-US"/>
              <a:t>Click to edit Master title style</a:t>
            </a:r>
            <a:endParaRPr lang="pl-PL"/>
          </a:p>
        </p:txBody>
      </p:sp>
      <p:sp>
        <p:nvSpPr>
          <p:cNvPr id="17" name="Symbol zastępczy tekstu 4"/>
          <p:cNvSpPr>
            <a:spLocks noGrp="1"/>
          </p:cNvSpPr>
          <p:nvPr>
            <p:ph type="body" sz="quarter" idx="13"/>
          </p:nvPr>
        </p:nvSpPr>
        <p:spPr>
          <a:xfrm>
            <a:off x="678187" y="3541046"/>
            <a:ext cx="4858989" cy="914400"/>
          </a:xfrm>
        </p:spPr>
        <p:txBody>
          <a:bodyPr lIns="90000">
            <a:normAutofit/>
          </a:bodyPr>
          <a:lstStyle>
            <a:lvl1pPr marL="182563" indent="-182563">
              <a:defRPr sz="1200">
                <a:solidFill>
                  <a:srgbClr val="336874"/>
                </a:solidFill>
              </a:defRPr>
            </a:lvl1pPr>
          </a:lstStyle>
          <a:p>
            <a:pPr lvl="0"/>
            <a:r>
              <a:rPr lang="pl-PL"/>
              <a:t>Kliknij, aby edytować style wzorca tekstu</a:t>
            </a:r>
          </a:p>
        </p:txBody>
      </p:sp>
      <p:sp>
        <p:nvSpPr>
          <p:cNvPr id="6" name="Symbol zastępczy stopki 2">
            <a:extLst>
              <a:ext uri="{FF2B5EF4-FFF2-40B4-BE49-F238E27FC236}">
                <a16:creationId xmlns:a16="http://schemas.microsoft.com/office/drawing/2014/main" id="{C726CBEB-1216-8772-220B-7844C92E8944}"/>
              </a:ext>
            </a:extLst>
          </p:cNvPr>
          <p:cNvSpPr>
            <a:spLocks noGrp="1"/>
          </p:cNvSpPr>
          <p:nvPr>
            <p:ph type="ftr" sz="quarter" idx="14"/>
          </p:nvPr>
        </p:nvSpPr>
        <p:spPr/>
        <p:txBody>
          <a:bodyPr/>
          <a:lstStyle>
            <a:lvl1pPr>
              <a:defRPr/>
            </a:lvl1pPr>
          </a:lstStyle>
          <a:p>
            <a:pPr>
              <a:defRPr/>
            </a:pPr>
            <a:r>
              <a:rPr lang="en-US"/>
              <a:t>eSpring™ Water Treatment System training</a:t>
            </a:r>
            <a:endParaRPr lang="pl-PL"/>
          </a:p>
        </p:txBody>
      </p:sp>
      <p:sp>
        <p:nvSpPr>
          <p:cNvPr id="7" name="Symbol zastępczy numeru slajdu 3">
            <a:extLst>
              <a:ext uri="{FF2B5EF4-FFF2-40B4-BE49-F238E27FC236}">
                <a16:creationId xmlns:a16="http://schemas.microsoft.com/office/drawing/2014/main" id="{AA270323-24BF-8899-14AB-10C610A69BCE}"/>
              </a:ext>
            </a:extLst>
          </p:cNvPr>
          <p:cNvSpPr>
            <a:spLocks noGrp="1"/>
          </p:cNvSpPr>
          <p:nvPr>
            <p:ph type="sldNum" sz="quarter" idx="15"/>
          </p:nvPr>
        </p:nvSpPr>
        <p:spPr/>
        <p:txBody>
          <a:bodyPr/>
          <a:lstStyle>
            <a:lvl1pPr>
              <a:defRPr smtClean="0"/>
            </a:lvl1pPr>
          </a:lstStyle>
          <a:p>
            <a:pPr>
              <a:defRPr/>
            </a:pPr>
            <a:fld id="{5A9F9D63-251B-436E-B224-590663868CDA}" type="slidenum">
              <a:rPr lang="pl-PL" altLang="en-US"/>
              <a:pPr>
                <a:defRPr/>
              </a:pPr>
              <a:t>‹#›</a:t>
            </a:fld>
            <a:endParaRPr lang="pl-PL" altLang="en-US"/>
          </a:p>
        </p:txBody>
      </p:sp>
    </p:spTree>
    <p:extLst>
      <p:ext uri="{BB962C8B-B14F-4D97-AF65-F5344CB8AC3E}">
        <p14:creationId xmlns:p14="http://schemas.microsoft.com/office/powerpoint/2010/main" val="3558526877"/>
      </p:ext>
    </p:extLst>
  </p:cSld>
  <p:clrMapOvr>
    <a:masterClrMapping/>
  </p:clrMapOvr>
</p:sldLayout>
</file>

<file path=ppt/slideLayouts/slideLayout120.xml><?xml version="1.0" encoding="utf-8"?>
<p:sldLayout xmlns:a="http://schemas.openxmlformats.org/drawingml/2006/main" xmlns:r="http://schemas.openxmlformats.org/officeDocument/2006/relationships" xmlns:p="http://schemas.openxmlformats.org/presentationml/2006/main" preserve="1" userDrawn="1">
  <p:cSld name="57_Pusty">
    <p:spTree>
      <p:nvGrpSpPr>
        <p:cNvPr id="1" name=""/>
        <p:cNvGrpSpPr/>
        <p:nvPr/>
      </p:nvGrpSpPr>
      <p:grpSpPr>
        <a:xfrm>
          <a:off x="0" y="0"/>
          <a:ext cx="0" cy="0"/>
          <a:chOff x="0" y="0"/>
          <a:chExt cx="0" cy="0"/>
        </a:xfrm>
      </p:grpSpPr>
      <p:pic>
        <p:nvPicPr>
          <p:cNvPr id="2" name="Obraz 6">
            <a:extLst>
              <a:ext uri="{FF2B5EF4-FFF2-40B4-BE49-F238E27FC236}">
                <a16:creationId xmlns:a16="http://schemas.microsoft.com/office/drawing/2014/main" id="{67F03830-8C0C-E3F1-F072-C08912281588}"/>
              </a:ext>
            </a:extLst>
          </p:cNvPr>
          <p:cNvPicPr>
            <a:picLocks noChangeAspect="1"/>
          </p:cNvPicPr>
          <p:nvPr userDrawn="1"/>
        </p:nvPicPr>
        <p:blipFill>
          <a:blip r:embed="rId2" cstate="screen">
            <a:extLst>
              <a:ext uri="{28A0092B-C50C-407E-A947-70E740481C1C}">
                <a14:useLocalDpi xmlns:a14="http://schemas.microsoft.com/office/drawing/2010/main"/>
              </a:ext>
            </a:extLst>
          </a:blip>
          <a:srcRect/>
          <a:stretch>
            <a:fillRect/>
          </a:stretch>
        </p:blipFill>
        <p:spPr bwMode="auto">
          <a:xfrm>
            <a:off x="354013" y="6338888"/>
            <a:ext cx="1044575" cy="1698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Prostokąt 10">
            <a:extLst>
              <a:ext uri="{FF2B5EF4-FFF2-40B4-BE49-F238E27FC236}">
                <a16:creationId xmlns:a16="http://schemas.microsoft.com/office/drawing/2014/main" id="{604932BE-8E9B-2A9F-50A1-B8B4E367D231}"/>
              </a:ext>
            </a:extLst>
          </p:cNvPr>
          <p:cNvSpPr/>
          <p:nvPr userDrawn="1"/>
        </p:nvSpPr>
        <p:spPr>
          <a:xfrm>
            <a:off x="0" y="0"/>
            <a:ext cx="6096000" cy="6858000"/>
          </a:xfrm>
          <a:prstGeom prst="rect">
            <a:avLst/>
          </a:prstGeom>
          <a:blipFill>
            <a:blip r:embed="rId3"/>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pl-PL"/>
          </a:p>
        </p:txBody>
      </p:sp>
      <p:pic>
        <p:nvPicPr>
          <p:cNvPr id="4" name="Obraz 9">
            <a:extLst>
              <a:ext uri="{FF2B5EF4-FFF2-40B4-BE49-F238E27FC236}">
                <a16:creationId xmlns:a16="http://schemas.microsoft.com/office/drawing/2014/main" id="{7E060C0A-863D-6E1B-96B2-2391F76146A4}"/>
              </a:ext>
            </a:extLst>
          </p:cNvPr>
          <p:cNvPicPr>
            <a:picLocks noChangeAspect="1"/>
          </p:cNvPicPr>
          <p:nvPr userDrawn="1"/>
        </p:nvPicPr>
        <p:blipFill>
          <a:blip r:embed="rId4" cstate="screen">
            <a:extLst>
              <a:ext uri="{28A0092B-C50C-407E-A947-70E740481C1C}">
                <a14:useLocalDpi xmlns:a14="http://schemas.microsoft.com/office/drawing/2010/main"/>
              </a:ext>
            </a:extLst>
          </a:blip>
          <a:srcRect/>
          <a:stretch>
            <a:fillRect/>
          </a:stretch>
        </p:blipFill>
        <p:spPr bwMode="auto">
          <a:xfrm>
            <a:off x="354013" y="6249988"/>
            <a:ext cx="295275" cy="361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 name="Obraz 11">
            <a:extLst>
              <a:ext uri="{FF2B5EF4-FFF2-40B4-BE49-F238E27FC236}">
                <a16:creationId xmlns:a16="http://schemas.microsoft.com/office/drawing/2014/main" id="{8A917417-F1E8-003A-6E1C-07DA05A12DDD}"/>
              </a:ext>
            </a:extLst>
          </p:cNvPr>
          <p:cNvPicPr>
            <a:picLocks noChangeAspect="1"/>
          </p:cNvPicPr>
          <p:nvPr userDrawn="1"/>
        </p:nvPicPr>
        <p:blipFill>
          <a:blip r:embed="rId5" cstate="screen">
            <a:extLst>
              <a:ext uri="{28A0092B-C50C-407E-A947-70E740481C1C}">
                <a14:useLocalDpi xmlns:a14="http://schemas.microsoft.com/office/drawing/2010/main"/>
              </a:ext>
            </a:extLst>
          </a:blip>
          <a:srcRect r="49947" b="-8626"/>
          <a:stretch>
            <a:fillRect/>
          </a:stretch>
        </p:blipFill>
        <p:spPr bwMode="auto">
          <a:xfrm>
            <a:off x="904875" y="6340475"/>
            <a:ext cx="519113" cy="182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 name="Tytuł 1"/>
          <p:cNvSpPr>
            <a:spLocks noGrp="1"/>
          </p:cNvSpPr>
          <p:nvPr>
            <p:ph type="ctrTitle"/>
          </p:nvPr>
        </p:nvSpPr>
        <p:spPr>
          <a:xfrm>
            <a:off x="6762739" y="816081"/>
            <a:ext cx="4906297" cy="2387600"/>
          </a:xfrm>
        </p:spPr>
        <p:txBody>
          <a:bodyPr anchor="b">
            <a:normAutofit/>
          </a:bodyPr>
          <a:lstStyle>
            <a:lvl1pPr algn="l">
              <a:lnSpc>
                <a:spcPct val="100000"/>
              </a:lnSpc>
              <a:defRPr sz="2400" b="1"/>
            </a:lvl1pPr>
          </a:lstStyle>
          <a:p>
            <a:r>
              <a:rPr lang="en-US"/>
              <a:t>Click to edit Master title style</a:t>
            </a:r>
            <a:endParaRPr lang="pl-PL"/>
          </a:p>
        </p:txBody>
      </p:sp>
      <p:sp>
        <p:nvSpPr>
          <p:cNvPr id="5" name="Symbol zastępczy tekstu 4"/>
          <p:cNvSpPr>
            <a:spLocks noGrp="1"/>
          </p:cNvSpPr>
          <p:nvPr>
            <p:ph type="body" sz="quarter" idx="13"/>
          </p:nvPr>
        </p:nvSpPr>
        <p:spPr>
          <a:xfrm>
            <a:off x="6767015" y="3541046"/>
            <a:ext cx="4858989" cy="914400"/>
          </a:xfrm>
        </p:spPr>
        <p:txBody>
          <a:bodyPr lIns="90000">
            <a:normAutofit/>
          </a:bodyPr>
          <a:lstStyle>
            <a:lvl1pPr marL="182563" indent="-182563">
              <a:defRPr sz="1200"/>
            </a:lvl1pPr>
          </a:lstStyle>
          <a:p>
            <a:pPr lvl="0"/>
            <a:r>
              <a:rPr lang="pl-PL"/>
              <a:t>Kliknij, aby edytować style wzorca tekstu</a:t>
            </a:r>
          </a:p>
        </p:txBody>
      </p:sp>
      <p:sp>
        <p:nvSpPr>
          <p:cNvPr id="7" name="Symbol zastępczy stopki 2">
            <a:extLst>
              <a:ext uri="{FF2B5EF4-FFF2-40B4-BE49-F238E27FC236}">
                <a16:creationId xmlns:a16="http://schemas.microsoft.com/office/drawing/2014/main" id="{5AE271E8-0510-77EB-2C65-36D0986E37B5}"/>
              </a:ext>
            </a:extLst>
          </p:cNvPr>
          <p:cNvSpPr>
            <a:spLocks noGrp="1"/>
          </p:cNvSpPr>
          <p:nvPr>
            <p:ph type="ftr" sz="quarter" idx="14"/>
          </p:nvPr>
        </p:nvSpPr>
        <p:spPr/>
        <p:txBody>
          <a:bodyPr/>
          <a:lstStyle>
            <a:lvl1pPr>
              <a:defRPr/>
            </a:lvl1pPr>
          </a:lstStyle>
          <a:p>
            <a:pPr>
              <a:defRPr/>
            </a:pPr>
            <a:r>
              <a:rPr lang="en-US"/>
              <a:t>eSpring™ Water Treatment System training</a:t>
            </a:r>
            <a:endParaRPr lang="pl-PL"/>
          </a:p>
        </p:txBody>
      </p:sp>
      <p:sp>
        <p:nvSpPr>
          <p:cNvPr id="9" name="Symbol zastępczy numeru slajdu 3">
            <a:extLst>
              <a:ext uri="{FF2B5EF4-FFF2-40B4-BE49-F238E27FC236}">
                <a16:creationId xmlns:a16="http://schemas.microsoft.com/office/drawing/2014/main" id="{2BBBA326-4BF9-CAD9-9CA5-BD30F46CE4A9}"/>
              </a:ext>
            </a:extLst>
          </p:cNvPr>
          <p:cNvSpPr>
            <a:spLocks noGrp="1"/>
          </p:cNvSpPr>
          <p:nvPr>
            <p:ph type="sldNum" sz="quarter" idx="15"/>
          </p:nvPr>
        </p:nvSpPr>
        <p:spPr/>
        <p:txBody>
          <a:bodyPr/>
          <a:lstStyle>
            <a:lvl1pPr>
              <a:defRPr smtClean="0"/>
            </a:lvl1pPr>
          </a:lstStyle>
          <a:p>
            <a:pPr>
              <a:defRPr/>
            </a:pPr>
            <a:fld id="{C5323DBB-B07D-4343-B0EE-CE7667DDA0C6}" type="slidenum">
              <a:rPr lang="pl-PL" altLang="en-US"/>
              <a:pPr>
                <a:defRPr/>
              </a:pPr>
              <a:t>‹#›</a:t>
            </a:fld>
            <a:endParaRPr lang="pl-PL" altLang="en-US"/>
          </a:p>
        </p:txBody>
      </p:sp>
    </p:spTree>
    <p:extLst>
      <p:ext uri="{BB962C8B-B14F-4D97-AF65-F5344CB8AC3E}">
        <p14:creationId xmlns:p14="http://schemas.microsoft.com/office/powerpoint/2010/main" val="3872002777"/>
      </p:ext>
    </p:extLst>
  </p:cSld>
  <p:clrMapOvr>
    <a:masterClrMapping/>
  </p:clrMapOvr>
</p:sldLayout>
</file>

<file path=ppt/slideLayouts/slideLayout121.xml><?xml version="1.0" encoding="utf-8"?>
<p:sldLayout xmlns:a="http://schemas.openxmlformats.org/drawingml/2006/main" xmlns:r="http://schemas.openxmlformats.org/officeDocument/2006/relationships" xmlns:p="http://schemas.openxmlformats.org/presentationml/2006/main" preserve="1" userDrawn="1">
  <p:cSld name="58_Pusty">
    <p:spTree>
      <p:nvGrpSpPr>
        <p:cNvPr id="1" name=""/>
        <p:cNvGrpSpPr/>
        <p:nvPr/>
      </p:nvGrpSpPr>
      <p:grpSpPr>
        <a:xfrm>
          <a:off x="0" y="0"/>
          <a:ext cx="0" cy="0"/>
          <a:chOff x="0" y="0"/>
          <a:chExt cx="0" cy="0"/>
        </a:xfrm>
      </p:grpSpPr>
      <p:sp>
        <p:nvSpPr>
          <p:cNvPr id="2" name="Prostokąt 8">
            <a:extLst>
              <a:ext uri="{FF2B5EF4-FFF2-40B4-BE49-F238E27FC236}">
                <a16:creationId xmlns:a16="http://schemas.microsoft.com/office/drawing/2014/main" id="{CF14F24E-556C-2AC2-382D-20E2E0847FEF}"/>
              </a:ext>
            </a:extLst>
          </p:cNvPr>
          <p:cNvSpPr/>
          <p:nvPr userDrawn="1"/>
        </p:nvSpPr>
        <p:spPr>
          <a:xfrm>
            <a:off x="6096000" y="0"/>
            <a:ext cx="6096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pl-PL"/>
          </a:p>
        </p:txBody>
      </p:sp>
      <p:pic>
        <p:nvPicPr>
          <p:cNvPr id="3" name="Obraz 10">
            <a:extLst>
              <a:ext uri="{FF2B5EF4-FFF2-40B4-BE49-F238E27FC236}">
                <a16:creationId xmlns:a16="http://schemas.microsoft.com/office/drawing/2014/main" id="{C3EA174E-42EE-57A6-3840-6F76B971D585}"/>
              </a:ext>
            </a:extLst>
          </p:cNvPr>
          <p:cNvPicPr>
            <a:picLocks noChangeAspect="1"/>
          </p:cNvPicPr>
          <p:nvPr userDrawn="1"/>
        </p:nvPicPr>
        <p:blipFill>
          <a:blip r:embed="rId3" cstate="screen">
            <a:extLst>
              <a:ext uri="{28A0092B-C50C-407E-A947-70E740481C1C}">
                <a14:useLocalDpi xmlns:a14="http://schemas.microsoft.com/office/drawing/2010/main"/>
              </a:ext>
            </a:extLst>
          </a:blip>
          <a:srcRect t="2" r="50333" b="-2"/>
          <a:stretch>
            <a:fillRect/>
          </a:stretch>
        </p:blipFill>
        <p:spPr bwMode="auto">
          <a:xfrm>
            <a:off x="904875" y="6340475"/>
            <a:ext cx="520700" cy="168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 name="Obraz 11">
            <a:extLst>
              <a:ext uri="{FF2B5EF4-FFF2-40B4-BE49-F238E27FC236}">
                <a16:creationId xmlns:a16="http://schemas.microsoft.com/office/drawing/2014/main" id="{1619BEE6-7C2C-CB35-23A8-15CB9A5366A6}"/>
              </a:ext>
            </a:extLst>
          </p:cNvPr>
          <p:cNvPicPr>
            <a:picLocks noChangeAspect="1"/>
          </p:cNvPicPr>
          <p:nvPr userDrawn="1"/>
        </p:nvPicPr>
        <p:blipFill>
          <a:blip r:embed="rId4" cstate="screen">
            <a:extLst>
              <a:ext uri="{28A0092B-C50C-407E-A947-70E740481C1C}">
                <a14:useLocalDpi xmlns:a14="http://schemas.microsoft.com/office/drawing/2010/main"/>
              </a:ext>
            </a:extLst>
          </a:blip>
          <a:srcRect/>
          <a:stretch>
            <a:fillRect/>
          </a:stretch>
        </p:blipFill>
        <p:spPr bwMode="auto">
          <a:xfrm>
            <a:off x="354013" y="6253163"/>
            <a:ext cx="292100" cy="358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3" name="Tytuł 1"/>
          <p:cNvSpPr>
            <a:spLocks noGrp="1"/>
          </p:cNvSpPr>
          <p:nvPr>
            <p:ph type="ctrTitle"/>
          </p:nvPr>
        </p:nvSpPr>
        <p:spPr>
          <a:xfrm>
            <a:off x="673911" y="816081"/>
            <a:ext cx="4906297" cy="2387600"/>
          </a:xfrm>
        </p:spPr>
        <p:txBody>
          <a:bodyPr anchor="b">
            <a:normAutofit/>
          </a:bodyPr>
          <a:lstStyle>
            <a:lvl1pPr algn="l">
              <a:lnSpc>
                <a:spcPct val="100000"/>
              </a:lnSpc>
              <a:defRPr sz="2400" b="1"/>
            </a:lvl1pPr>
          </a:lstStyle>
          <a:p>
            <a:r>
              <a:rPr lang="en-US"/>
              <a:t>Click to edit Master title style</a:t>
            </a:r>
            <a:endParaRPr lang="pl-PL"/>
          </a:p>
        </p:txBody>
      </p:sp>
      <p:sp>
        <p:nvSpPr>
          <p:cNvPr id="14" name="Symbol zastępczy tekstu 4"/>
          <p:cNvSpPr>
            <a:spLocks noGrp="1"/>
          </p:cNvSpPr>
          <p:nvPr>
            <p:ph type="body" sz="quarter" idx="13"/>
          </p:nvPr>
        </p:nvSpPr>
        <p:spPr>
          <a:xfrm>
            <a:off x="678187" y="3541046"/>
            <a:ext cx="4858989" cy="914400"/>
          </a:xfrm>
        </p:spPr>
        <p:txBody>
          <a:bodyPr lIns="90000">
            <a:normAutofit/>
          </a:bodyPr>
          <a:lstStyle>
            <a:lvl1pPr marL="182563" indent="-182563">
              <a:defRPr sz="1200"/>
            </a:lvl1pPr>
          </a:lstStyle>
          <a:p>
            <a:pPr lvl="0"/>
            <a:r>
              <a:rPr lang="pl-PL"/>
              <a:t>Kliknij, aby edytować style wzorca tekstu</a:t>
            </a:r>
          </a:p>
        </p:txBody>
      </p:sp>
      <p:sp>
        <p:nvSpPr>
          <p:cNvPr id="5" name="Symbol zastępczy stopki 2">
            <a:extLst>
              <a:ext uri="{FF2B5EF4-FFF2-40B4-BE49-F238E27FC236}">
                <a16:creationId xmlns:a16="http://schemas.microsoft.com/office/drawing/2014/main" id="{0AD8C699-2F99-F44B-CDE3-F9844DA5240D}"/>
              </a:ext>
            </a:extLst>
          </p:cNvPr>
          <p:cNvSpPr>
            <a:spLocks noGrp="1"/>
          </p:cNvSpPr>
          <p:nvPr>
            <p:ph type="ftr" sz="quarter" idx="14"/>
          </p:nvPr>
        </p:nvSpPr>
        <p:spPr/>
        <p:txBody>
          <a:bodyPr/>
          <a:lstStyle>
            <a:lvl1pPr>
              <a:defRPr/>
            </a:lvl1pPr>
          </a:lstStyle>
          <a:p>
            <a:pPr>
              <a:defRPr/>
            </a:pPr>
            <a:r>
              <a:rPr lang="en-US"/>
              <a:t>eSpring™ Water Treatment System training</a:t>
            </a:r>
            <a:endParaRPr lang="pl-PL"/>
          </a:p>
        </p:txBody>
      </p:sp>
      <p:sp>
        <p:nvSpPr>
          <p:cNvPr id="6" name="Symbol zastępczy numeru slajdu 3">
            <a:extLst>
              <a:ext uri="{FF2B5EF4-FFF2-40B4-BE49-F238E27FC236}">
                <a16:creationId xmlns:a16="http://schemas.microsoft.com/office/drawing/2014/main" id="{15B5AB30-FCEC-4A52-FB7B-A323BE7B3642}"/>
              </a:ext>
            </a:extLst>
          </p:cNvPr>
          <p:cNvSpPr>
            <a:spLocks noGrp="1"/>
          </p:cNvSpPr>
          <p:nvPr>
            <p:ph type="sldNum" sz="quarter" idx="15"/>
          </p:nvPr>
        </p:nvSpPr>
        <p:spPr/>
        <p:txBody>
          <a:bodyPr/>
          <a:lstStyle>
            <a:lvl1pPr>
              <a:defRPr smtClean="0"/>
            </a:lvl1pPr>
          </a:lstStyle>
          <a:p>
            <a:pPr>
              <a:defRPr/>
            </a:pPr>
            <a:fld id="{11D0F122-1A6C-44D2-9736-EA522B3213E1}" type="slidenum">
              <a:rPr lang="pl-PL" altLang="en-US"/>
              <a:pPr>
                <a:defRPr/>
              </a:pPr>
              <a:t>‹#›</a:t>
            </a:fld>
            <a:endParaRPr lang="pl-PL" altLang="en-US"/>
          </a:p>
        </p:txBody>
      </p:sp>
    </p:spTree>
    <p:extLst>
      <p:ext uri="{BB962C8B-B14F-4D97-AF65-F5344CB8AC3E}">
        <p14:creationId xmlns:p14="http://schemas.microsoft.com/office/powerpoint/2010/main" val="3769704362"/>
      </p:ext>
    </p:extLst>
  </p:cSld>
  <p:clrMapOvr>
    <a:masterClrMapping/>
  </p:clrMapOvr>
</p:sldLayout>
</file>

<file path=ppt/slideLayouts/slideLayout122.xml><?xml version="1.0" encoding="utf-8"?>
<p:sldLayout xmlns:a="http://schemas.openxmlformats.org/drawingml/2006/main" xmlns:r="http://schemas.openxmlformats.org/officeDocument/2006/relationships" xmlns:p="http://schemas.openxmlformats.org/presentationml/2006/main" preserve="1" userDrawn="1">
  <p:cSld name="59_Pusty">
    <p:spTree>
      <p:nvGrpSpPr>
        <p:cNvPr id="1" name=""/>
        <p:cNvGrpSpPr/>
        <p:nvPr/>
      </p:nvGrpSpPr>
      <p:grpSpPr>
        <a:xfrm>
          <a:off x="0" y="0"/>
          <a:ext cx="0" cy="0"/>
          <a:chOff x="0" y="0"/>
          <a:chExt cx="0" cy="0"/>
        </a:xfrm>
      </p:grpSpPr>
      <p:sp>
        <p:nvSpPr>
          <p:cNvPr id="2" name="Prostokąt 8">
            <a:extLst>
              <a:ext uri="{FF2B5EF4-FFF2-40B4-BE49-F238E27FC236}">
                <a16:creationId xmlns:a16="http://schemas.microsoft.com/office/drawing/2014/main" id="{01901B8D-68FE-6E83-ABA8-91638CE3EBEA}"/>
              </a:ext>
            </a:extLst>
          </p:cNvPr>
          <p:cNvSpPr/>
          <p:nvPr userDrawn="1"/>
        </p:nvSpPr>
        <p:spPr>
          <a:xfrm>
            <a:off x="6096000" y="0"/>
            <a:ext cx="6096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pl-PL"/>
          </a:p>
        </p:txBody>
      </p:sp>
      <p:pic>
        <p:nvPicPr>
          <p:cNvPr id="3" name="Obraz 10">
            <a:extLst>
              <a:ext uri="{FF2B5EF4-FFF2-40B4-BE49-F238E27FC236}">
                <a16:creationId xmlns:a16="http://schemas.microsoft.com/office/drawing/2014/main" id="{C1667C9B-D454-9A9D-3CC2-CD6E6A4A2E18}"/>
              </a:ext>
            </a:extLst>
          </p:cNvPr>
          <p:cNvPicPr>
            <a:picLocks noChangeAspect="1"/>
          </p:cNvPicPr>
          <p:nvPr userDrawn="1"/>
        </p:nvPicPr>
        <p:blipFill>
          <a:blip r:embed="rId3" cstate="screen">
            <a:extLst>
              <a:ext uri="{28A0092B-C50C-407E-A947-70E740481C1C}">
                <a14:useLocalDpi xmlns:a14="http://schemas.microsoft.com/office/drawing/2010/main"/>
              </a:ext>
            </a:extLst>
          </a:blip>
          <a:srcRect t="2" r="50333" b="-2"/>
          <a:stretch>
            <a:fillRect/>
          </a:stretch>
        </p:blipFill>
        <p:spPr bwMode="auto">
          <a:xfrm>
            <a:off x="904875" y="6340475"/>
            <a:ext cx="520700" cy="168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 name="Obraz 11">
            <a:extLst>
              <a:ext uri="{FF2B5EF4-FFF2-40B4-BE49-F238E27FC236}">
                <a16:creationId xmlns:a16="http://schemas.microsoft.com/office/drawing/2014/main" id="{1316C4CF-E5DC-05BB-C4D6-F4BA500C2536}"/>
              </a:ext>
            </a:extLst>
          </p:cNvPr>
          <p:cNvPicPr>
            <a:picLocks noChangeAspect="1"/>
          </p:cNvPicPr>
          <p:nvPr userDrawn="1"/>
        </p:nvPicPr>
        <p:blipFill>
          <a:blip r:embed="rId4" cstate="screen">
            <a:extLst>
              <a:ext uri="{28A0092B-C50C-407E-A947-70E740481C1C}">
                <a14:useLocalDpi xmlns:a14="http://schemas.microsoft.com/office/drawing/2010/main"/>
              </a:ext>
            </a:extLst>
          </a:blip>
          <a:srcRect/>
          <a:stretch>
            <a:fillRect/>
          </a:stretch>
        </p:blipFill>
        <p:spPr bwMode="auto">
          <a:xfrm>
            <a:off x="354013" y="6253163"/>
            <a:ext cx="292100" cy="358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Prostokąt 9">
            <a:extLst>
              <a:ext uri="{FF2B5EF4-FFF2-40B4-BE49-F238E27FC236}">
                <a16:creationId xmlns:a16="http://schemas.microsoft.com/office/drawing/2014/main" id="{89633B1D-B6C9-BABF-4692-48BF25B63310}"/>
              </a:ext>
            </a:extLst>
          </p:cNvPr>
          <p:cNvSpPr/>
          <p:nvPr userDrawn="1"/>
        </p:nvSpPr>
        <p:spPr>
          <a:xfrm>
            <a:off x="6096000" y="0"/>
            <a:ext cx="6095999" cy="6858000"/>
          </a:xfrm>
          <a:prstGeom prst="rect">
            <a:avLst/>
          </a:prstGeom>
          <a:blipFill>
            <a:blip r:embed="rId5"/>
            <a:srcRect/>
            <a:stretch>
              <a:fillRect l="-100000"/>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pl-PL"/>
          </a:p>
        </p:txBody>
      </p:sp>
      <p:sp>
        <p:nvSpPr>
          <p:cNvPr id="13" name="Tytuł 1"/>
          <p:cNvSpPr>
            <a:spLocks noGrp="1"/>
          </p:cNvSpPr>
          <p:nvPr>
            <p:ph type="ctrTitle"/>
          </p:nvPr>
        </p:nvSpPr>
        <p:spPr>
          <a:xfrm>
            <a:off x="673911" y="816081"/>
            <a:ext cx="4906297" cy="2387600"/>
          </a:xfrm>
        </p:spPr>
        <p:txBody>
          <a:bodyPr anchor="b">
            <a:normAutofit/>
          </a:bodyPr>
          <a:lstStyle>
            <a:lvl1pPr algn="l">
              <a:lnSpc>
                <a:spcPct val="100000"/>
              </a:lnSpc>
              <a:defRPr sz="2400" b="1"/>
            </a:lvl1pPr>
          </a:lstStyle>
          <a:p>
            <a:r>
              <a:rPr lang="en-US"/>
              <a:t>Click to edit Master title style</a:t>
            </a:r>
            <a:endParaRPr lang="pl-PL"/>
          </a:p>
        </p:txBody>
      </p:sp>
      <p:sp>
        <p:nvSpPr>
          <p:cNvPr id="14" name="Symbol zastępczy tekstu 4"/>
          <p:cNvSpPr>
            <a:spLocks noGrp="1"/>
          </p:cNvSpPr>
          <p:nvPr>
            <p:ph type="body" sz="quarter" idx="13"/>
          </p:nvPr>
        </p:nvSpPr>
        <p:spPr>
          <a:xfrm>
            <a:off x="678187" y="3541046"/>
            <a:ext cx="4858989" cy="914400"/>
          </a:xfrm>
        </p:spPr>
        <p:txBody>
          <a:bodyPr lIns="90000">
            <a:normAutofit/>
          </a:bodyPr>
          <a:lstStyle>
            <a:lvl1pPr marL="182563" indent="-182563">
              <a:defRPr sz="1200"/>
            </a:lvl1pPr>
          </a:lstStyle>
          <a:p>
            <a:pPr lvl="0"/>
            <a:r>
              <a:rPr lang="pl-PL"/>
              <a:t>Kliknij, aby edytować style wzorca tekstu</a:t>
            </a:r>
          </a:p>
        </p:txBody>
      </p:sp>
      <p:sp>
        <p:nvSpPr>
          <p:cNvPr id="6" name="Symbol zastępczy stopki 2">
            <a:extLst>
              <a:ext uri="{FF2B5EF4-FFF2-40B4-BE49-F238E27FC236}">
                <a16:creationId xmlns:a16="http://schemas.microsoft.com/office/drawing/2014/main" id="{CA41ECD8-286B-DA98-4C34-ADB00696F952}"/>
              </a:ext>
            </a:extLst>
          </p:cNvPr>
          <p:cNvSpPr>
            <a:spLocks noGrp="1"/>
          </p:cNvSpPr>
          <p:nvPr>
            <p:ph type="ftr" sz="quarter" idx="14"/>
          </p:nvPr>
        </p:nvSpPr>
        <p:spPr/>
        <p:txBody>
          <a:bodyPr/>
          <a:lstStyle>
            <a:lvl1pPr>
              <a:defRPr/>
            </a:lvl1pPr>
          </a:lstStyle>
          <a:p>
            <a:pPr>
              <a:defRPr/>
            </a:pPr>
            <a:r>
              <a:rPr lang="en-US"/>
              <a:t>eSpring™ Water Treatment System training</a:t>
            </a:r>
            <a:endParaRPr lang="pl-PL"/>
          </a:p>
        </p:txBody>
      </p:sp>
      <p:sp>
        <p:nvSpPr>
          <p:cNvPr id="7" name="Symbol zastępczy numeru slajdu 3">
            <a:extLst>
              <a:ext uri="{FF2B5EF4-FFF2-40B4-BE49-F238E27FC236}">
                <a16:creationId xmlns:a16="http://schemas.microsoft.com/office/drawing/2014/main" id="{71E737EF-F1AF-6E53-691E-22FF486F296E}"/>
              </a:ext>
            </a:extLst>
          </p:cNvPr>
          <p:cNvSpPr>
            <a:spLocks noGrp="1"/>
          </p:cNvSpPr>
          <p:nvPr>
            <p:ph type="sldNum" sz="quarter" idx="15"/>
          </p:nvPr>
        </p:nvSpPr>
        <p:spPr/>
        <p:txBody>
          <a:bodyPr/>
          <a:lstStyle>
            <a:lvl1pPr>
              <a:defRPr smtClean="0"/>
            </a:lvl1pPr>
          </a:lstStyle>
          <a:p>
            <a:pPr>
              <a:defRPr/>
            </a:pPr>
            <a:fld id="{17914551-288C-4B3B-BE6C-A03BD2E595E9}" type="slidenum">
              <a:rPr lang="pl-PL" altLang="en-US"/>
              <a:pPr>
                <a:defRPr/>
              </a:pPr>
              <a:t>‹#›</a:t>
            </a:fld>
            <a:endParaRPr lang="pl-PL" altLang="en-US"/>
          </a:p>
        </p:txBody>
      </p:sp>
    </p:spTree>
    <p:extLst>
      <p:ext uri="{BB962C8B-B14F-4D97-AF65-F5344CB8AC3E}">
        <p14:creationId xmlns:p14="http://schemas.microsoft.com/office/powerpoint/2010/main" val="4232376652"/>
      </p:ext>
    </p:extLst>
  </p:cSld>
  <p:clrMapOvr>
    <a:masterClrMapping/>
  </p:clrMapOvr>
</p:sldLayout>
</file>

<file path=ppt/slideLayouts/slideLayout123.xml><?xml version="1.0" encoding="utf-8"?>
<p:sldLayout xmlns:a="http://schemas.openxmlformats.org/drawingml/2006/main" xmlns:r="http://schemas.openxmlformats.org/officeDocument/2006/relationships" xmlns:p="http://schemas.openxmlformats.org/presentationml/2006/main" preserve="1" userDrawn="1">
  <p:cSld name="60_Pusty">
    <p:spTree>
      <p:nvGrpSpPr>
        <p:cNvPr id="1" name=""/>
        <p:cNvGrpSpPr/>
        <p:nvPr/>
      </p:nvGrpSpPr>
      <p:grpSpPr>
        <a:xfrm>
          <a:off x="0" y="0"/>
          <a:ext cx="0" cy="0"/>
          <a:chOff x="0" y="0"/>
          <a:chExt cx="0" cy="0"/>
        </a:xfrm>
      </p:grpSpPr>
      <p:sp>
        <p:nvSpPr>
          <p:cNvPr id="2" name="Prostokąt 15">
            <a:extLst>
              <a:ext uri="{FF2B5EF4-FFF2-40B4-BE49-F238E27FC236}">
                <a16:creationId xmlns:a16="http://schemas.microsoft.com/office/drawing/2014/main" id="{E04DFF4C-00BD-9A2C-B3E5-E6737002112A}"/>
              </a:ext>
            </a:extLst>
          </p:cNvPr>
          <p:cNvSpPr/>
          <p:nvPr userDrawn="1"/>
        </p:nvSpPr>
        <p:spPr>
          <a:xfrm>
            <a:off x="0" y="0"/>
            <a:ext cx="6096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pl-PL"/>
          </a:p>
        </p:txBody>
      </p:sp>
      <p:pic>
        <p:nvPicPr>
          <p:cNvPr id="3" name="Obraz 18">
            <a:extLst>
              <a:ext uri="{FF2B5EF4-FFF2-40B4-BE49-F238E27FC236}">
                <a16:creationId xmlns:a16="http://schemas.microsoft.com/office/drawing/2014/main" id="{CD4EAC45-0EE8-3906-2211-142BE0D277CF}"/>
              </a:ext>
            </a:extLst>
          </p:cNvPr>
          <p:cNvPicPr>
            <a:picLocks noChangeAspect="1"/>
          </p:cNvPicPr>
          <p:nvPr userDrawn="1"/>
        </p:nvPicPr>
        <p:blipFill>
          <a:blip r:embed="rId3" cstate="screen">
            <a:extLst>
              <a:ext uri="{28A0092B-C50C-407E-A947-70E740481C1C}">
                <a14:useLocalDpi xmlns:a14="http://schemas.microsoft.com/office/drawing/2010/main"/>
              </a:ext>
            </a:extLst>
          </a:blip>
          <a:srcRect t="2" r="50333" b="-2"/>
          <a:stretch>
            <a:fillRect/>
          </a:stretch>
        </p:blipFill>
        <p:spPr bwMode="auto">
          <a:xfrm>
            <a:off x="904875" y="6340475"/>
            <a:ext cx="520700" cy="168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 name="Obraz 19">
            <a:extLst>
              <a:ext uri="{FF2B5EF4-FFF2-40B4-BE49-F238E27FC236}">
                <a16:creationId xmlns:a16="http://schemas.microsoft.com/office/drawing/2014/main" id="{164F6AF7-64BB-8624-7256-CA357BBC5C5A}"/>
              </a:ext>
            </a:extLst>
          </p:cNvPr>
          <p:cNvPicPr>
            <a:picLocks noChangeAspect="1"/>
          </p:cNvPicPr>
          <p:nvPr userDrawn="1"/>
        </p:nvPicPr>
        <p:blipFill>
          <a:blip r:embed="rId4" cstate="screen">
            <a:extLst>
              <a:ext uri="{28A0092B-C50C-407E-A947-70E740481C1C}">
                <a14:useLocalDpi xmlns:a14="http://schemas.microsoft.com/office/drawing/2010/main"/>
              </a:ext>
            </a:extLst>
          </a:blip>
          <a:srcRect/>
          <a:stretch>
            <a:fillRect/>
          </a:stretch>
        </p:blipFill>
        <p:spPr bwMode="auto">
          <a:xfrm>
            <a:off x="354013" y="6253163"/>
            <a:ext cx="292100" cy="358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 name="Tytuł 1"/>
          <p:cNvSpPr>
            <a:spLocks noGrp="1"/>
          </p:cNvSpPr>
          <p:nvPr>
            <p:ph type="ctrTitle"/>
          </p:nvPr>
        </p:nvSpPr>
        <p:spPr>
          <a:xfrm>
            <a:off x="6762739" y="816081"/>
            <a:ext cx="4906297" cy="2387600"/>
          </a:xfrm>
        </p:spPr>
        <p:txBody>
          <a:bodyPr anchor="b">
            <a:normAutofit/>
          </a:bodyPr>
          <a:lstStyle>
            <a:lvl1pPr algn="l">
              <a:lnSpc>
                <a:spcPct val="100000"/>
              </a:lnSpc>
              <a:defRPr sz="2400" b="1"/>
            </a:lvl1pPr>
          </a:lstStyle>
          <a:p>
            <a:r>
              <a:rPr lang="en-US"/>
              <a:t>Click to edit Master title style</a:t>
            </a:r>
            <a:endParaRPr lang="pl-PL"/>
          </a:p>
        </p:txBody>
      </p:sp>
      <p:sp>
        <p:nvSpPr>
          <p:cNvPr id="10" name="Symbol zastępczy tekstu 4"/>
          <p:cNvSpPr>
            <a:spLocks noGrp="1"/>
          </p:cNvSpPr>
          <p:nvPr>
            <p:ph type="body" sz="quarter" idx="13"/>
          </p:nvPr>
        </p:nvSpPr>
        <p:spPr>
          <a:xfrm>
            <a:off x="6767015" y="3541046"/>
            <a:ext cx="4858989" cy="914400"/>
          </a:xfrm>
        </p:spPr>
        <p:txBody>
          <a:bodyPr lIns="90000">
            <a:normAutofit/>
          </a:bodyPr>
          <a:lstStyle>
            <a:lvl1pPr marL="182563" indent="-182563">
              <a:defRPr sz="1200"/>
            </a:lvl1pPr>
          </a:lstStyle>
          <a:p>
            <a:pPr lvl="0"/>
            <a:r>
              <a:rPr lang="pl-PL"/>
              <a:t>Kliknij, aby edytować style wzorca tekstu</a:t>
            </a:r>
          </a:p>
        </p:txBody>
      </p:sp>
      <p:sp>
        <p:nvSpPr>
          <p:cNvPr id="5" name="Symbol zastępczy stopki 2">
            <a:extLst>
              <a:ext uri="{FF2B5EF4-FFF2-40B4-BE49-F238E27FC236}">
                <a16:creationId xmlns:a16="http://schemas.microsoft.com/office/drawing/2014/main" id="{9ADEE713-B103-1471-6063-67066F7DC9C9}"/>
              </a:ext>
            </a:extLst>
          </p:cNvPr>
          <p:cNvSpPr>
            <a:spLocks noGrp="1"/>
          </p:cNvSpPr>
          <p:nvPr>
            <p:ph type="ftr" sz="quarter" idx="14"/>
          </p:nvPr>
        </p:nvSpPr>
        <p:spPr/>
        <p:txBody>
          <a:bodyPr/>
          <a:lstStyle>
            <a:lvl1pPr>
              <a:defRPr/>
            </a:lvl1pPr>
          </a:lstStyle>
          <a:p>
            <a:pPr>
              <a:defRPr/>
            </a:pPr>
            <a:r>
              <a:rPr lang="en-US"/>
              <a:t>eSpring™ Water Treatment System training</a:t>
            </a:r>
            <a:endParaRPr lang="pl-PL"/>
          </a:p>
        </p:txBody>
      </p:sp>
      <p:sp>
        <p:nvSpPr>
          <p:cNvPr id="6" name="Symbol zastępczy numeru slajdu 3">
            <a:extLst>
              <a:ext uri="{FF2B5EF4-FFF2-40B4-BE49-F238E27FC236}">
                <a16:creationId xmlns:a16="http://schemas.microsoft.com/office/drawing/2014/main" id="{291548CE-FB64-5049-3EA5-1A2D035F94FC}"/>
              </a:ext>
            </a:extLst>
          </p:cNvPr>
          <p:cNvSpPr>
            <a:spLocks noGrp="1"/>
          </p:cNvSpPr>
          <p:nvPr>
            <p:ph type="sldNum" sz="quarter" idx="15"/>
          </p:nvPr>
        </p:nvSpPr>
        <p:spPr/>
        <p:txBody>
          <a:bodyPr/>
          <a:lstStyle>
            <a:lvl1pPr>
              <a:defRPr smtClean="0"/>
            </a:lvl1pPr>
          </a:lstStyle>
          <a:p>
            <a:pPr>
              <a:defRPr/>
            </a:pPr>
            <a:fld id="{E9E4DA64-387D-436C-88C3-9F07FDC802F5}" type="slidenum">
              <a:rPr lang="pl-PL" altLang="en-US"/>
              <a:pPr>
                <a:defRPr/>
              </a:pPr>
              <a:t>‹#›</a:t>
            </a:fld>
            <a:endParaRPr lang="pl-PL" altLang="en-US"/>
          </a:p>
        </p:txBody>
      </p:sp>
    </p:spTree>
    <p:extLst>
      <p:ext uri="{BB962C8B-B14F-4D97-AF65-F5344CB8AC3E}">
        <p14:creationId xmlns:p14="http://schemas.microsoft.com/office/powerpoint/2010/main" val="598619713"/>
      </p:ext>
    </p:extLst>
  </p:cSld>
  <p:clrMapOvr>
    <a:masterClrMapping/>
  </p:clrMapOvr>
</p:sldLayout>
</file>

<file path=ppt/slideLayouts/slideLayout12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1013E8-0EBE-ED2C-80BF-85E35162136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753C2876-FFB3-7714-E303-D3CB6B8B4AA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A75A828-4FB0-AFCA-85F2-D6B215A08F90}"/>
              </a:ext>
            </a:extLst>
          </p:cNvPr>
          <p:cNvSpPr>
            <a:spLocks noGrp="1"/>
          </p:cNvSpPr>
          <p:nvPr>
            <p:ph type="dt" sz="half" idx="10"/>
          </p:nvPr>
        </p:nvSpPr>
        <p:spPr/>
        <p:txBody>
          <a:bodyPr/>
          <a:lstStyle/>
          <a:p>
            <a:fld id="{53913492-FF77-1B4A-9925-594E87F8B1DF}" type="datetimeFigureOut">
              <a:rPr lang="en-US" smtClean="0"/>
              <a:t>8/22/2025</a:t>
            </a:fld>
            <a:endParaRPr lang="en-US"/>
          </a:p>
        </p:txBody>
      </p:sp>
      <p:sp>
        <p:nvSpPr>
          <p:cNvPr id="5" name="Footer Placeholder 4">
            <a:extLst>
              <a:ext uri="{FF2B5EF4-FFF2-40B4-BE49-F238E27FC236}">
                <a16:creationId xmlns:a16="http://schemas.microsoft.com/office/drawing/2014/main" id="{F3C967C2-7D37-FCD4-049B-5BE7ABD1E24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624541F-CD37-E6CB-1E5A-B6E6E6FEDD05}"/>
              </a:ext>
            </a:extLst>
          </p:cNvPr>
          <p:cNvSpPr>
            <a:spLocks noGrp="1"/>
          </p:cNvSpPr>
          <p:nvPr>
            <p:ph type="sldNum" sz="quarter" idx="12"/>
          </p:nvPr>
        </p:nvSpPr>
        <p:spPr/>
        <p:txBody>
          <a:bodyPr/>
          <a:lstStyle/>
          <a:p>
            <a:fld id="{8A8113A6-E9D1-C34A-B8A1-B5E1A01C27FB}" type="slidenum">
              <a:rPr lang="en-US" smtClean="0"/>
              <a:t>‹#›</a:t>
            </a:fld>
            <a:endParaRPr lang="en-US"/>
          </a:p>
        </p:txBody>
      </p:sp>
    </p:spTree>
    <p:extLst>
      <p:ext uri="{BB962C8B-B14F-4D97-AF65-F5344CB8AC3E}">
        <p14:creationId xmlns:p14="http://schemas.microsoft.com/office/powerpoint/2010/main" val="413350887"/>
      </p:ext>
    </p:extLst>
  </p:cSld>
  <p:clrMapOvr>
    <a:masterClrMapping/>
  </p:clrMapOvr>
</p:sldLayout>
</file>

<file path=ppt/slideLayouts/slideLayout12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7F6359-E0C5-C58B-03F5-EE2982DA6EB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DCAC1A93-F37E-66AB-A1D7-F213867F1BA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4D6C2DB-8382-3C67-2C6B-5608258435D5}"/>
              </a:ext>
            </a:extLst>
          </p:cNvPr>
          <p:cNvSpPr>
            <a:spLocks noGrp="1"/>
          </p:cNvSpPr>
          <p:nvPr>
            <p:ph type="dt" sz="half" idx="10"/>
          </p:nvPr>
        </p:nvSpPr>
        <p:spPr/>
        <p:txBody>
          <a:bodyPr/>
          <a:lstStyle/>
          <a:p>
            <a:fld id="{53913492-FF77-1B4A-9925-594E87F8B1DF}" type="datetimeFigureOut">
              <a:rPr lang="en-US" smtClean="0"/>
              <a:t>8/22/2025</a:t>
            </a:fld>
            <a:endParaRPr lang="en-US"/>
          </a:p>
        </p:txBody>
      </p:sp>
      <p:sp>
        <p:nvSpPr>
          <p:cNvPr id="5" name="Footer Placeholder 4">
            <a:extLst>
              <a:ext uri="{FF2B5EF4-FFF2-40B4-BE49-F238E27FC236}">
                <a16:creationId xmlns:a16="http://schemas.microsoft.com/office/drawing/2014/main" id="{F38F29D4-5A36-D7A6-40F2-B0DA4303DA6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F3FB33E-3535-5D52-E92F-80BE83BF2914}"/>
              </a:ext>
            </a:extLst>
          </p:cNvPr>
          <p:cNvSpPr>
            <a:spLocks noGrp="1"/>
          </p:cNvSpPr>
          <p:nvPr>
            <p:ph type="sldNum" sz="quarter" idx="12"/>
          </p:nvPr>
        </p:nvSpPr>
        <p:spPr/>
        <p:txBody>
          <a:bodyPr/>
          <a:lstStyle/>
          <a:p>
            <a:fld id="{8A8113A6-E9D1-C34A-B8A1-B5E1A01C27FB}" type="slidenum">
              <a:rPr lang="en-US" smtClean="0"/>
              <a:t>‹#›</a:t>
            </a:fld>
            <a:endParaRPr lang="en-US"/>
          </a:p>
        </p:txBody>
      </p:sp>
    </p:spTree>
    <p:extLst>
      <p:ext uri="{BB962C8B-B14F-4D97-AF65-F5344CB8AC3E}">
        <p14:creationId xmlns:p14="http://schemas.microsoft.com/office/powerpoint/2010/main" val="1621727645"/>
      </p:ext>
    </p:extLst>
  </p:cSld>
  <p:clrMapOvr>
    <a:masterClrMapping/>
  </p:clrMapOvr>
</p:sldLayout>
</file>

<file path=ppt/slideLayouts/slideLayout12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9D6D64-A68F-8908-0664-5C2B37026FEE}"/>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53E27A84-D2F8-697C-2145-BA4BD281C3A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7A46C92-A678-A846-E7C4-6FD43D859DFE}"/>
              </a:ext>
            </a:extLst>
          </p:cNvPr>
          <p:cNvSpPr>
            <a:spLocks noGrp="1"/>
          </p:cNvSpPr>
          <p:nvPr>
            <p:ph type="dt" sz="half" idx="10"/>
          </p:nvPr>
        </p:nvSpPr>
        <p:spPr/>
        <p:txBody>
          <a:bodyPr/>
          <a:lstStyle/>
          <a:p>
            <a:fld id="{53913492-FF77-1B4A-9925-594E87F8B1DF}" type="datetimeFigureOut">
              <a:rPr lang="en-US" smtClean="0"/>
              <a:t>8/22/2025</a:t>
            </a:fld>
            <a:endParaRPr lang="en-US"/>
          </a:p>
        </p:txBody>
      </p:sp>
      <p:sp>
        <p:nvSpPr>
          <p:cNvPr id="5" name="Footer Placeholder 4">
            <a:extLst>
              <a:ext uri="{FF2B5EF4-FFF2-40B4-BE49-F238E27FC236}">
                <a16:creationId xmlns:a16="http://schemas.microsoft.com/office/drawing/2014/main" id="{C3B22D11-3A64-6DAD-6727-165AD86E0F3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7A4DE7A-FA2D-74A7-A886-46443098F0CF}"/>
              </a:ext>
            </a:extLst>
          </p:cNvPr>
          <p:cNvSpPr>
            <a:spLocks noGrp="1"/>
          </p:cNvSpPr>
          <p:nvPr>
            <p:ph type="sldNum" sz="quarter" idx="12"/>
          </p:nvPr>
        </p:nvSpPr>
        <p:spPr/>
        <p:txBody>
          <a:bodyPr/>
          <a:lstStyle/>
          <a:p>
            <a:fld id="{8A8113A6-E9D1-C34A-B8A1-B5E1A01C27FB}" type="slidenum">
              <a:rPr lang="en-US" smtClean="0"/>
              <a:t>‹#›</a:t>
            </a:fld>
            <a:endParaRPr lang="en-US"/>
          </a:p>
        </p:txBody>
      </p:sp>
    </p:spTree>
    <p:extLst>
      <p:ext uri="{BB962C8B-B14F-4D97-AF65-F5344CB8AC3E}">
        <p14:creationId xmlns:p14="http://schemas.microsoft.com/office/powerpoint/2010/main" val="3067918569"/>
      </p:ext>
    </p:extLst>
  </p:cSld>
  <p:clrMapOvr>
    <a:masterClrMapping/>
  </p:clrMapOvr>
</p:sldLayout>
</file>

<file path=ppt/slideLayouts/slideLayout12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A7FCE4-9D30-E973-8484-40144E2045FF}"/>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2C61217B-7611-6A7F-0FB8-88B516CA0723}"/>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58B6949B-53E8-048E-9D83-8CB042128F88}"/>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6B876B8-B09C-62F2-01F6-3D7277349EF7}"/>
              </a:ext>
            </a:extLst>
          </p:cNvPr>
          <p:cNvSpPr>
            <a:spLocks noGrp="1"/>
          </p:cNvSpPr>
          <p:nvPr>
            <p:ph type="dt" sz="half" idx="10"/>
          </p:nvPr>
        </p:nvSpPr>
        <p:spPr/>
        <p:txBody>
          <a:bodyPr/>
          <a:lstStyle/>
          <a:p>
            <a:fld id="{53913492-FF77-1B4A-9925-594E87F8B1DF}" type="datetimeFigureOut">
              <a:rPr lang="en-US" smtClean="0"/>
              <a:t>8/22/2025</a:t>
            </a:fld>
            <a:endParaRPr lang="en-US"/>
          </a:p>
        </p:txBody>
      </p:sp>
      <p:sp>
        <p:nvSpPr>
          <p:cNvPr id="6" name="Footer Placeholder 5">
            <a:extLst>
              <a:ext uri="{FF2B5EF4-FFF2-40B4-BE49-F238E27FC236}">
                <a16:creationId xmlns:a16="http://schemas.microsoft.com/office/drawing/2014/main" id="{7E4A0E69-D168-00D8-653C-09F77A7057D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29F1D96-0498-A41F-8317-86504F27950B}"/>
              </a:ext>
            </a:extLst>
          </p:cNvPr>
          <p:cNvSpPr>
            <a:spLocks noGrp="1"/>
          </p:cNvSpPr>
          <p:nvPr>
            <p:ph type="sldNum" sz="quarter" idx="12"/>
          </p:nvPr>
        </p:nvSpPr>
        <p:spPr/>
        <p:txBody>
          <a:bodyPr/>
          <a:lstStyle/>
          <a:p>
            <a:fld id="{8A8113A6-E9D1-C34A-B8A1-B5E1A01C27FB}" type="slidenum">
              <a:rPr lang="en-US" smtClean="0"/>
              <a:t>‹#›</a:t>
            </a:fld>
            <a:endParaRPr lang="en-US"/>
          </a:p>
        </p:txBody>
      </p:sp>
    </p:spTree>
    <p:extLst>
      <p:ext uri="{BB962C8B-B14F-4D97-AF65-F5344CB8AC3E}">
        <p14:creationId xmlns:p14="http://schemas.microsoft.com/office/powerpoint/2010/main" val="2157535852"/>
      </p:ext>
    </p:extLst>
  </p:cSld>
  <p:clrMapOvr>
    <a:masterClrMapping/>
  </p:clrMapOvr>
</p:sldLayout>
</file>

<file path=ppt/slideLayouts/slideLayout12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D95432-06D0-CC0C-0604-398D96D3D168}"/>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F958A262-489E-3827-BAFF-4D0AB2F817C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E80D511-A089-672C-DAA7-6FA5F283A2B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68944B16-0A54-49EF-452B-79B75D7A9B3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1292251-A6B5-44C6-E8F0-BBAC3E354E35}"/>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CEDFEBF4-0C8B-7CA4-3579-A88E6F79FDC1}"/>
              </a:ext>
            </a:extLst>
          </p:cNvPr>
          <p:cNvSpPr>
            <a:spLocks noGrp="1"/>
          </p:cNvSpPr>
          <p:nvPr>
            <p:ph type="dt" sz="half" idx="10"/>
          </p:nvPr>
        </p:nvSpPr>
        <p:spPr/>
        <p:txBody>
          <a:bodyPr/>
          <a:lstStyle/>
          <a:p>
            <a:fld id="{53913492-FF77-1B4A-9925-594E87F8B1DF}" type="datetimeFigureOut">
              <a:rPr lang="en-US" smtClean="0"/>
              <a:t>8/22/2025</a:t>
            </a:fld>
            <a:endParaRPr lang="en-US"/>
          </a:p>
        </p:txBody>
      </p:sp>
      <p:sp>
        <p:nvSpPr>
          <p:cNvPr id="8" name="Footer Placeholder 7">
            <a:extLst>
              <a:ext uri="{FF2B5EF4-FFF2-40B4-BE49-F238E27FC236}">
                <a16:creationId xmlns:a16="http://schemas.microsoft.com/office/drawing/2014/main" id="{52451222-A624-2B0D-FDA4-E0B1913A140A}"/>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E3D467D7-1193-E9BA-A3B7-7F3CC64770F6}"/>
              </a:ext>
            </a:extLst>
          </p:cNvPr>
          <p:cNvSpPr>
            <a:spLocks noGrp="1"/>
          </p:cNvSpPr>
          <p:nvPr>
            <p:ph type="sldNum" sz="quarter" idx="12"/>
          </p:nvPr>
        </p:nvSpPr>
        <p:spPr/>
        <p:txBody>
          <a:bodyPr/>
          <a:lstStyle/>
          <a:p>
            <a:fld id="{8A8113A6-E9D1-C34A-B8A1-B5E1A01C27FB}" type="slidenum">
              <a:rPr lang="en-US" smtClean="0"/>
              <a:t>‹#›</a:t>
            </a:fld>
            <a:endParaRPr lang="en-US"/>
          </a:p>
        </p:txBody>
      </p:sp>
    </p:spTree>
    <p:extLst>
      <p:ext uri="{BB962C8B-B14F-4D97-AF65-F5344CB8AC3E}">
        <p14:creationId xmlns:p14="http://schemas.microsoft.com/office/powerpoint/2010/main" val="2353218256"/>
      </p:ext>
    </p:extLst>
  </p:cSld>
  <p:clrMapOvr>
    <a:masterClrMapping/>
  </p:clrMapOvr>
</p:sldLayout>
</file>

<file path=ppt/slideLayouts/slideLayout12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BA2262-FF07-E2C9-6DE8-4C35E4CD5CAD}"/>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BCE0DA5E-8CF4-5433-4CD3-E476AA1CCFFC}"/>
              </a:ext>
            </a:extLst>
          </p:cNvPr>
          <p:cNvSpPr>
            <a:spLocks noGrp="1"/>
          </p:cNvSpPr>
          <p:nvPr>
            <p:ph type="dt" sz="half" idx="10"/>
          </p:nvPr>
        </p:nvSpPr>
        <p:spPr/>
        <p:txBody>
          <a:bodyPr/>
          <a:lstStyle/>
          <a:p>
            <a:fld id="{53913492-FF77-1B4A-9925-594E87F8B1DF}" type="datetimeFigureOut">
              <a:rPr lang="en-US" smtClean="0"/>
              <a:t>8/22/2025</a:t>
            </a:fld>
            <a:endParaRPr lang="en-US"/>
          </a:p>
        </p:txBody>
      </p:sp>
      <p:sp>
        <p:nvSpPr>
          <p:cNvPr id="4" name="Footer Placeholder 3">
            <a:extLst>
              <a:ext uri="{FF2B5EF4-FFF2-40B4-BE49-F238E27FC236}">
                <a16:creationId xmlns:a16="http://schemas.microsoft.com/office/drawing/2014/main" id="{09772E49-A554-3F97-EFE9-D28943E785D4}"/>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771B1A2-F116-8E93-BCF2-CC1C6121F9F1}"/>
              </a:ext>
            </a:extLst>
          </p:cNvPr>
          <p:cNvSpPr>
            <a:spLocks noGrp="1"/>
          </p:cNvSpPr>
          <p:nvPr>
            <p:ph type="sldNum" sz="quarter" idx="12"/>
          </p:nvPr>
        </p:nvSpPr>
        <p:spPr/>
        <p:txBody>
          <a:bodyPr/>
          <a:lstStyle/>
          <a:p>
            <a:fld id="{8A8113A6-E9D1-C34A-B8A1-B5E1A01C27FB}" type="slidenum">
              <a:rPr lang="en-US" smtClean="0"/>
              <a:t>‹#›</a:t>
            </a:fld>
            <a:endParaRPr lang="en-US"/>
          </a:p>
        </p:txBody>
      </p:sp>
    </p:spTree>
    <p:extLst>
      <p:ext uri="{BB962C8B-B14F-4D97-AF65-F5344CB8AC3E}">
        <p14:creationId xmlns:p14="http://schemas.microsoft.com/office/powerpoint/2010/main" val="2875961256"/>
      </p:ext>
    </p:extLst>
  </p:cSld>
  <p:clrMapOvr>
    <a:masterClrMapping/>
  </p:clrMapOvr>
</p:sldLayout>
</file>

<file path=ppt/slideLayouts/slideLayout13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EDEA5FA-FB39-47A4-5E16-7D5C5A295715}"/>
              </a:ext>
            </a:extLst>
          </p:cNvPr>
          <p:cNvSpPr>
            <a:spLocks noGrp="1"/>
          </p:cNvSpPr>
          <p:nvPr>
            <p:ph type="dt" sz="half" idx="10"/>
          </p:nvPr>
        </p:nvSpPr>
        <p:spPr/>
        <p:txBody>
          <a:bodyPr/>
          <a:lstStyle/>
          <a:p>
            <a:fld id="{53913492-FF77-1B4A-9925-594E87F8B1DF}" type="datetimeFigureOut">
              <a:rPr lang="en-US" smtClean="0"/>
              <a:t>8/22/2025</a:t>
            </a:fld>
            <a:endParaRPr lang="en-US"/>
          </a:p>
        </p:txBody>
      </p:sp>
      <p:sp>
        <p:nvSpPr>
          <p:cNvPr id="3" name="Footer Placeholder 2">
            <a:extLst>
              <a:ext uri="{FF2B5EF4-FFF2-40B4-BE49-F238E27FC236}">
                <a16:creationId xmlns:a16="http://schemas.microsoft.com/office/drawing/2014/main" id="{45DBB521-6BA3-D06A-CD50-2B3693D4D0C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5AF1E984-96E6-CF60-8586-98B761DB4DD5}"/>
              </a:ext>
            </a:extLst>
          </p:cNvPr>
          <p:cNvSpPr>
            <a:spLocks noGrp="1"/>
          </p:cNvSpPr>
          <p:nvPr>
            <p:ph type="sldNum" sz="quarter" idx="12"/>
          </p:nvPr>
        </p:nvSpPr>
        <p:spPr/>
        <p:txBody>
          <a:bodyPr/>
          <a:lstStyle/>
          <a:p>
            <a:fld id="{8A8113A6-E9D1-C34A-B8A1-B5E1A01C27FB}" type="slidenum">
              <a:rPr lang="en-US" smtClean="0"/>
              <a:t>‹#›</a:t>
            </a:fld>
            <a:endParaRPr lang="en-US"/>
          </a:p>
        </p:txBody>
      </p:sp>
    </p:spTree>
    <p:extLst>
      <p:ext uri="{BB962C8B-B14F-4D97-AF65-F5344CB8AC3E}">
        <p14:creationId xmlns:p14="http://schemas.microsoft.com/office/powerpoint/2010/main" val="2212595365"/>
      </p:ext>
    </p:extLst>
  </p:cSld>
  <p:clrMapOvr>
    <a:masterClrMapping/>
  </p:clrMapOvr>
</p:sldLayout>
</file>

<file path=ppt/slideLayouts/slideLayout13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47ABDE-A77B-B24C-E806-825800A2524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BEA3CD4-0BD7-E416-048F-5202A726E0F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2F4C3235-B14C-7A2E-EAEB-3D2456F8094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133C2C6-11C4-B9ED-01AD-4743FF9794A8}"/>
              </a:ext>
            </a:extLst>
          </p:cNvPr>
          <p:cNvSpPr>
            <a:spLocks noGrp="1"/>
          </p:cNvSpPr>
          <p:nvPr>
            <p:ph type="dt" sz="half" idx="10"/>
          </p:nvPr>
        </p:nvSpPr>
        <p:spPr/>
        <p:txBody>
          <a:bodyPr/>
          <a:lstStyle/>
          <a:p>
            <a:fld id="{53913492-FF77-1B4A-9925-594E87F8B1DF}" type="datetimeFigureOut">
              <a:rPr lang="en-US" smtClean="0"/>
              <a:t>8/22/2025</a:t>
            </a:fld>
            <a:endParaRPr lang="en-US"/>
          </a:p>
        </p:txBody>
      </p:sp>
      <p:sp>
        <p:nvSpPr>
          <p:cNvPr id="6" name="Footer Placeholder 5">
            <a:extLst>
              <a:ext uri="{FF2B5EF4-FFF2-40B4-BE49-F238E27FC236}">
                <a16:creationId xmlns:a16="http://schemas.microsoft.com/office/drawing/2014/main" id="{2CC96575-34CF-7610-F667-7FF64C5F1B1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2388F6E-EB50-7308-31EB-42D179517CCA}"/>
              </a:ext>
            </a:extLst>
          </p:cNvPr>
          <p:cNvSpPr>
            <a:spLocks noGrp="1"/>
          </p:cNvSpPr>
          <p:nvPr>
            <p:ph type="sldNum" sz="quarter" idx="12"/>
          </p:nvPr>
        </p:nvSpPr>
        <p:spPr/>
        <p:txBody>
          <a:bodyPr/>
          <a:lstStyle/>
          <a:p>
            <a:fld id="{8A8113A6-E9D1-C34A-B8A1-B5E1A01C27FB}" type="slidenum">
              <a:rPr lang="en-US" smtClean="0"/>
              <a:t>‹#›</a:t>
            </a:fld>
            <a:endParaRPr lang="en-US"/>
          </a:p>
        </p:txBody>
      </p:sp>
    </p:spTree>
    <p:extLst>
      <p:ext uri="{BB962C8B-B14F-4D97-AF65-F5344CB8AC3E}">
        <p14:creationId xmlns:p14="http://schemas.microsoft.com/office/powerpoint/2010/main" val="3837009071"/>
      </p:ext>
    </p:extLst>
  </p:cSld>
  <p:clrMapOvr>
    <a:masterClrMapping/>
  </p:clrMapOvr>
</p:sldLayout>
</file>

<file path=ppt/slideLayouts/slideLayout13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7EE30D-4292-B05C-715D-3D1935CD610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0E70CFF4-75A6-8CFC-4A72-CA41FE578A0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6D7B6823-34D8-4EF9-6BB6-9DB9B5A6971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93CFF4A-86DA-D62E-EE9A-5DE37DD092B8}"/>
              </a:ext>
            </a:extLst>
          </p:cNvPr>
          <p:cNvSpPr>
            <a:spLocks noGrp="1"/>
          </p:cNvSpPr>
          <p:nvPr>
            <p:ph type="dt" sz="half" idx="10"/>
          </p:nvPr>
        </p:nvSpPr>
        <p:spPr/>
        <p:txBody>
          <a:bodyPr/>
          <a:lstStyle/>
          <a:p>
            <a:fld id="{53913492-FF77-1B4A-9925-594E87F8B1DF}" type="datetimeFigureOut">
              <a:rPr lang="en-US" smtClean="0"/>
              <a:t>8/22/2025</a:t>
            </a:fld>
            <a:endParaRPr lang="en-US"/>
          </a:p>
        </p:txBody>
      </p:sp>
      <p:sp>
        <p:nvSpPr>
          <p:cNvPr id="6" name="Footer Placeholder 5">
            <a:extLst>
              <a:ext uri="{FF2B5EF4-FFF2-40B4-BE49-F238E27FC236}">
                <a16:creationId xmlns:a16="http://schemas.microsoft.com/office/drawing/2014/main" id="{B8CDD192-5876-207C-5A98-41EA09CEBAE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7CFFF9A-7928-54A6-9D86-4C73A6280228}"/>
              </a:ext>
            </a:extLst>
          </p:cNvPr>
          <p:cNvSpPr>
            <a:spLocks noGrp="1"/>
          </p:cNvSpPr>
          <p:nvPr>
            <p:ph type="sldNum" sz="quarter" idx="12"/>
          </p:nvPr>
        </p:nvSpPr>
        <p:spPr/>
        <p:txBody>
          <a:bodyPr/>
          <a:lstStyle/>
          <a:p>
            <a:fld id="{8A8113A6-E9D1-C34A-B8A1-B5E1A01C27FB}" type="slidenum">
              <a:rPr lang="en-US" smtClean="0"/>
              <a:t>‹#›</a:t>
            </a:fld>
            <a:endParaRPr lang="en-US"/>
          </a:p>
        </p:txBody>
      </p:sp>
    </p:spTree>
    <p:extLst>
      <p:ext uri="{BB962C8B-B14F-4D97-AF65-F5344CB8AC3E}">
        <p14:creationId xmlns:p14="http://schemas.microsoft.com/office/powerpoint/2010/main" val="3428743657"/>
      </p:ext>
    </p:extLst>
  </p:cSld>
  <p:clrMapOvr>
    <a:masterClrMapping/>
  </p:clrMapOvr>
</p:sldLayout>
</file>

<file path=ppt/slideLayouts/slideLayout13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7F1F89-93B9-A8AC-A429-C3C9C64B5C95}"/>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EB25335B-DEFE-23BA-6527-451FADA5DE7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385AAD0-E5EA-57C7-A924-06A204B9DB32}"/>
              </a:ext>
            </a:extLst>
          </p:cNvPr>
          <p:cNvSpPr>
            <a:spLocks noGrp="1"/>
          </p:cNvSpPr>
          <p:nvPr>
            <p:ph type="dt" sz="half" idx="10"/>
          </p:nvPr>
        </p:nvSpPr>
        <p:spPr/>
        <p:txBody>
          <a:bodyPr/>
          <a:lstStyle/>
          <a:p>
            <a:fld id="{53913492-FF77-1B4A-9925-594E87F8B1DF}" type="datetimeFigureOut">
              <a:rPr lang="en-US" smtClean="0"/>
              <a:t>8/22/2025</a:t>
            </a:fld>
            <a:endParaRPr lang="en-US"/>
          </a:p>
        </p:txBody>
      </p:sp>
      <p:sp>
        <p:nvSpPr>
          <p:cNvPr id="5" name="Footer Placeholder 4">
            <a:extLst>
              <a:ext uri="{FF2B5EF4-FFF2-40B4-BE49-F238E27FC236}">
                <a16:creationId xmlns:a16="http://schemas.microsoft.com/office/drawing/2014/main" id="{16F4C9F2-E618-F7FE-09B6-B176FA1AFA4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9CC726D-DCA0-2FD4-1007-52D89C492500}"/>
              </a:ext>
            </a:extLst>
          </p:cNvPr>
          <p:cNvSpPr>
            <a:spLocks noGrp="1"/>
          </p:cNvSpPr>
          <p:nvPr>
            <p:ph type="sldNum" sz="quarter" idx="12"/>
          </p:nvPr>
        </p:nvSpPr>
        <p:spPr/>
        <p:txBody>
          <a:bodyPr/>
          <a:lstStyle/>
          <a:p>
            <a:fld id="{8A8113A6-E9D1-C34A-B8A1-B5E1A01C27FB}" type="slidenum">
              <a:rPr lang="en-US" smtClean="0"/>
              <a:t>‹#›</a:t>
            </a:fld>
            <a:endParaRPr lang="en-US"/>
          </a:p>
        </p:txBody>
      </p:sp>
    </p:spTree>
    <p:extLst>
      <p:ext uri="{BB962C8B-B14F-4D97-AF65-F5344CB8AC3E}">
        <p14:creationId xmlns:p14="http://schemas.microsoft.com/office/powerpoint/2010/main" val="3665077150"/>
      </p:ext>
    </p:extLst>
  </p:cSld>
  <p:clrMapOvr>
    <a:masterClrMapping/>
  </p:clrMapOvr>
</p:sldLayout>
</file>

<file path=ppt/slideLayouts/slideLayout13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A3A6B67-4365-D735-AEBE-E899AB5009C8}"/>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A6459A9B-5D47-A43F-93D6-267973D1402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8E0BE89-73CB-E53F-5A1C-5F2CE66D81C9}"/>
              </a:ext>
            </a:extLst>
          </p:cNvPr>
          <p:cNvSpPr>
            <a:spLocks noGrp="1"/>
          </p:cNvSpPr>
          <p:nvPr>
            <p:ph type="dt" sz="half" idx="10"/>
          </p:nvPr>
        </p:nvSpPr>
        <p:spPr/>
        <p:txBody>
          <a:bodyPr/>
          <a:lstStyle/>
          <a:p>
            <a:fld id="{53913492-FF77-1B4A-9925-594E87F8B1DF}" type="datetimeFigureOut">
              <a:rPr lang="en-US" smtClean="0"/>
              <a:t>8/22/2025</a:t>
            </a:fld>
            <a:endParaRPr lang="en-US"/>
          </a:p>
        </p:txBody>
      </p:sp>
      <p:sp>
        <p:nvSpPr>
          <p:cNvPr id="5" name="Footer Placeholder 4">
            <a:extLst>
              <a:ext uri="{FF2B5EF4-FFF2-40B4-BE49-F238E27FC236}">
                <a16:creationId xmlns:a16="http://schemas.microsoft.com/office/drawing/2014/main" id="{B3A5DAAF-95CF-3151-4A0B-3A174E60815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C14832B-383A-25C1-66C4-5CE3D9EEF94D}"/>
              </a:ext>
            </a:extLst>
          </p:cNvPr>
          <p:cNvSpPr>
            <a:spLocks noGrp="1"/>
          </p:cNvSpPr>
          <p:nvPr>
            <p:ph type="sldNum" sz="quarter" idx="12"/>
          </p:nvPr>
        </p:nvSpPr>
        <p:spPr/>
        <p:txBody>
          <a:bodyPr/>
          <a:lstStyle/>
          <a:p>
            <a:fld id="{8A8113A6-E9D1-C34A-B8A1-B5E1A01C27FB}" type="slidenum">
              <a:rPr lang="en-US" smtClean="0"/>
              <a:t>‹#›</a:t>
            </a:fld>
            <a:endParaRPr lang="en-US"/>
          </a:p>
        </p:txBody>
      </p:sp>
    </p:spTree>
    <p:extLst>
      <p:ext uri="{BB962C8B-B14F-4D97-AF65-F5344CB8AC3E}">
        <p14:creationId xmlns:p14="http://schemas.microsoft.com/office/powerpoint/2010/main" val="3755664377"/>
      </p:ext>
    </p:extLst>
  </p:cSld>
  <p:clrMapOvr>
    <a:masterClrMapping/>
  </p:clrMapOvr>
</p:sldLayout>
</file>

<file path=ppt/slideLayouts/slideLayout135.xml><?xml version="1.0" encoding="utf-8"?>
<p:sldLayout xmlns:a="http://schemas.openxmlformats.org/drawingml/2006/main" xmlns:r="http://schemas.openxmlformats.org/officeDocument/2006/relationships" xmlns:p="http://schemas.openxmlformats.org/presentationml/2006/main" userDrawn="1">
  <p:cSld name="10_Full Image without Header &amp; Footer">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C2FB2BD8-536E-44C1-81AF-85AB53DB8D5D}"/>
              </a:ext>
            </a:extLst>
          </p:cNvPr>
          <p:cNvSpPr>
            <a:spLocks noGrp="1"/>
          </p:cNvSpPr>
          <p:nvPr>
            <p:ph type="pic" sz="quarter" idx="11" hasCustomPrompt="1"/>
          </p:nvPr>
        </p:nvSpPr>
        <p:spPr>
          <a:xfrm>
            <a:off x="3789528" y="0"/>
            <a:ext cx="8402472" cy="6858000"/>
          </a:xfrm>
          <a:custGeom>
            <a:avLst/>
            <a:gdLst>
              <a:gd name="connsiteX0" fmla="*/ 0 w 8402472"/>
              <a:gd name="connsiteY0" fmla="*/ 0 h 6858000"/>
              <a:gd name="connsiteX1" fmla="*/ 8402472 w 8402472"/>
              <a:gd name="connsiteY1" fmla="*/ 0 h 6858000"/>
              <a:gd name="connsiteX2" fmla="*/ 8402472 w 8402472"/>
              <a:gd name="connsiteY2" fmla="*/ 6858000 h 6858000"/>
              <a:gd name="connsiteX3" fmla="*/ 3959466 w 840247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8402472" h="6858000">
                <a:moveTo>
                  <a:pt x="0" y="0"/>
                </a:moveTo>
                <a:lnTo>
                  <a:pt x="8402472" y="0"/>
                </a:lnTo>
                <a:lnTo>
                  <a:pt x="8402472" y="6858000"/>
                </a:lnTo>
                <a:lnTo>
                  <a:pt x="3959466" y="6858000"/>
                </a:lnTo>
                <a:close/>
              </a:path>
            </a:pathLst>
          </a:custGeom>
        </p:spPr>
        <p:txBody>
          <a:bodyPr wrap="square">
            <a:noAutofit/>
          </a:bodyPr>
          <a:lstStyle>
            <a:lvl1pPr marL="0" indent="0">
              <a:buFontTx/>
              <a:buNone/>
              <a:defRPr sz="1200">
                <a:latin typeface="Poppins" panose="00000500000000000000" pitchFamily="2" charset="0"/>
                <a:cs typeface="Poppins" panose="00000500000000000000" pitchFamily="2" charset="0"/>
              </a:defRPr>
            </a:lvl1pPr>
          </a:lstStyle>
          <a:p>
            <a:r>
              <a:rPr lang="en-US"/>
              <a:t>Picture</a:t>
            </a:r>
          </a:p>
        </p:txBody>
      </p:sp>
    </p:spTree>
    <p:extLst>
      <p:ext uri="{BB962C8B-B14F-4D97-AF65-F5344CB8AC3E}">
        <p14:creationId xmlns:p14="http://schemas.microsoft.com/office/powerpoint/2010/main" val="1908062356"/>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13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7296CB-D0CB-9860-582D-CF5B87F41AAA}"/>
              </a:ext>
            </a:extLst>
          </p:cNvPr>
          <p:cNvSpPr>
            <a:spLocks noGrp="1"/>
          </p:cNvSpPr>
          <p:nvPr>
            <p:ph type="ctrTitle"/>
          </p:nvPr>
        </p:nvSpPr>
        <p:spPr>
          <a:xfrm>
            <a:off x="1524000" y="1122363"/>
            <a:ext cx="9144000" cy="2387600"/>
          </a:xfrm>
        </p:spPr>
        <p:txBody>
          <a:bodyPr anchor="b"/>
          <a:lstStyle>
            <a:lvl1pPr algn="ctr">
              <a:defRPr sz="6000">
                <a:solidFill>
                  <a:schemeClr val="tx1"/>
                </a:solidFill>
              </a:defRPr>
            </a:lvl1pPr>
          </a:lstStyle>
          <a:p>
            <a:r>
              <a:rPr lang="en-US"/>
              <a:t>Click to edit Master title style</a:t>
            </a:r>
          </a:p>
        </p:txBody>
      </p:sp>
      <p:sp>
        <p:nvSpPr>
          <p:cNvPr id="3" name="Subtitle 2">
            <a:extLst>
              <a:ext uri="{FF2B5EF4-FFF2-40B4-BE49-F238E27FC236}">
                <a16:creationId xmlns:a16="http://schemas.microsoft.com/office/drawing/2014/main" id="{3EF381F4-BDEC-AEB3-E891-2C85FFD985B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26AE05CA-1B5E-63D0-0529-2C03B91490DB}"/>
              </a:ext>
            </a:extLst>
          </p:cNvPr>
          <p:cNvSpPr>
            <a:spLocks noGrp="1"/>
          </p:cNvSpPr>
          <p:nvPr>
            <p:ph type="dt" sz="half" idx="10"/>
          </p:nvPr>
        </p:nvSpPr>
        <p:spPr/>
        <p:txBody>
          <a:bodyPr/>
          <a:lstStyle/>
          <a:p>
            <a:fld id="{CCAA8360-FABC-9544-B16F-9D2D0F012FA7}" type="datetimeFigureOut">
              <a:rPr lang="en-US" smtClean="0"/>
              <a:t>8/22/2025</a:t>
            </a:fld>
            <a:endParaRPr lang="en-US"/>
          </a:p>
        </p:txBody>
      </p:sp>
      <p:sp>
        <p:nvSpPr>
          <p:cNvPr id="5" name="Footer Placeholder 4">
            <a:extLst>
              <a:ext uri="{FF2B5EF4-FFF2-40B4-BE49-F238E27FC236}">
                <a16:creationId xmlns:a16="http://schemas.microsoft.com/office/drawing/2014/main" id="{1DCAFD27-0AF9-456D-1749-C1BAE7C9152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B9FF4AA-6218-5E2B-0848-24CB2C4E3A8B}"/>
              </a:ext>
            </a:extLst>
          </p:cNvPr>
          <p:cNvSpPr>
            <a:spLocks noGrp="1"/>
          </p:cNvSpPr>
          <p:nvPr>
            <p:ph type="sldNum" sz="quarter" idx="12"/>
          </p:nvPr>
        </p:nvSpPr>
        <p:spPr/>
        <p:txBody>
          <a:bodyPr/>
          <a:lstStyle/>
          <a:p>
            <a:fld id="{4BE83284-AF6B-5C49-82B3-CD2B3665D0C4}" type="slidenum">
              <a:rPr lang="en-US" smtClean="0"/>
              <a:t>‹#›</a:t>
            </a:fld>
            <a:endParaRPr lang="en-US"/>
          </a:p>
        </p:txBody>
      </p:sp>
    </p:spTree>
    <p:extLst>
      <p:ext uri="{BB962C8B-B14F-4D97-AF65-F5344CB8AC3E}">
        <p14:creationId xmlns:p14="http://schemas.microsoft.com/office/powerpoint/2010/main" val="1531293744"/>
      </p:ext>
    </p:extLst>
  </p:cSld>
  <p:clrMapOvr>
    <a:masterClrMapping/>
  </p:clrMapOvr>
</p:sldLayout>
</file>

<file path=ppt/slideLayouts/slideLayout13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B481E2-F07C-EF07-0B07-91F1451EA13A}"/>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BC3E2AC5-8718-28B4-6F9C-3698A1BD12B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384EA07-5EF7-002A-593A-ECB89B8A1A0E}"/>
              </a:ext>
            </a:extLst>
          </p:cNvPr>
          <p:cNvSpPr>
            <a:spLocks noGrp="1"/>
          </p:cNvSpPr>
          <p:nvPr>
            <p:ph type="dt" sz="half" idx="10"/>
          </p:nvPr>
        </p:nvSpPr>
        <p:spPr/>
        <p:txBody>
          <a:bodyPr/>
          <a:lstStyle/>
          <a:p>
            <a:fld id="{CCAA8360-FABC-9544-B16F-9D2D0F012FA7}" type="datetimeFigureOut">
              <a:rPr lang="en-US" smtClean="0"/>
              <a:t>8/22/2025</a:t>
            </a:fld>
            <a:endParaRPr lang="en-US"/>
          </a:p>
        </p:txBody>
      </p:sp>
      <p:sp>
        <p:nvSpPr>
          <p:cNvPr id="5" name="Footer Placeholder 4">
            <a:extLst>
              <a:ext uri="{FF2B5EF4-FFF2-40B4-BE49-F238E27FC236}">
                <a16:creationId xmlns:a16="http://schemas.microsoft.com/office/drawing/2014/main" id="{033B9463-4173-5D5C-BC1B-E788591516F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8E5253C-862E-072B-0F3C-CF03606BD675}"/>
              </a:ext>
            </a:extLst>
          </p:cNvPr>
          <p:cNvSpPr>
            <a:spLocks noGrp="1"/>
          </p:cNvSpPr>
          <p:nvPr>
            <p:ph type="sldNum" sz="quarter" idx="12"/>
          </p:nvPr>
        </p:nvSpPr>
        <p:spPr/>
        <p:txBody>
          <a:bodyPr/>
          <a:lstStyle/>
          <a:p>
            <a:fld id="{4BE83284-AF6B-5C49-82B3-CD2B3665D0C4}" type="slidenum">
              <a:rPr lang="en-US" smtClean="0"/>
              <a:t>‹#›</a:t>
            </a:fld>
            <a:endParaRPr lang="en-US"/>
          </a:p>
        </p:txBody>
      </p:sp>
    </p:spTree>
    <p:extLst>
      <p:ext uri="{BB962C8B-B14F-4D97-AF65-F5344CB8AC3E}">
        <p14:creationId xmlns:p14="http://schemas.microsoft.com/office/powerpoint/2010/main" val="1802734480"/>
      </p:ext>
    </p:extLst>
  </p:cSld>
  <p:clrMapOvr>
    <a:masterClrMapping/>
  </p:clrMapOvr>
</p:sldLayout>
</file>

<file path=ppt/slideLayouts/slideLayout13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4F7D64-B166-7DD0-9396-A5289308C91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5D6889A2-2924-B1AA-EBB7-B696B1F66D8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2B8CED7-E099-D3C3-7DE7-324948945369}"/>
              </a:ext>
            </a:extLst>
          </p:cNvPr>
          <p:cNvSpPr>
            <a:spLocks noGrp="1"/>
          </p:cNvSpPr>
          <p:nvPr>
            <p:ph type="dt" sz="half" idx="10"/>
          </p:nvPr>
        </p:nvSpPr>
        <p:spPr/>
        <p:txBody>
          <a:bodyPr/>
          <a:lstStyle/>
          <a:p>
            <a:fld id="{CCAA8360-FABC-9544-B16F-9D2D0F012FA7}" type="datetimeFigureOut">
              <a:rPr lang="en-US" smtClean="0"/>
              <a:t>8/22/2025</a:t>
            </a:fld>
            <a:endParaRPr lang="en-US"/>
          </a:p>
        </p:txBody>
      </p:sp>
      <p:sp>
        <p:nvSpPr>
          <p:cNvPr id="5" name="Footer Placeholder 4">
            <a:extLst>
              <a:ext uri="{FF2B5EF4-FFF2-40B4-BE49-F238E27FC236}">
                <a16:creationId xmlns:a16="http://schemas.microsoft.com/office/drawing/2014/main" id="{5A222078-1754-840F-1C9F-BB66ED5EE5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CAC4DA5-CDCE-5513-D966-9F991F25019C}"/>
              </a:ext>
            </a:extLst>
          </p:cNvPr>
          <p:cNvSpPr>
            <a:spLocks noGrp="1"/>
          </p:cNvSpPr>
          <p:nvPr>
            <p:ph type="sldNum" sz="quarter" idx="12"/>
          </p:nvPr>
        </p:nvSpPr>
        <p:spPr/>
        <p:txBody>
          <a:bodyPr/>
          <a:lstStyle/>
          <a:p>
            <a:fld id="{4BE83284-AF6B-5C49-82B3-CD2B3665D0C4}" type="slidenum">
              <a:rPr lang="en-US" smtClean="0"/>
              <a:t>‹#›</a:t>
            </a:fld>
            <a:endParaRPr lang="en-US"/>
          </a:p>
        </p:txBody>
      </p:sp>
    </p:spTree>
    <p:extLst>
      <p:ext uri="{BB962C8B-B14F-4D97-AF65-F5344CB8AC3E}">
        <p14:creationId xmlns:p14="http://schemas.microsoft.com/office/powerpoint/2010/main" val="609648279"/>
      </p:ext>
    </p:extLst>
  </p:cSld>
  <p:clrMapOvr>
    <a:masterClrMapping/>
  </p:clrMapOvr>
</p:sldLayout>
</file>

<file path=ppt/slideLayouts/slideLayout13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460E7C-B6DD-CE62-36B9-35399D44298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FDAE3C9E-32CC-3040-2F24-548BB34A870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1E685B6F-6199-5771-7999-92C19895653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6CB66E9E-D904-0DB3-6264-0984867E9D98}"/>
              </a:ext>
            </a:extLst>
          </p:cNvPr>
          <p:cNvSpPr>
            <a:spLocks noGrp="1"/>
          </p:cNvSpPr>
          <p:nvPr>
            <p:ph type="dt" sz="half" idx="10"/>
          </p:nvPr>
        </p:nvSpPr>
        <p:spPr/>
        <p:txBody>
          <a:bodyPr/>
          <a:lstStyle/>
          <a:p>
            <a:fld id="{CCAA8360-FABC-9544-B16F-9D2D0F012FA7}" type="datetimeFigureOut">
              <a:rPr lang="en-US" smtClean="0"/>
              <a:t>8/22/2025</a:t>
            </a:fld>
            <a:endParaRPr lang="en-US"/>
          </a:p>
        </p:txBody>
      </p:sp>
      <p:sp>
        <p:nvSpPr>
          <p:cNvPr id="6" name="Footer Placeholder 5">
            <a:extLst>
              <a:ext uri="{FF2B5EF4-FFF2-40B4-BE49-F238E27FC236}">
                <a16:creationId xmlns:a16="http://schemas.microsoft.com/office/drawing/2014/main" id="{B84FB0FE-2869-DB27-BBBE-E627312A8FD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7FB9648-1D07-C036-89D5-B7967CBB6E96}"/>
              </a:ext>
            </a:extLst>
          </p:cNvPr>
          <p:cNvSpPr>
            <a:spLocks noGrp="1"/>
          </p:cNvSpPr>
          <p:nvPr>
            <p:ph type="sldNum" sz="quarter" idx="12"/>
          </p:nvPr>
        </p:nvSpPr>
        <p:spPr/>
        <p:txBody>
          <a:bodyPr/>
          <a:lstStyle/>
          <a:p>
            <a:fld id="{4BE83284-AF6B-5C49-82B3-CD2B3665D0C4}" type="slidenum">
              <a:rPr lang="en-US" smtClean="0"/>
              <a:t>‹#›</a:t>
            </a:fld>
            <a:endParaRPr lang="en-US"/>
          </a:p>
        </p:txBody>
      </p:sp>
    </p:spTree>
    <p:extLst>
      <p:ext uri="{BB962C8B-B14F-4D97-AF65-F5344CB8AC3E}">
        <p14:creationId xmlns:p14="http://schemas.microsoft.com/office/powerpoint/2010/main" val="700592394"/>
      </p:ext>
    </p:extLst>
  </p:cSld>
  <p:clrMapOvr>
    <a:masterClrMapping/>
  </p:clrMapOvr>
</p:sldLayout>
</file>

<file path=ppt/slideLayouts/slideLayout14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5A3BFB-A4F8-3875-17DA-068C5BB73F88}"/>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061D0103-744C-61C9-13E9-895F292CCC7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9BF7D3A-AB6B-A6B9-25A3-2BEBEA30B594}"/>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3BFD01E6-E47D-EBE1-71E9-97B84AE87F9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9B578EE-C319-9FDC-8857-7D237DD75DDA}"/>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D083F11-B864-4D3D-B03A-F4ACE25A0867}"/>
              </a:ext>
            </a:extLst>
          </p:cNvPr>
          <p:cNvSpPr>
            <a:spLocks noGrp="1"/>
          </p:cNvSpPr>
          <p:nvPr>
            <p:ph type="dt" sz="half" idx="10"/>
          </p:nvPr>
        </p:nvSpPr>
        <p:spPr/>
        <p:txBody>
          <a:bodyPr/>
          <a:lstStyle/>
          <a:p>
            <a:fld id="{CCAA8360-FABC-9544-B16F-9D2D0F012FA7}" type="datetimeFigureOut">
              <a:rPr lang="en-US" smtClean="0"/>
              <a:t>8/22/2025</a:t>
            </a:fld>
            <a:endParaRPr lang="en-US"/>
          </a:p>
        </p:txBody>
      </p:sp>
      <p:sp>
        <p:nvSpPr>
          <p:cNvPr id="8" name="Footer Placeholder 7">
            <a:extLst>
              <a:ext uri="{FF2B5EF4-FFF2-40B4-BE49-F238E27FC236}">
                <a16:creationId xmlns:a16="http://schemas.microsoft.com/office/drawing/2014/main" id="{552DE790-2267-F376-BFA7-B7BFD78DCCBD}"/>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9368962B-10EE-5B22-F311-3336533B85EB}"/>
              </a:ext>
            </a:extLst>
          </p:cNvPr>
          <p:cNvSpPr>
            <a:spLocks noGrp="1"/>
          </p:cNvSpPr>
          <p:nvPr>
            <p:ph type="sldNum" sz="quarter" idx="12"/>
          </p:nvPr>
        </p:nvSpPr>
        <p:spPr/>
        <p:txBody>
          <a:bodyPr/>
          <a:lstStyle/>
          <a:p>
            <a:fld id="{4BE83284-AF6B-5C49-82B3-CD2B3665D0C4}" type="slidenum">
              <a:rPr lang="en-US" smtClean="0"/>
              <a:t>‹#›</a:t>
            </a:fld>
            <a:endParaRPr lang="en-US"/>
          </a:p>
        </p:txBody>
      </p:sp>
    </p:spTree>
    <p:extLst>
      <p:ext uri="{BB962C8B-B14F-4D97-AF65-F5344CB8AC3E}">
        <p14:creationId xmlns:p14="http://schemas.microsoft.com/office/powerpoint/2010/main" val="1582968779"/>
      </p:ext>
    </p:extLst>
  </p:cSld>
  <p:clrMapOvr>
    <a:masterClrMapping/>
  </p:clrMapOvr>
</p:sldLayout>
</file>

<file path=ppt/slideLayouts/slideLayout14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F58572-4A94-5934-ECA9-A77056C0EEA2}"/>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CB049298-F0C6-9D59-BB75-15CD950C7AE7}"/>
              </a:ext>
            </a:extLst>
          </p:cNvPr>
          <p:cNvSpPr>
            <a:spLocks noGrp="1"/>
          </p:cNvSpPr>
          <p:nvPr>
            <p:ph type="dt" sz="half" idx="10"/>
          </p:nvPr>
        </p:nvSpPr>
        <p:spPr/>
        <p:txBody>
          <a:bodyPr/>
          <a:lstStyle/>
          <a:p>
            <a:fld id="{CCAA8360-FABC-9544-B16F-9D2D0F012FA7}" type="datetimeFigureOut">
              <a:rPr lang="en-US" smtClean="0"/>
              <a:t>8/22/2025</a:t>
            </a:fld>
            <a:endParaRPr lang="en-US"/>
          </a:p>
        </p:txBody>
      </p:sp>
      <p:sp>
        <p:nvSpPr>
          <p:cNvPr id="4" name="Footer Placeholder 3">
            <a:extLst>
              <a:ext uri="{FF2B5EF4-FFF2-40B4-BE49-F238E27FC236}">
                <a16:creationId xmlns:a16="http://schemas.microsoft.com/office/drawing/2014/main" id="{D574C717-0C1E-A8EB-812A-C43634A42FB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643B4DB7-C195-45A8-C4A3-5D235660F55F}"/>
              </a:ext>
            </a:extLst>
          </p:cNvPr>
          <p:cNvSpPr>
            <a:spLocks noGrp="1"/>
          </p:cNvSpPr>
          <p:nvPr>
            <p:ph type="sldNum" sz="quarter" idx="12"/>
          </p:nvPr>
        </p:nvSpPr>
        <p:spPr/>
        <p:txBody>
          <a:bodyPr/>
          <a:lstStyle/>
          <a:p>
            <a:fld id="{4BE83284-AF6B-5C49-82B3-CD2B3665D0C4}" type="slidenum">
              <a:rPr lang="en-US" smtClean="0"/>
              <a:t>‹#›</a:t>
            </a:fld>
            <a:endParaRPr lang="en-US"/>
          </a:p>
        </p:txBody>
      </p:sp>
    </p:spTree>
    <p:extLst>
      <p:ext uri="{BB962C8B-B14F-4D97-AF65-F5344CB8AC3E}">
        <p14:creationId xmlns:p14="http://schemas.microsoft.com/office/powerpoint/2010/main" val="547865162"/>
      </p:ext>
    </p:extLst>
  </p:cSld>
  <p:clrMapOvr>
    <a:masterClrMapping/>
  </p:clrMapOvr>
</p:sldLayout>
</file>

<file path=ppt/slideLayouts/slideLayout14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726BCB6-E587-3F06-9AAE-8A39BBA3B2FE}"/>
              </a:ext>
            </a:extLst>
          </p:cNvPr>
          <p:cNvSpPr>
            <a:spLocks noGrp="1"/>
          </p:cNvSpPr>
          <p:nvPr>
            <p:ph type="dt" sz="half" idx="10"/>
          </p:nvPr>
        </p:nvSpPr>
        <p:spPr/>
        <p:txBody>
          <a:bodyPr/>
          <a:lstStyle/>
          <a:p>
            <a:fld id="{CCAA8360-FABC-9544-B16F-9D2D0F012FA7}" type="datetimeFigureOut">
              <a:rPr lang="en-US" smtClean="0"/>
              <a:t>8/22/2025</a:t>
            </a:fld>
            <a:endParaRPr lang="en-US"/>
          </a:p>
        </p:txBody>
      </p:sp>
      <p:sp>
        <p:nvSpPr>
          <p:cNvPr id="3" name="Footer Placeholder 2">
            <a:extLst>
              <a:ext uri="{FF2B5EF4-FFF2-40B4-BE49-F238E27FC236}">
                <a16:creationId xmlns:a16="http://schemas.microsoft.com/office/drawing/2014/main" id="{415249DD-D0A0-440D-3055-FB811D078A5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587DF40F-B7D2-5E3A-B545-5C116ED7DA6A}"/>
              </a:ext>
            </a:extLst>
          </p:cNvPr>
          <p:cNvSpPr>
            <a:spLocks noGrp="1"/>
          </p:cNvSpPr>
          <p:nvPr>
            <p:ph type="sldNum" sz="quarter" idx="12"/>
          </p:nvPr>
        </p:nvSpPr>
        <p:spPr/>
        <p:txBody>
          <a:bodyPr/>
          <a:lstStyle/>
          <a:p>
            <a:fld id="{4BE83284-AF6B-5C49-82B3-CD2B3665D0C4}" type="slidenum">
              <a:rPr lang="en-US" smtClean="0"/>
              <a:t>‹#›</a:t>
            </a:fld>
            <a:endParaRPr lang="en-US"/>
          </a:p>
        </p:txBody>
      </p:sp>
    </p:spTree>
    <p:extLst>
      <p:ext uri="{BB962C8B-B14F-4D97-AF65-F5344CB8AC3E}">
        <p14:creationId xmlns:p14="http://schemas.microsoft.com/office/powerpoint/2010/main" val="2118916114"/>
      </p:ext>
    </p:extLst>
  </p:cSld>
  <p:clrMapOvr>
    <a:masterClrMapping/>
  </p:clrMapOvr>
  <p:extLst>
    <p:ext uri="{DCECCB84-F9BA-43D5-87BE-67443E8EF086}">
      <p15:sldGuideLst xmlns:p15="http://schemas.microsoft.com/office/powerpoint/2012/main"/>
    </p:ext>
  </p:extLst>
</p:sldLayout>
</file>

<file path=ppt/slideLayouts/slideLayout143.xml><?xml version="1.0" encoding="utf-8"?>
<p:sldLayout xmlns:a="http://schemas.openxmlformats.org/drawingml/2006/main" xmlns:r="http://schemas.openxmlformats.org/officeDocument/2006/relationships" xmlns:p="http://schemas.openxmlformats.org/presentationml/2006/main" preserve="1" userDrawn="1">
  <p:cSld name="1_Blank">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59CA6F41-05D6-411C-B038-C280EDB2F70D}"/>
              </a:ext>
            </a:extLst>
          </p:cNvPr>
          <p:cNvSpPr>
            <a:spLocks noGrp="1"/>
          </p:cNvSpPr>
          <p:nvPr>
            <p:ph type="pic" sz="quarter" idx="10"/>
          </p:nvPr>
        </p:nvSpPr>
        <p:spPr>
          <a:xfrm>
            <a:off x="0" y="0"/>
            <a:ext cx="12188952" cy="6858000"/>
          </a:xfrm>
        </p:spPr>
        <p:txBody>
          <a:bodyPr/>
          <a:lstStyle>
            <a:lvl1pPr marL="0" indent="0" algn="ctr">
              <a:buNone/>
              <a:defRPr/>
            </a:lvl1pPr>
          </a:lstStyle>
          <a:p>
            <a:endParaRPr lang="en-US"/>
          </a:p>
        </p:txBody>
      </p:sp>
    </p:spTree>
    <p:extLst>
      <p:ext uri="{BB962C8B-B14F-4D97-AF65-F5344CB8AC3E}">
        <p14:creationId xmlns:p14="http://schemas.microsoft.com/office/powerpoint/2010/main" val="1838834395"/>
      </p:ext>
    </p:extLst>
  </p:cSld>
  <p:clrMapOvr>
    <a:masterClrMapping/>
  </p:clrMapOvr>
</p:sldLayout>
</file>

<file path=ppt/slideLayouts/slideLayout14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95198D-794D-4DD8-65DF-41C6780782E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5A13EE3-23E0-7D93-21DE-C5069192389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3D906684-436A-D1B2-C44C-C918DDA1D3E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06611E5-0E5F-BC41-5C52-90E52A59D052}"/>
              </a:ext>
            </a:extLst>
          </p:cNvPr>
          <p:cNvSpPr>
            <a:spLocks noGrp="1"/>
          </p:cNvSpPr>
          <p:nvPr>
            <p:ph type="dt" sz="half" idx="10"/>
          </p:nvPr>
        </p:nvSpPr>
        <p:spPr/>
        <p:txBody>
          <a:bodyPr/>
          <a:lstStyle/>
          <a:p>
            <a:fld id="{CCAA8360-FABC-9544-B16F-9D2D0F012FA7}" type="datetimeFigureOut">
              <a:rPr lang="en-US" smtClean="0"/>
              <a:t>8/22/2025</a:t>
            </a:fld>
            <a:endParaRPr lang="en-US"/>
          </a:p>
        </p:txBody>
      </p:sp>
      <p:sp>
        <p:nvSpPr>
          <p:cNvPr id="6" name="Footer Placeholder 5">
            <a:extLst>
              <a:ext uri="{FF2B5EF4-FFF2-40B4-BE49-F238E27FC236}">
                <a16:creationId xmlns:a16="http://schemas.microsoft.com/office/drawing/2014/main" id="{678DDC5C-9B48-E0C3-C9DD-75035C1F928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14F2E1C-AF03-5DBB-E43D-DC3E3D9CA328}"/>
              </a:ext>
            </a:extLst>
          </p:cNvPr>
          <p:cNvSpPr>
            <a:spLocks noGrp="1"/>
          </p:cNvSpPr>
          <p:nvPr>
            <p:ph type="sldNum" sz="quarter" idx="12"/>
          </p:nvPr>
        </p:nvSpPr>
        <p:spPr/>
        <p:txBody>
          <a:bodyPr/>
          <a:lstStyle/>
          <a:p>
            <a:fld id="{4BE83284-AF6B-5C49-82B3-CD2B3665D0C4}" type="slidenum">
              <a:rPr lang="en-US" smtClean="0"/>
              <a:t>‹#›</a:t>
            </a:fld>
            <a:endParaRPr lang="en-US"/>
          </a:p>
        </p:txBody>
      </p:sp>
    </p:spTree>
    <p:extLst>
      <p:ext uri="{BB962C8B-B14F-4D97-AF65-F5344CB8AC3E}">
        <p14:creationId xmlns:p14="http://schemas.microsoft.com/office/powerpoint/2010/main" val="1650637946"/>
      </p:ext>
    </p:extLst>
  </p:cSld>
  <p:clrMapOvr>
    <a:masterClrMapping/>
  </p:clrMapOvr>
</p:sldLayout>
</file>

<file path=ppt/slideLayouts/slideLayout14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C8818D-59A3-926A-6FCE-926C6B04F74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18CA6277-D4B8-9F37-D872-D4E3AEEEC8E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C5F25B8E-6379-E7FD-7D81-EB5073F64C3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4FD8CD3-AB28-6758-7E3A-E3C30C156580}"/>
              </a:ext>
            </a:extLst>
          </p:cNvPr>
          <p:cNvSpPr>
            <a:spLocks noGrp="1"/>
          </p:cNvSpPr>
          <p:nvPr>
            <p:ph type="dt" sz="half" idx="10"/>
          </p:nvPr>
        </p:nvSpPr>
        <p:spPr/>
        <p:txBody>
          <a:bodyPr/>
          <a:lstStyle/>
          <a:p>
            <a:fld id="{CCAA8360-FABC-9544-B16F-9D2D0F012FA7}" type="datetimeFigureOut">
              <a:rPr lang="en-US" smtClean="0"/>
              <a:t>8/22/2025</a:t>
            </a:fld>
            <a:endParaRPr lang="en-US"/>
          </a:p>
        </p:txBody>
      </p:sp>
      <p:sp>
        <p:nvSpPr>
          <p:cNvPr id="6" name="Footer Placeholder 5">
            <a:extLst>
              <a:ext uri="{FF2B5EF4-FFF2-40B4-BE49-F238E27FC236}">
                <a16:creationId xmlns:a16="http://schemas.microsoft.com/office/drawing/2014/main" id="{293AECC4-B716-B28F-2AD6-395465431E5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D035E2B-219B-AF3A-F79C-8DE4F0136253}"/>
              </a:ext>
            </a:extLst>
          </p:cNvPr>
          <p:cNvSpPr>
            <a:spLocks noGrp="1"/>
          </p:cNvSpPr>
          <p:nvPr>
            <p:ph type="sldNum" sz="quarter" idx="12"/>
          </p:nvPr>
        </p:nvSpPr>
        <p:spPr/>
        <p:txBody>
          <a:bodyPr/>
          <a:lstStyle/>
          <a:p>
            <a:fld id="{4BE83284-AF6B-5C49-82B3-CD2B3665D0C4}" type="slidenum">
              <a:rPr lang="en-US" smtClean="0"/>
              <a:t>‹#›</a:t>
            </a:fld>
            <a:endParaRPr lang="en-US"/>
          </a:p>
        </p:txBody>
      </p:sp>
    </p:spTree>
    <p:extLst>
      <p:ext uri="{BB962C8B-B14F-4D97-AF65-F5344CB8AC3E}">
        <p14:creationId xmlns:p14="http://schemas.microsoft.com/office/powerpoint/2010/main" val="3844372010"/>
      </p:ext>
    </p:extLst>
  </p:cSld>
  <p:clrMapOvr>
    <a:masterClrMapping/>
  </p:clrMapOvr>
</p:sldLayout>
</file>

<file path=ppt/slideLayouts/slideLayout14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3BA564-B48B-374A-9A31-C08269C0AF8A}"/>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881730DA-A1BF-BB25-CBC1-FB672A14882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7D97B90-047D-2D9E-AE4D-8733A5F598EB}"/>
              </a:ext>
            </a:extLst>
          </p:cNvPr>
          <p:cNvSpPr>
            <a:spLocks noGrp="1"/>
          </p:cNvSpPr>
          <p:nvPr>
            <p:ph type="dt" sz="half" idx="10"/>
          </p:nvPr>
        </p:nvSpPr>
        <p:spPr/>
        <p:txBody>
          <a:bodyPr/>
          <a:lstStyle/>
          <a:p>
            <a:fld id="{CCAA8360-FABC-9544-B16F-9D2D0F012FA7}" type="datetimeFigureOut">
              <a:rPr lang="en-US" smtClean="0"/>
              <a:t>8/22/2025</a:t>
            </a:fld>
            <a:endParaRPr lang="en-US"/>
          </a:p>
        </p:txBody>
      </p:sp>
      <p:sp>
        <p:nvSpPr>
          <p:cNvPr id="5" name="Footer Placeholder 4">
            <a:extLst>
              <a:ext uri="{FF2B5EF4-FFF2-40B4-BE49-F238E27FC236}">
                <a16:creationId xmlns:a16="http://schemas.microsoft.com/office/drawing/2014/main" id="{64E38D17-669F-0393-DC9B-9B65CB8E3C3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1BFFB24-A822-10E1-27D2-49C553D9355B}"/>
              </a:ext>
            </a:extLst>
          </p:cNvPr>
          <p:cNvSpPr>
            <a:spLocks noGrp="1"/>
          </p:cNvSpPr>
          <p:nvPr>
            <p:ph type="sldNum" sz="quarter" idx="12"/>
          </p:nvPr>
        </p:nvSpPr>
        <p:spPr/>
        <p:txBody>
          <a:bodyPr/>
          <a:lstStyle/>
          <a:p>
            <a:fld id="{4BE83284-AF6B-5C49-82B3-CD2B3665D0C4}" type="slidenum">
              <a:rPr lang="en-US" smtClean="0"/>
              <a:t>‹#›</a:t>
            </a:fld>
            <a:endParaRPr lang="en-US"/>
          </a:p>
        </p:txBody>
      </p:sp>
    </p:spTree>
    <p:extLst>
      <p:ext uri="{BB962C8B-B14F-4D97-AF65-F5344CB8AC3E}">
        <p14:creationId xmlns:p14="http://schemas.microsoft.com/office/powerpoint/2010/main" val="1656117137"/>
      </p:ext>
    </p:extLst>
  </p:cSld>
  <p:clrMapOvr>
    <a:masterClrMapping/>
  </p:clrMapOvr>
</p:sldLayout>
</file>

<file path=ppt/slideLayouts/slideLayout14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250F8C5-9A1D-3F7B-4E24-C63596C588B9}"/>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D864A960-B205-9BE5-4B99-E97BD1E164C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4C78674-A841-281B-9F8C-7587F0CE7CFE}"/>
              </a:ext>
            </a:extLst>
          </p:cNvPr>
          <p:cNvSpPr>
            <a:spLocks noGrp="1"/>
          </p:cNvSpPr>
          <p:nvPr>
            <p:ph type="dt" sz="half" idx="10"/>
          </p:nvPr>
        </p:nvSpPr>
        <p:spPr/>
        <p:txBody>
          <a:bodyPr/>
          <a:lstStyle/>
          <a:p>
            <a:fld id="{CCAA8360-FABC-9544-B16F-9D2D0F012FA7}" type="datetimeFigureOut">
              <a:rPr lang="en-US" smtClean="0"/>
              <a:t>8/22/2025</a:t>
            </a:fld>
            <a:endParaRPr lang="en-US"/>
          </a:p>
        </p:txBody>
      </p:sp>
      <p:sp>
        <p:nvSpPr>
          <p:cNvPr id="5" name="Footer Placeholder 4">
            <a:extLst>
              <a:ext uri="{FF2B5EF4-FFF2-40B4-BE49-F238E27FC236}">
                <a16:creationId xmlns:a16="http://schemas.microsoft.com/office/drawing/2014/main" id="{B150BE5E-4EDD-DFF7-FDBA-4CBEECF422F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2695751-3284-67B7-C1FD-219224F1DE64}"/>
              </a:ext>
            </a:extLst>
          </p:cNvPr>
          <p:cNvSpPr>
            <a:spLocks noGrp="1"/>
          </p:cNvSpPr>
          <p:nvPr>
            <p:ph type="sldNum" sz="quarter" idx="12"/>
          </p:nvPr>
        </p:nvSpPr>
        <p:spPr/>
        <p:txBody>
          <a:bodyPr/>
          <a:lstStyle/>
          <a:p>
            <a:fld id="{4BE83284-AF6B-5C49-82B3-CD2B3665D0C4}" type="slidenum">
              <a:rPr lang="en-US" smtClean="0"/>
              <a:t>‹#›</a:t>
            </a:fld>
            <a:endParaRPr lang="en-US"/>
          </a:p>
        </p:txBody>
      </p:sp>
    </p:spTree>
    <p:extLst>
      <p:ext uri="{BB962C8B-B14F-4D97-AF65-F5344CB8AC3E}">
        <p14:creationId xmlns:p14="http://schemas.microsoft.com/office/powerpoint/2010/main" val="407982537"/>
      </p:ext>
    </p:extLst>
  </p:cSld>
  <p:clrMapOvr>
    <a:masterClrMapping/>
  </p:clrMapOvr>
</p:sldLayout>
</file>

<file path=ppt/slideLayouts/slideLayout148.xml><?xml version="1.0" encoding="utf-8"?>
<p:sldLayout xmlns:a="http://schemas.openxmlformats.org/drawingml/2006/main" xmlns:r="http://schemas.openxmlformats.org/officeDocument/2006/relationships" xmlns:p="http://schemas.openxmlformats.org/presentationml/2006/main" userDrawn="1">
  <p:cSld name="57_Pusty">
    <p:spTree>
      <p:nvGrpSpPr>
        <p:cNvPr id="1" name=""/>
        <p:cNvGrpSpPr/>
        <p:nvPr/>
      </p:nvGrpSpPr>
      <p:grpSpPr>
        <a:xfrm>
          <a:off x="0" y="0"/>
          <a:ext cx="0" cy="0"/>
          <a:chOff x="0" y="0"/>
          <a:chExt cx="0" cy="0"/>
        </a:xfrm>
      </p:grpSpPr>
      <p:sp>
        <p:nvSpPr>
          <p:cNvPr id="8" name="Tytuł 1"/>
          <p:cNvSpPr>
            <a:spLocks noGrp="1"/>
          </p:cNvSpPr>
          <p:nvPr>
            <p:ph type="ctrTitle"/>
          </p:nvPr>
        </p:nvSpPr>
        <p:spPr>
          <a:xfrm>
            <a:off x="6762739" y="816081"/>
            <a:ext cx="4906297" cy="2387600"/>
          </a:xfrm>
        </p:spPr>
        <p:txBody>
          <a:bodyPr anchor="b">
            <a:normAutofit/>
          </a:bodyPr>
          <a:lstStyle>
            <a:lvl1pPr algn="l">
              <a:lnSpc>
                <a:spcPct val="100000"/>
              </a:lnSpc>
              <a:defRPr sz="2400" b="1"/>
            </a:lvl1pPr>
          </a:lstStyle>
          <a:p>
            <a:r>
              <a:rPr lang="en-US"/>
              <a:t>Click to edit Master title style</a:t>
            </a:r>
            <a:endParaRPr lang="pl-PL"/>
          </a:p>
        </p:txBody>
      </p:sp>
      <p:sp>
        <p:nvSpPr>
          <p:cNvPr id="5" name="Symbol zastępczy tekstu 4"/>
          <p:cNvSpPr>
            <a:spLocks noGrp="1"/>
          </p:cNvSpPr>
          <p:nvPr>
            <p:ph type="body" sz="quarter" idx="13"/>
          </p:nvPr>
        </p:nvSpPr>
        <p:spPr>
          <a:xfrm>
            <a:off x="6767015" y="3541046"/>
            <a:ext cx="4858989" cy="914400"/>
          </a:xfrm>
        </p:spPr>
        <p:txBody>
          <a:bodyPr lIns="90000">
            <a:normAutofit/>
          </a:bodyPr>
          <a:lstStyle>
            <a:lvl1pPr marL="182563" indent="-182563">
              <a:defRPr sz="1200"/>
            </a:lvl1pPr>
          </a:lstStyle>
          <a:p>
            <a:pPr lvl="0"/>
            <a:r>
              <a:rPr lang="pl-PL"/>
              <a:t>Kliknij, aby edytować style wzorca tekstu</a:t>
            </a:r>
          </a:p>
        </p:txBody>
      </p:sp>
      <p:sp>
        <p:nvSpPr>
          <p:cNvPr id="9" name="Symbol zastępczy numeru slajdu 3">
            <a:extLst>
              <a:ext uri="{FF2B5EF4-FFF2-40B4-BE49-F238E27FC236}">
                <a16:creationId xmlns:a16="http://schemas.microsoft.com/office/drawing/2014/main" id="{2BBBA326-4BF9-CAD9-9CA5-BD30F46CE4A9}"/>
              </a:ext>
            </a:extLst>
          </p:cNvPr>
          <p:cNvSpPr>
            <a:spLocks noGrp="1"/>
          </p:cNvSpPr>
          <p:nvPr>
            <p:ph type="sldNum" sz="quarter" idx="15"/>
          </p:nvPr>
        </p:nvSpPr>
        <p:spPr/>
        <p:txBody>
          <a:bodyPr/>
          <a:lstStyle>
            <a:lvl1pPr>
              <a:defRPr smtClean="0"/>
            </a:lvl1pPr>
          </a:lstStyle>
          <a:p>
            <a:pPr>
              <a:defRPr/>
            </a:pPr>
            <a:fld id="{C5323DBB-B07D-4343-B0EE-CE7667DDA0C6}" type="slidenum">
              <a:rPr lang="pl-PL" altLang="en-US"/>
              <a:pPr>
                <a:defRPr/>
              </a:pPr>
              <a:t>‹#›</a:t>
            </a:fld>
            <a:endParaRPr lang="pl-PL" altLang="en-US"/>
          </a:p>
        </p:txBody>
      </p:sp>
    </p:spTree>
    <p:extLst>
      <p:ext uri="{BB962C8B-B14F-4D97-AF65-F5344CB8AC3E}">
        <p14:creationId xmlns:p14="http://schemas.microsoft.com/office/powerpoint/2010/main" val="2766428141"/>
      </p:ext>
    </p:extLst>
  </p:cSld>
  <p:clrMapOvr>
    <a:masterClrMapping/>
  </p:clrMapOvr>
</p:sldLayout>
</file>

<file path=ppt/slideLayouts/slideLayout14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3C3F0A-B309-7E6F-87C7-1189AAB7F8F3}"/>
              </a:ext>
            </a:extLst>
          </p:cNvPr>
          <p:cNvSpPr>
            <a:spLocks noGrp="1"/>
          </p:cNvSpPr>
          <p:nvPr>
            <p:ph type="ctrTitle"/>
          </p:nvPr>
        </p:nvSpPr>
        <p:spPr>
          <a:xfrm>
            <a:off x="838200" y="1070811"/>
            <a:ext cx="4287253" cy="2358189"/>
          </a:xfrm>
        </p:spPr>
        <p:txBody>
          <a:bodyPr anchor="b">
            <a:normAutofit/>
          </a:bodyPr>
          <a:lstStyle>
            <a:lvl1pPr algn="l">
              <a:defRPr sz="3600" b="1">
                <a:latin typeface="Arial" panose="020B0604020202020204" pitchFamily="34" charset="0"/>
                <a:cs typeface="Arial" panose="020B0604020202020204" pitchFamily="34" charset="0"/>
              </a:defRPr>
            </a:lvl1pPr>
          </a:lstStyle>
          <a:p>
            <a:r>
              <a:rPr lang="en-US"/>
              <a:t>Click to edit Master title style</a:t>
            </a:r>
          </a:p>
        </p:txBody>
      </p:sp>
      <p:sp>
        <p:nvSpPr>
          <p:cNvPr id="3" name="Subtitle 2">
            <a:extLst>
              <a:ext uri="{FF2B5EF4-FFF2-40B4-BE49-F238E27FC236}">
                <a16:creationId xmlns:a16="http://schemas.microsoft.com/office/drawing/2014/main" id="{56D75D2F-01F1-08BA-8392-4DC16FBB1973}"/>
              </a:ext>
            </a:extLst>
          </p:cNvPr>
          <p:cNvSpPr>
            <a:spLocks noGrp="1"/>
          </p:cNvSpPr>
          <p:nvPr>
            <p:ph type="subTitle" idx="1"/>
          </p:nvPr>
        </p:nvSpPr>
        <p:spPr>
          <a:xfrm>
            <a:off x="838200" y="3582643"/>
            <a:ext cx="4287253" cy="767080"/>
          </a:xfrm>
        </p:spPr>
        <p:txBody>
          <a:bodyPr>
            <a:normAutofit/>
          </a:bodyPr>
          <a:lstStyle>
            <a:lvl1pPr marL="0" indent="0" algn="l">
              <a:buNone/>
              <a:defRPr sz="1800">
                <a:latin typeface="Arial" panose="020B0604020202020204" pitchFamily="34" charset="0"/>
                <a:cs typeface="Arial" panose="020B0604020202020204" pitchFamily="34"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6" name="Slide Number Placeholder 5">
            <a:extLst>
              <a:ext uri="{FF2B5EF4-FFF2-40B4-BE49-F238E27FC236}">
                <a16:creationId xmlns:a16="http://schemas.microsoft.com/office/drawing/2014/main" id="{887B9DE0-D303-EFF4-845F-1C730985DD20}"/>
              </a:ext>
            </a:extLst>
          </p:cNvPr>
          <p:cNvSpPr>
            <a:spLocks noGrp="1"/>
          </p:cNvSpPr>
          <p:nvPr>
            <p:ph type="sldNum" sz="quarter" idx="12"/>
          </p:nvPr>
        </p:nvSpPr>
        <p:spPr/>
        <p:txBody>
          <a:bodyPr/>
          <a:lstStyle/>
          <a:p>
            <a:fld id="{8D5D6A20-D970-7D4D-8AB3-0AE2DECE5285}" type="slidenum">
              <a:rPr lang="en-US" smtClean="0"/>
              <a:t>‹#›</a:t>
            </a:fld>
            <a:endParaRPr lang="en-US"/>
          </a:p>
        </p:txBody>
      </p:sp>
      <p:pic>
        <p:nvPicPr>
          <p:cNvPr id="7" name="Graphic 6">
            <a:extLst>
              <a:ext uri="{FF2B5EF4-FFF2-40B4-BE49-F238E27FC236}">
                <a16:creationId xmlns:a16="http://schemas.microsoft.com/office/drawing/2014/main" id="{735F6759-C613-1C4E-65C8-23B1BB71572C}"/>
              </a:ext>
            </a:extLst>
          </p:cNvPr>
          <p:cNvPicPr>
            <a:picLocks noChangeAspect="1"/>
          </p:cNvPicPr>
          <p:nvPr userDrawn="1"/>
        </p:nvPicPr>
        <p:blipFill>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tretch>
            <a:fillRect/>
          </a:stretch>
        </p:blipFill>
        <p:spPr>
          <a:xfrm>
            <a:off x="841197" y="4707472"/>
            <a:ext cx="915684" cy="1012072"/>
          </a:xfrm>
          <a:prstGeom prst="rect">
            <a:avLst/>
          </a:prstGeom>
        </p:spPr>
      </p:pic>
      <p:grpSp>
        <p:nvGrpSpPr>
          <p:cNvPr id="8" name="Group 7">
            <a:extLst>
              <a:ext uri="{FF2B5EF4-FFF2-40B4-BE49-F238E27FC236}">
                <a16:creationId xmlns:a16="http://schemas.microsoft.com/office/drawing/2014/main" id="{5CA70573-35CE-9577-6FFF-23B2D3CD7C83}"/>
              </a:ext>
            </a:extLst>
          </p:cNvPr>
          <p:cNvGrpSpPr/>
          <p:nvPr userDrawn="1"/>
        </p:nvGrpSpPr>
        <p:grpSpPr>
          <a:xfrm>
            <a:off x="5408793" y="-8705"/>
            <a:ext cx="6793991" cy="6866705"/>
            <a:chOff x="5408793" y="-8705"/>
            <a:chExt cx="6793991" cy="6866705"/>
          </a:xfrm>
        </p:grpSpPr>
        <p:pic>
          <p:nvPicPr>
            <p:cNvPr id="9" name="Picture 8" descr="A picture containing wall, indoor, table, desk&#10;&#10;Description automatically generated">
              <a:extLst>
                <a:ext uri="{FF2B5EF4-FFF2-40B4-BE49-F238E27FC236}">
                  <a16:creationId xmlns:a16="http://schemas.microsoft.com/office/drawing/2014/main" id="{801F941C-12B0-5CAD-5579-F3B09FD2178B}"/>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5410046" y="4592301"/>
              <a:ext cx="2265699" cy="2265699"/>
            </a:xfrm>
            <a:prstGeom prst="rect">
              <a:avLst/>
            </a:prstGeom>
          </p:spPr>
        </p:pic>
        <p:pic>
          <p:nvPicPr>
            <p:cNvPr id="10" name="Picture 9" descr="A picture containing indoor, cluttered&#10;&#10;Description automatically generated">
              <a:extLst>
                <a:ext uri="{FF2B5EF4-FFF2-40B4-BE49-F238E27FC236}">
                  <a16:creationId xmlns:a16="http://schemas.microsoft.com/office/drawing/2014/main" id="{F1ACC7FC-74C0-D0F5-9201-C5B5F56863C6}"/>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7660378" y="4581090"/>
              <a:ext cx="2276909" cy="2276909"/>
            </a:xfrm>
            <a:prstGeom prst="rect">
              <a:avLst/>
            </a:prstGeom>
          </p:spPr>
        </p:pic>
        <p:pic>
          <p:nvPicPr>
            <p:cNvPr id="11" name="Picture 10" descr="A picture containing indoor, orange&#10;&#10;Description automatically generated">
              <a:extLst>
                <a:ext uri="{FF2B5EF4-FFF2-40B4-BE49-F238E27FC236}">
                  <a16:creationId xmlns:a16="http://schemas.microsoft.com/office/drawing/2014/main" id="{753684C5-605C-DE86-ABEB-61188568145F}"/>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5408793" y="2816564"/>
              <a:ext cx="2268206" cy="2268206"/>
            </a:xfrm>
            <a:prstGeom prst="rect">
              <a:avLst/>
            </a:prstGeom>
          </p:spPr>
        </p:pic>
        <p:pic>
          <p:nvPicPr>
            <p:cNvPr id="12" name="Picture 11" descr="A picture containing wall, indoor, orange, furniture&#10;&#10;Description automatically generated">
              <a:extLst>
                <a:ext uri="{FF2B5EF4-FFF2-40B4-BE49-F238E27FC236}">
                  <a16:creationId xmlns:a16="http://schemas.microsoft.com/office/drawing/2014/main" id="{712BC59C-8486-2B69-AD75-3179F8DABE91}"/>
                </a:ext>
              </a:extLst>
            </p:cNvPr>
            <p:cNvPicPr>
              <a:picLocks noChangeAspect="1"/>
            </p:cNvPicPr>
            <p:nvPr/>
          </p:nvPicPr>
          <p:blipFill>
            <a:blip r:embed="rId7" cstate="screen">
              <a:extLst>
                <a:ext uri="{28A0092B-C50C-407E-A947-70E740481C1C}">
                  <a14:useLocalDpi xmlns:a14="http://schemas.microsoft.com/office/drawing/2010/main"/>
                </a:ext>
              </a:extLst>
            </a:blip>
            <a:stretch>
              <a:fillRect/>
            </a:stretch>
          </p:blipFill>
          <p:spPr>
            <a:xfrm>
              <a:off x="5412188" y="1073567"/>
              <a:ext cx="2272847" cy="2272343"/>
            </a:xfrm>
            <a:prstGeom prst="rect">
              <a:avLst/>
            </a:prstGeom>
          </p:spPr>
        </p:pic>
        <p:pic>
          <p:nvPicPr>
            <p:cNvPr id="13" name="Picture 12" descr="A picture containing wall, indoor&#10;&#10;Description automatically generated">
              <a:extLst>
                <a:ext uri="{FF2B5EF4-FFF2-40B4-BE49-F238E27FC236}">
                  <a16:creationId xmlns:a16="http://schemas.microsoft.com/office/drawing/2014/main" id="{536127A9-5276-3BB0-181A-A23D4907C2B4}"/>
                </a:ext>
              </a:extLst>
            </p:cNvPr>
            <p:cNvPicPr>
              <a:picLocks noChangeAspect="1"/>
            </p:cNvPicPr>
            <p:nvPr/>
          </p:nvPicPr>
          <p:blipFill rotWithShape="1">
            <a:blip r:embed="rId8" cstate="screen">
              <a:extLst>
                <a:ext uri="{28A0092B-C50C-407E-A947-70E740481C1C}">
                  <a14:useLocalDpi xmlns:a14="http://schemas.microsoft.com/office/drawing/2010/main"/>
                </a:ext>
              </a:extLst>
            </a:blip>
            <a:srcRect/>
            <a:stretch/>
          </p:blipFill>
          <p:spPr>
            <a:xfrm>
              <a:off x="5412188" y="-8705"/>
              <a:ext cx="2302510" cy="1697860"/>
            </a:xfrm>
            <a:prstGeom prst="rect">
              <a:avLst/>
            </a:prstGeom>
          </p:spPr>
        </p:pic>
        <p:pic>
          <p:nvPicPr>
            <p:cNvPr id="14" name="Picture 13" descr="A picture containing wall, indoor&#10;&#10;Description automatically generated">
              <a:extLst>
                <a:ext uri="{FF2B5EF4-FFF2-40B4-BE49-F238E27FC236}">
                  <a16:creationId xmlns:a16="http://schemas.microsoft.com/office/drawing/2014/main" id="{047B7D24-269F-FA66-9109-1B838E9581F8}"/>
                </a:ext>
              </a:extLst>
            </p:cNvPr>
            <p:cNvPicPr>
              <a:picLocks noChangeAspect="1"/>
            </p:cNvPicPr>
            <p:nvPr/>
          </p:nvPicPr>
          <p:blipFill>
            <a:blip r:embed="rId9" cstate="screen">
              <a:extLst>
                <a:ext uri="{28A0092B-C50C-407E-A947-70E740481C1C}">
                  <a14:useLocalDpi xmlns:a14="http://schemas.microsoft.com/office/drawing/2010/main"/>
                </a:ext>
              </a:extLst>
            </a:blip>
            <a:stretch>
              <a:fillRect/>
            </a:stretch>
          </p:blipFill>
          <p:spPr>
            <a:xfrm>
              <a:off x="7661202" y="2818002"/>
              <a:ext cx="2281840" cy="2265699"/>
            </a:xfrm>
            <a:prstGeom prst="rect">
              <a:avLst/>
            </a:prstGeom>
          </p:spPr>
        </p:pic>
        <p:pic>
          <p:nvPicPr>
            <p:cNvPr id="15" name="Picture 14" descr="A picture containing wall, indoor, living, room&#10;&#10;Description automatically generated">
              <a:extLst>
                <a:ext uri="{FF2B5EF4-FFF2-40B4-BE49-F238E27FC236}">
                  <a16:creationId xmlns:a16="http://schemas.microsoft.com/office/drawing/2014/main" id="{562C784E-2515-8DD5-435D-80020DD3F665}"/>
                </a:ext>
              </a:extLst>
            </p:cNvPr>
            <p:cNvPicPr>
              <a:picLocks noChangeAspect="1"/>
            </p:cNvPicPr>
            <p:nvPr/>
          </p:nvPicPr>
          <p:blipFill>
            <a:blip r:embed="rId10" cstate="screen">
              <a:extLst>
                <a:ext uri="{28A0092B-C50C-407E-A947-70E740481C1C}">
                  <a14:useLocalDpi xmlns:a14="http://schemas.microsoft.com/office/drawing/2010/main"/>
                </a:ext>
              </a:extLst>
            </a:blip>
            <a:stretch>
              <a:fillRect/>
            </a:stretch>
          </p:blipFill>
          <p:spPr>
            <a:xfrm>
              <a:off x="7661202" y="1074071"/>
              <a:ext cx="2284541" cy="2272343"/>
            </a:xfrm>
            <a:prstGeom prst="rect">
              <a:avLst/>
            </a:prstGeom>
          </p:spPr>
        </p:pic>
        <p:pic>
          <p:nvPicPr>
            <p:cNvPr id="16" name="Picture 15" descr="A picture containing wall, indoor&#10;&#10;Description automatically generated">
              <a:extLst>
                <a:ext uri="{FF2B5EF4-FFF2-40B4-BE49-F238E27FC236}">
                  <a16:creationId xmlns:a16="http://schemas.microsoft.com/office/drawing/2014/main" id="{A70FB068-0A22-8EBE-B5F0-76D5D9DF2E3F}"/>
                </a:ext>
              </a:extLst>
            </p:cNvPr>
            <p:cNvPicPr>
              <a:picLocks noChangeAspect="1"/>
            </p:cNvPicPr>
            <p:nvPr/>
          </p:nvPicPr>
          <p:blipFill rotWithShape="1">
            <a:blip r:embed="rId11" cstate="screen">
              <a:extLst>
                <a:ext uri="{28A0092B-C50C-407E-A947-70E740481C1C}">
                  <a14:useLocalDpi xmlns:a14="http://schemas.microsoft.com/office/drawing/2010/main"/>
                </a:ext>
              </a:extLst>
            </a:blip>
            <a:srcRect/>
            <a:stretch/>
          </p:blipFill>
          <p:spPr>
            <a:xfrm>
              <a:off x="7661202" y="-8705"/>
              <a:ext cx="2284541" cy="1697860"/>
            </a:xfrm>
            <a:prstGeom prst="rect">
              <a:avLst/>
            </a:prstGeom>
          </p:spPr>
        </p:pic>
        <p:pic>
          <p:nvPicPr>
            <p:cNvPr id="17" name="Picture 16" descr="A picture containing indoor, wall, counter&#10;&#10;Description automatically generated">
              <a:extLst>
                <a:ext uri="{FF2B5EF4-FFF2-40B4-BE49-F238E27FC236}">
                  <a16:creationId xmlns:a16="http://schemas.microsoft.com/office/drawing/2014/main" id="{F3A282ED-CFB3-B5A1-BD1C-DB1E4DCC656D}"/>
                </a:ext>
              </a:extLst>
            </p:cNvPr>
            <p:cNvPicPr>
              <a:picLocks noChangeAspect="1"/>
            </p:cNvPicPr>
            <p:nvPr/>
          </p:nvPicPr>
          <p:blipFill rotWithShape="1">
            <a:blip r:embed="rId12" cstate="screen">
              <a:extLst>
                <a:ext uri="{28A0092B-C50C-407E-A947-70E740481C1C}">
                  <a14:useLocalDpi xmlns:a14="http://schemas.microsoft.com/office/drawing/2010/main"/>
                </a:ext>
              </a:extLst>
            </a:blip>
            <a:srcRect/>
            <a:stretch/>
          </p:blipFill>
          <p:spPr>
            <a:xfrm>
              <a:off x="9934049" y="3345910"/>
              <a:ext cx="2257951" cy="1751158"/>
            </a:xfrm>
            <a:prstGeom prst="rect">
              <a:avLst/>
            </a:prstGeom>
          </p:spPr>
        </p:pic>
        <p:pic>
          <p:nvPicPr>
            <p:cNvPr id="18" name="Picture 17" descr="A picture containing wall, indoor&#10;&#10;Description automatically generated">
              <a:extLst>
                <a:ext uri="{FF2B5EF4-FFF2-40B4-BE49-F238E27FC236}">
                  <a16:creationId xmlns:a16="http://schemas.microsoft.com/office/drawing/2014/main" id="{65BDE7AB-CF06-89D9-AB7B-2B7D791B2C00}"/>
                </a:ext>
              </a:extLst>
            </p:cNvPr>
            <p:cNvPicPr>
              <a:picLocks noChangeAspect="1"/>
            </p:cNvPicPr>
            <p:nvPr/>
          </p:nvPicPr>
          <p:blipFill rotWithShape="1">
            <a:blip r:embed="rId13" cstate="screen">
              <a:extLst>
                <a:ext uri="{28A0092B-C50C-407E-A947-70E740481C1C}">
                  <a14:useLocalDpi xmlns:a14="http://schemas.microsoft.com/office/drawing/2010/main"/>
                </a:ext>
              </a:extLst>
            </a:blip>
            <a:srcRect/>
            <a:stretch/>
          </p:blipFill>
          <p:spPr>
            <a:xfrm>
              <a:off x="9935006" y="5083701"/>
              <a:ext cx="2256994" cy="1773556"/>
            </a:xfrm>
            <a:prstGeom prst="rect">
              <a:avLst/>
            </a:prstGeom>
          </p:spPr>
        </p:pic>
        <p:pic>
          <p:nvPicPr>
            <p:cNvPr id="19" name="Picture 18">
              <a:extLst>
                <a:ext uri="{FF2B5EF4-FFF2-40B4-BE49-F238E27FC236}">
                  <a16:creationId xmlns:a16="http://schemas.microsoft.com/office/drawing/2014/main" id="{FBE954F7-F33D-D3F0-FDEA-4FE4AE177A21}"/>
                </a:ext>
              </a:extLst>
            </p:cNvPr>
            <p:cNvPicPr>
              <a:picLocks noChangeAspect="1"/>
            </p:cNvPicPr>
            <p:nvPr/>
          </p:nvPicPr>
          <p:blipFill rotWithShape="1">
            <a:blip r:embed="rId14" cstate="screen">
              <a:extLst>
                <a:ext uri="{28A0092B-C50C-407E-A947-70E740481C1C}">
                  <a14:useLocalDpi xmlns:a14="http://schemas.microsoft.com/office/drawing/2010/main"/>
                </a:ext>
              </a:extLst>
            </a:blip>
            <a:srcRect/>
            <a:stretch/>
          </p:blipFill>
          <p:spPr>
            <a:xfrm>
              <a:off x="9934040" y="1678877"/>
              <a:ext cx="2268744" cy="1667033"/>
            </a:xfrm>
            <a:prstGeom prst="rect">
              <a:avLst/>
            </a:prstGeom>
          </p:spPr>
        </p:pic>
        <p:pic>
          <p:nvPicPr>
            <p:cNvPr id="20" name="Picture 19" descr="A picture containing indoor, wooden&#10;&#10;Description automatically generated">
              <a:extLst>
                <a:ext uri="{FF2B5EF4-FFF2-40B4-BE49-F238E27FC236}">
                  <a16:creationId xmlns:a16="http://schemas.microsoft.com/office/drawing/2014/main" id="{3E5B10D4-F8BD-E68B-4590-5D91F5B93301}"/>
                </a:ext>
              </a:extLst>
            </p:cNvPr>
            <p:cNvPicPr>
              <a:picLocks noChangeAspect="1"/>
            </p:cNvPicPr>
            <p:nvPr/>
          </p:nvPicPr>
          <p:blipFill rotWithShape="1">
            <a:blip r:embed="rId15" cstate="screen">
              <a:extLst>
                <a:ext uri="{28A0092B-C50C-407E-A947-70E740481C1C}">
                  <a14:useLocalDpi xmlns:a14="http://schemas.microsoft.com/office/drawing/2010/main"/>
                </a:ext>
              </a:extLst>
            </a:blip>
            <a:srcRect l="-1"/>
            <a:stretch/>
          </p:blipFill>
          <p:spPr>
            <a:xfrm>
              <a:off x="9932140" y="-8705"/>
              <a:ext cx="2261768" cy="1697860"/>
            </a:xfrm>
            <a:prstGeom prst="rect">
              <a:avLst/>
            </a:prstGeom>
          </p:spPr>
        </p:pic>
      </p:grpSp>
    </p:spTree>
    <p:extLst>
      <p:ext uri="{BB962C8B-B14F-4D97-AF65-F5344CB8AC3E}">
        <p14:creationId xmlns:p14="http://schemas.microsoft.com/office/powerpoint/2010/main" val="2248631133"/>
      </p:ext>
    </p:extLst>
  </p:cSld>
  <p:clrMapOvr>
    <a:masterClrMapping/>
  </p:clrMapOvr>
</p:sldLayout>
</file>

<file path=ppt/slideLayouts/slideLayout15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B148F6-724D-3E57-3A85-349C56A46DE7}"/>
              </a:ext>
            </a:extLst>
          </p:cNvPr>
          <p:cNvSpPr>
            <a:spLocks noGrp="1"/>
          </p:cNvSpPr>
          <p:nvPr>
            <p:ph type="title"/>
          </p:nvPr>
        </p:nvSpPr>
        <p:spPr/>
        <p:txBody>
          <a:bodyPr>
            <a:normAutofit/>
          </a:bodyPr>
          <a:lstStyle>
            <a:lvl1pPr>
              <a:defRPr sz="3600"/>
            </a:lvl1pPr>
          </a:lstStyle>
          <a:p>
            <a:r>
              <a:rPr lang="en-US"/>
              <a:t>Click to edit Master title style</a:t>
            </a:r>
          </a:p>
        </p:txBody>
      </p:sp>
      <p:sp>
        <p:nvSpPr>
          <p:cNvPr id="3" name="Content Placeholder 2">
            <a:extLst>
              <a:ext uri="{FF2B5EF4-FFF2-40B4-BE49-F238E27FC236}">
                <a16:creationId xmlns:a16="http://schemas.microsoft.com/office/drawing/2014/main" id="{707ABDCD-FD24-2F24-632A-F7F02732C75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a:extLst>
              <a:ext uri="{FF2B5EF4-FFF2-40B4-BE49-F238E27FC236}">
                <a16:creationId xmlns:a16="http://schemas.microsoft.com/office/drawing/2014/main" id="{2C319E8E-7966-68D0-8A06-C2FA65100AEF}"/>
              </a:ext>
            </a:extLst>
          </p:cNvPr>
          <p:cNvSpPr>
            <a:spLocks noGrp="1"/>
          </p:cNvSpPr>
          <p:nvPr>
            <p:ph type="sldNum" sz="quarter" idx="12"/>
          </p:nvPr>
        </p:nvSpPr>
        <p:spPr/>
        <p:txBody>
          <a:bodyPr/>
          <a:lstStyle/>
          <a:p>
            <a:fld id="{8D5D6A20-D970-7D4D-8AB3-0AE2DECE5285}" type="slidenum">
              <a:rPr lang="en-US" smtClean="0"/>
              <a:t>‹#›</a:t>
            </a:fld>
            <a:endParaRPr lang="en-US"/>
          </a:p>
        </p:txBody>
      </p:sp>
      <p:pic>
        <p:nvPicPr>
          <p:cNvPr id="7" name="Graphic 6">
            <a:extLst>
              <a:ext uri="{FF2B5EF4-FFF2-40B4-BE49-F238E27FC236}">
                <a16:creationId xmlns:a16="http://schemas.microsoft.com/office/drawing/2014/main" id="{3C92B5CB-ADB0-CC78-0AEA-9AB719D12E9D}"/>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190905" y="6379854"/>
            <a:ext cx="1043535" cy="433677"/>
          </a:xfrm>
          <a:prstGeom prst="rect">
            <a:avLst/>
          </a:prstGeom>
        </p:spPr>
      </p:pic>
    </p:spTree>
    <p:extLst>
      <p:ext uri="{BB962C8B-B14F-4D97-AF65-F5344CB8AC3E}">
        <p14:creationId xmlns:p14="http://schemas.microsoft.com/office/powerpoint/2010/main" val="3551289514"/>
      </p:ext>
    </p:extLst>
  </p:cSld>
  <p:clrMapOvr>
    <a:masterClrMapping/>
  </p:clrMapOvr>
</p:sldLayout>
</file>

<file path=ppt/slideLayouts/slideLayout151.xml><?xml version="1.0" encoding="utf-8"?>
<p:sldLayout xmlns:a="http://schemas.openxmlformats.org/drawingml/2006/main" xmlns:r="http://schemas.openxmlformats.org/officeDocument/2006/relationships" xmlns:p="http://schemas.openxmlformats.org/presentationml/2006/main" type="obj" preserve="1">
  <p:cSld name="1_Title and Content">
    <p:spTree>
      <p:nvGrpSpPr>
        <p:cNvPr id="1" name=""/>
        <p:cNvGrpSpPr/>
        <p:nvPr/>
      </p:nvGrpSpPr>
      <p:grpSpPr>
        <a:xfrm>
          <a:off x="0" y="0"/>
          <a:ext cx="0" cy="0"/>
          <a:chOff x="0" y="0"/>
          <a:chExt cx="0" cy="0"/>
        </a:xfrm>
      </p:grpSpPr>
      <p:pic>
        <p:nvPicPr>
          <p:cNvPr id="4" name="Picture 3" descr="A picture containing person, table, dining table&#10;&#10;Description automatically generated">
            <a:extLst>
              <a:ext uri="{FF2B5EF4-FFF2-40B4-BE49-F238E27FC236}">
                <a16:creationId xmlns:a16="http://schemas.microsoft.com/office/drawing/2014/main" id="{623E0365-AFD4-290C-1121-4542BA22E45B}"/>
              </a:ext>
            </a:extLst>
          </p:cNvPr>
          <p:cNvPicPr>
            <a:picLocks noChangeAspect="1"/>
          </p:cNvPicPr>
          <p:nvPr userDrawn="1"/>
        </p:nvPicPr>
        <p:blipFill rotWithShape="1">
          <a:blip r:embed="rId2" cstate="screen">
            <a:extLst>
              <a:ext uri="{28A0092B-C50C-407E-A947-70E740481C1C}">
                <a14:useLocalDpi xmlns:a14="http://schemas.microsoft.com/office/drawing/2010/main"/>
              </a:ext>
            </a:extLst>
          </a:blip>
          <a:srcRect/>
          <a:stretch/>
        </p:blipFill>
        <p:spPr>
          <a:xfrm>
            <a:off x="8169442" y="0"/>
            <a:ext cx="4022558" cy="6858000"/>
          </a:xfrm>
          <a:prstGeom prst="rect">
            <a:avLst/>
          </a:prstGeom>
        </p:spPr>
      </p:pic>
      <p:pic>
        <p:nvPicPr>
          <p:cNvPr id="9" name="Picture 8">
            <a:extLst>
              <a:ext uri="{FF2B5EF4-FFF2-40B4-BE49-F238E27FC236}">
                <a16:creationId xmlns:a16="http://schemas.microsoft.com/office/drawing/2014/main" id="{B8697486-1D29-25A1-D8CB-C147165AE219}"/>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rot="5400000">
            <a:off x="4748056" y="2171516"/>
            <a:ext cx="6936825" cy="2551759"/>
          </a:xfrm>
          <a:prstGeom prst="rect">
            <a:avLst/>
          </a:prstGeom>
        </p:spPr>
      </p:pic>
      <p:sp>
        <p:nvSpPr>
          <p:cNvPr id="2" name="Title 1">
            <a:extLst>
              <a:ext uri="{FF2B5EF4-FFF2-40B4-BE49-F238E27FC236}">
                <a16:creationId xmlns:a16="http://schemas.microsoft.com/office/drawing/2014/main" id="{47B148F6-724D-3E57-3A85-349C56A46DE7}"/>
              </a:ext>
            </a:extLst>
          </p:cNvPr>
          <p:cNvSpPr>
            <a:spLocks noGrp="1"/>
          </p:cNvSpPr>
          <p:nvPr>
            <p:ph type="title"/>
          </p:nvPr>
        </p:nvSpPr>
        <p:spPr>
          <a:xfrm>
            <a:off x="838200" y="365125"/>
            <a:ext cx="6621379" cy="1325563"/>
          </a:xfrm>
        </p:spPr>
        <p:txBody>
          <a:bodyPr>
            <a:normAutofit/>
          </a:bodyPr>
          <a:lstStyle>
            <a:lvl1pPr>
              <a:defRPr sz="3600"/>
            </a:lvl1pPr>
          </a:lstStyle>
          <a:p>
            <a:r>
              <a:rPr lang="en-US"/>
              <a:t>Click to edit Master title style</a:t>
            </a:r>
          </a:p>
        </p:txBody>
      </p:sp>
      <p:sp>
        <p:nvSpPr>
          <p:cNvPr id="3" name="Content Placeholder 2">
            <a:extLst>
              <a:ext uri="{FF2B5EF4-FFF2-40B4-BE49-F238E27FC236}">
                <a16:creationId xmlns:a16="http://schemas.microsoft.com/office/drawing/2014/main" id="{707ABDCD-FD24-2F24-632A-F7F02732C750}"/>
              </a:ext>
            </a:extLst>
          </p:cNvPr>
          <p:cNvSpPr>
            <a:spLocks noGrp="1"/>
          </p:cNvSpPr>
          <p:nvPr>
            <p:ph idx="1"/>
          </p:nvPr>
        </p:nvSpPr>
        <p:spPr>
          <a:xfrm>
            <a:off x="838200" y="1825625"/>
            <a:ext cx="6621379"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a:extLst>
              <a:ext uri="{FF2B5EF4-FFF2-40B4-BE49-F238E27FC236}">
                <a16:creationId xmlns:a16="http://schemas.microsoft.com/office/drawing/2014/main" id="{2C319E8E-7966-68D0-8A06-C2FA65100AEF}"/>
              </a:ext>
            </a:extLst>
          </p:cNvPr>
          <p:cNvSpPr>
            <a:spLocks noGrp="1"/>
          </p:cNvSpPr>
          <p:nvPr>
            <p:ph type="sldNum" sz="quarter" idx="12"/>
          </p:nvPr>
        </p:nvSpPr>
        <p:spPr/>
        <p:txBody>
          <a:bodyPr/>
          <a:lstStyle/>
          <a:p>
            <a:fld id="{8D5D6A20-D970-7D4D-8AB3-0AE2DECE5285}" type="slidenum">
              <a:rPr lang="en-US" smtClean="0"/>
              <a:t>‹#›</a:t>
            </a:fld>
            <a:endParaRPr lang="en-US"/>
          </a:p>
        </p:txBody>
      </p:sp>
      <p:pic>
        <p:nvPicPr>
          <p:cNvPr id="7" name="Graphic 6">
            <a:extLst>
              <a:ext uri="{FF2B5EF4-FFF2-40B4-BE49-F238E27FC236}">
                <a16:creationId xmlns:a16="http://schemas.microsoft.com/office/drawing/2014/main" id="{3C92B5CB-ADB0-CC78-0AEA-9AB719D12E9D}"/>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a:off x="190905" y="6379854"/>
            <a:ext cx="1043535" cy="433677"/>
          </a:xfrm>
          <a:prstGeom prst="rect">
            <a:avLst/>
          </a:prstGeom>
        </p:spPr>
      </p:pic>
    </p:spTree>
    <p:extLst>
      <p:ext uri="{BB962C8B-B14F-4D97-AF65-F5344CB8AC3E}">
        <p14:creationId xmlns:p14="http://schemas.microsoft.com/office/powerpoint/2010/main" val="2589729426"/>
      </p:ext>
    </p:extLst>
  </p:cSld>
  <p:clrMapOvr>
    <a:masterClrMapping/>
  </p:clrMapOvr>
</p:sldLayout>
</file>

<file path=ppt/slideLayouts/slideLayout152.xml><?xml version="1.0" encoding="utf-8"?>
<p:sldLayout xmlns:a="http://schemas.openxmlformats.org/drawingml/2006/main" xmlns:r="http://schemas.openxmlformats.org/officeDocument/2006/relationships" xmlns:p="http://schemas.openxmlformats.org/presentationml/2006/main" type="obj" preserve="1">
  <p:cSld name="2_Title and Content">
    <p:spTree>
      <p:nvGrpSpPr>
        <p:cNvPr id="1" name=""/>
        <p:cNvGrpSpPr/>
        <p:nvPr/>
      </p:nvGrpSpPr>
      <p:grpSpPr>
        <a:xfrm>
          <a:off x="0" y="0"/>
          <a:ext cx="0" cy="0"/>
          <a:chOff x="0" y="0"/>
          <a:chExt cx="0" cy="0"/>
        </a:xfrm>
      </p:grpSpPr>
      <p:pic>
        <p:nvPicPr>
          <p:cNvPr id="9" name="Picture 8" descr="A picture containing person, indoor&#10;&#10;Description automatically generated">
            <a:extLst>
              <a:ext uri="{FF2B5EF4-FFF2-40B4-BE49-F238E27FC236}">
                <a16:creationId xmlns:a16="http://schemas.microsoft.com/office/drawing/2014/main" id="{01CD3C1B-F4C9-8914-D9B3-668AD69DFC8B}"/>
              </a:ext>
            </a:extLst>
          </p:cNvPr>
          <p:cNvPicPr>
            <a:picLocks noChangeAspect="1"/>
          </p:cNvPicPr>
          <p:nvPr userDrawn="1"/>
        </p:nvPicPr>
        <p:blipFill rotWithShape="1">
          <a:blip r:embed="rId2" cstate="screen">
            <a:extLst>
              <a:ext uri="{28A0092B-C50C-407E-A947-70E740481C1C}">
                <a14:useLocalDpi xmlns:a14="http://schemas.microsoft.com/office/drawing/2010/main"/>
              </a:ext>
            </a:extLst>
          </a:blip>
          <a:srcRect/>
          <a:stretch/>
        </p:blipFill>
        <p:spPr>
          <a:xfrm>
            <a:off x="8085221" y="-1"/>
            <a:ext cx="4106779" cy="6858000"/>
          </a:xfrm>
          <a:prstGeom prst="rect">
            <a:avLst/>
          </a:prstGeom>
        </p:spPr>
      </p:pic>
      <p:pic>
        <p:nvPicPr>
          <p:cNvPr id="10" name="Picture 9">
            <a:extLst>
              <a:ext uri="{FF2B5EF4-FFF2-40B4-BE49-F238E27FC236}">
                <a16:creationId xmlns:a16="http://schemas.microsoft.com/office/drawing/2014/main" id="{19D518F5-57EA-0130-7F46-BF369AD01A35}"/>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rot="5400000">
            <a:off x="4748056" y="2171516"/>
            <a:ext cx="6936825" cy="2551759"/>
          </a:xfrm>
          <a:prstGeom prst="rect">
            <a:avLst/>
          </a:prstGeom>
        </p:spPr>
      </p:pic>
      <p:sp>
        <p:nvSpPr>
          <p:cNvPr id="2" name="Title 1">
            <a:extLst>
              <a:ext uri="{FF2B5EF4-FFF2-40B4-BE49-F238E27FC236}">
                <a16:creationId xmlns:a16="http://schemas.microsoft.com/office/drawing/2014/main" id="{47B148F6-724D-3E57-3A85-349C56A46DE7}"/>
              </a:ext>
            </a:extLst>
          </p:cNvPr>
          <p:cNvSpPr>
            <a:spLocks noGrp="1"/>
          </p:cNvSpPr>
          <p:nvPr>
            <p:ph type="title"/>
          </p:nvPr>
        </p:nvSpPr>
        <p:spPr>
          <a:xfrm>
            <a:off x="838200" y="365125"/>
            <a:ext cx="6621379" cy="1325563"/>
          </a:xfrm>
        </p:spPr>
        <p:txBody>
          <a:bodyPr>
            <a:normAutofit/>
          </a:bodyPr>
          <a:lstStyle>
            <a:lvl1pPr>
              <a:defRPr sz="3600"/>
            </a:lvl1pPr>
          </a:lstStyle>
          <a:p>
            <a:r>
              <a:rPr lang="en-US"/>
              <a:t>Click to edit Master title style</a:t>
            </a:r>
          </a:p>
        </p:txBody>
      </p:sp>
      <p:sp>
        <p:nvSpPr>
          <p:cNvPr id="3" name="Content Placeholder 2">
            <a:extLst>
              <a:ext uri="{FF2B5EF4-FFF2-40B4-BE49-F238E27FC236}">
                <a16:creationId xmlns:a16="http://schemas.microsoft.com/office/drawing/2014/main" id="{707ABDCD-FD24-2F24-632A-F7F02732C750}"/>
              </a:ext>
            </a:extLst>
          </p:cNvPr>
          <p:cNvSpPr>
            <a:spLocks noGrp="1"/>
          </p:cNvSpPr>
          <p:nvPr>
            <p:ph idx="1"/>
          </p:nvPr>
        </p:nvSpPr>
        <p:spPr>
          <a:xfrm>
            <a:off x="838200" y="1825625"/>
            <a:ext cx="6621379"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a:extLst>
              <a:ext uri="{FF2B5EF4-FFF2-40B4-BE49-F238E27FC236}">
                <a16:creationId xmlns:a16="http://schemas.microsoft.com/office/drawing/2014/main" id="{2C319E8E-7966-68D0-8A06-C2FA65100AEF}"/>
              </a:ext>
            </a:extLst>
          </p:cNvPr>
          <p:cNvSpPr>
            <a:spLocks noGrp="1"/>
          </p:cNvSpPr>
          <p:nvPr>
            <p:ph type="sldNum" sz="quarter" idx="12"/>
          </p:nvPr>
        </p:nvSpPr>
        <p:spPr/>
        <p:txBody>
          <a:bodyPr/>
          <a:lstStyle/>
          <a:p>
            <a:fld id="{8D5D6A20-D970-7D4D-8AB3-0AE2DECE5285}" type="slidenum">
              <a:rPr lang="en-US" smtClean="0"/>
              <a:t>‹#›</a:t>
            </a:fld>
            <a:endParaRPr lang="en-US"/>
          </a:p>
        </p:txBody>
      </p:sp>
      <p:pic>
        <p:nvPicPr>
          <p:cNvPr id="7" name="Graphic 6">
            <a:extLst>
              <a:ext uri="{FF2B5EF4-FFF2-40B4-BE49-F238E27FC236}">
                <a16:creationId xmlns:a16="http://schemas.microsoft.com/office/drawing/2014/main" id="{3C92B5CB-ADB0-CC78-0AEA-9AB719D12E9D}"/>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a:off x="190905" y="6379854"/>
            <a:ext cx="1043535" cy="433677"/>
          </a:xfrm>
          <a:prstGeom prst="rect">
            <a:avLst/>
          </a:prstGeom>
        </p:spPr>
      </p:pic>
    </p:spTree>
    <p:extLst>
      <p:ext uri="{BB962C8B-B14F-4D97-AF65-F5344CB8AC3E}">
        <p14:creationId xmlns:p14="http://schemas.microsoft.com/office/powerpoint/2010/main" val="2280242050"/>
      </p:ext>
    </p:extLst>
  </p:cSld>
  <p:clrMapOvr>
    <a:masterClrMapping/>
  </p:clrMapOvr>
</p:sldLayout>
</file>

<file path=ppt/slideLayouts/slideLayout153.xml><?xml version="1.0" encoding="utf-8"?>
<p:sldLayout xmlns:a="http://schemas.openxmlformats.org/drawingml/2006/main" xmlns:r="http://schemas.openxmlformats.org/officeDocument/2006/relationships" xmlns:p="http://schemas.openxmlformats.org/presentationml/2006/main" type="obj" preserve="1">
  <p:cSld name="3_Title and Content">
    <p:spTree>
      <p:nvGrpSpPr>
        <p:cNvPr id="1" name=""/>
        <p:cNvGrpSpPr/>
        <p:nvPr/>
      </p:nvGrpSpPr>
      <p:grpSpPr>
        <a:xfrm>
          <a:off x="0" y="0"/>
          <a:ext cx="0" cy="0"/>
          <a:chOff x="0" y="0"/>
          <a:chExt cx="0" cy="0"/>
        </a:xfrm>
      </p:grpSpPr>
      <p:pic>
        <p:nvPicPr>
          <p:cNvPr id="11" name="Picture 10" descr="A picture containing person, indoor, vegetable&#10;&#10;Description automatically generated">
            <a:extLst>
              <a:ext uri="{FF2B5EF4-FFF2-40B4-BE49-F238E27FC236}">
                <a16:creationId xmlns:a16="http://schemas.microsoft.com/office/drawing/2014/main" id="{A874E963-5ED0-49B8-6371-EF86EB3304F2}"/>
              </a:ext>
            </a:extLst>
          </p:cNvPr>
          <p:cNvPicPr>
            <a:picLocks noChangeAspect="1"/>
          </p:cNvPicPr>
          <p:nvPr userDrawn="1"/>
        </p:nvPicPr>
        <p:blipFill rotWithShape="1">
          <a:blip r:embed="rId2" cstate="screen">
            <a:extLst>
              <a:ext uri="{28A0092B-C50C-407E-A947-70E740481C1C}">
                <a14:useLocalDpi xmlns:a14="http://schemas.microsoft.com/office/drawing/2010/main"/>
              </a:ext>
            </a:extLst>
          </a:blip>
          <a:srcRect/>
          <a:stretch/>
        </p:blipFill>
        <p:spPr>
          <a:xfrm>
            <a:off x="8338782" y="0"/>
            <a:ext cx="3853218" cy="6858000"/>
          </a:xfrm>
          <a:prstGeom prst="rect">
            <a:avLst/>
          </a:prstGeom>
        </p:spPr>
      </p:pic>
      <p:pic>
        <p:nvPicPr>
          <p:cNvPr id="5" name="Picture 4">
            <a:extLst>
              <a:ext uri="{FF2B5EF4-FFF2-40B4-BE49-F238E27FC236}">
                <a16:creationId xmlns:a16="http://schemas.microsoft.com/office/drawing/2014/main" id="{FBB72D8C-F6F1-78D3-28EB-90D1821FFC21}"/>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rot="5400000">
            <a:off x="4884536" y="2171516"/>
            <a:ext cx="6936825" cy="2551759"/>
          </a:xfrm>
          <a:prstGeom prst="rect">
            <a:avLst/>
          </a:prstGeom>
        </p:spPr>
      </p:pic>
      <p:sp>
        <p:nvSpPr>
          <p:cNvPr id="2" name="Title 1">
            <a:extLst>
              <a:ext uri="{FF2B5EF4-FFF2-40B4-BE49-F238E27FC236}">
                <a16:creationId xmlns:a16="http://schemas.microsoft.com/office/drawing/2014/main" id="{47B148F6-724D-3E57-3A85-349C56A46DE7}"/>
              </a:ext>
            </a:extLst>
          </p:cNvPr>
          <p:cNvSpPr>
            <a:spLocks noGrp="1"/>
          </p:cNvSpPr>
          <p:nvPr>
            <p:ph type="title"/>
          </p:nvPr>
        </p:nvSpPr>
        <p:spPr>
          <a:xfrm>
            <a:off x="838200" y="365125"/>
            <a:ext cx="6621379" cy="1325563"/>
          </a:xfrm>
        </p:spPr>
        <p:txBody>
          <a:bodyPr>
            <a:normAutofit/>
          </a:bodyPr>
          <a:lstStyle>
            <a:lvl1pPr>
              <a:defRPr sz="3600"/>
            </a:lvl1pPr>
          </a:lstStyle>
          <a:p>
            <a:r>
              <a:rPr lang="en-US"/>
              <a:t>Click to edit Master title style</a:t>
            </a:r>
          </a:p>
        </p:txBody>
      </p:sp>
      <p:sp>
        <p:nvSpPr>
          <p:cNvPr id="3" name="Content Placeholder 2">
            <a:extLst>
              <a:ext uri="{FF2B5EF4-FFF2-40B4-BE49-F238E27FC236}">
                <a16:creationId xmlns:a16="http://schemas.microsoft.com/office/drawing/2014/main" id="{707ABDCD-FD24-2F24-632A-F7F02732C750}"/>
              </a:ext>
            </a:extLst>
          </p:cNvPr>
          <p:cNvSpPr>
            <a:spLocks noGrp="1"/>
          </p:cNvSpPr>
          <p:nvPr>
            <p:ph idx="1"/>
          </p:nvPr>
        </p:nvSpPr>
        <p:spPr>
          <a:xfrm>
            <a:off x="838200" y="1825625"/>
            <a:ext cx="6621379"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a:extLst>
              <a:ext uri="{FF2B5EF4-FFF2-40B4-BE49-F238E27FC236}">
                <a16:creationId xmlns:a16="http://schemas.microsoft.com/office/drawing/2014/main" id="{2C319E8E-7966-68D0-8A06-C2FA65100AEF}"/>
              </a:ext>
            </a:extLst>
          </p:cNvPr>
          <p:cNvSpPr>
            <a:spLocks noGrp="1"/>
          </p:cNvSpPr>
          <p:nvPr>
            <p:ph type="sldNum" sz="quarter" idx="12"/>
          </p:nvPr>
        </p:nvSpPr>
        <p:spPr/>
        <p:txBody>
          <a:bodyPr/>
          <a:lstStyle>
            <a:lvl1pPr>
              <a:defRPr>
                <a:solidFill>
                  <a:schemeClr val="bg1">
                    <a:lumMod val="50000"/>
                  </a:schemeClr>
                </a:solidFill>
              </a:defRPr>
            </a:lvl1pPr>
          </a:lstStyle>
          <a:p>
            <a:fld id="{8D5D6A20-D970-7D4D-8AB3-0AE2DECE5285}" type="slidenum">
              <a:rPr lang="en-US" smtClean="0"/>
              <a:pPr/>
              <a:t>‹#›</a:t>
            </a:fld>
            <a:endParaRPr lang="en-US"/>
          </a:p>
        </p:txBody>
      </p:sp>
      <p:pic>
        <p:nvPicPr>
          <p:cNvPr id="7" name="Graphic 6">
            <a:extLst>
              <a:ext uri="{FF2B5EF4-FFF2-40B4-BE49-F238E27FC236}">
                <a16:creationId xmlns:a16="http://schemas.microsoft.com/office/drawing/2014/main" id="{3C92B5CB-ADB0-CC78-0AEA-9AB719D12E9D}"/>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a:off x="190905" y="6379854"/>
            <a:ext cx="1043535" cy="433677"/>
          </a:xfrm>
          <a:prstGeom prst="rect">
            <a:avLst/>
          </a:prstGeom>
        </p:spPr>
      </p:pic>
    </p:spTree>
    <p:extLst>
      <p:ext uri="{BB962C8B-B14F-4D97-AF65-F5344CB8AC3E}">
        <p14:creationId xmlns:p14="http://schemas.microsoft.com/office/powerpoint/2010/main" val="3135714833"/>
      </p:ext>
    </p:extLst>
  </p:cSld>
  <p:clrMapOvr>
    <a:masterClrMapping/>
  </p:clrMapOvr>
</p:sldLayout>
</file>

<file path=ppt/slideLayouts/slideLayout154.xml><?xml version="1.0" encoding="utf-8"?>
<p:sldLayout xmlns:a="http://schemas.openxmlformats.org/drawingml/2006/main" xmlns:r="http://schemas.openxmlformats.org/officeDocument/2006/relationships" xmlns:p="http://schemas.openxmlformats.org/presentationml/2006/main" type="obj" preserve="1">
  <p:cSld name="4_Title and Content">
    <p:spTree>
      <p:nvGrpSpPr>
        <p:cNvPr id="1" name=""/>
        <p:cNvGrpSpPr/>
        <p:nvPr/>
      </p:nvGrpSpPr>
      <p:grpSpPr>
        <a:xfrm>
          <a:off x="0" y="0"/>
          <a:ext cx="0" cy="0"/>
          <a:chOff x="0" y="0"/>
          <a:chExt cx="0" cy="0"/>
        </a:xfrm>
      </p:grpSpPr>
      <p:pic>
        <p:nvPicPr>
          <p:cNvPr id="9" name="Picture 8" descr="A picture containing person, person, indoor&#10;&#10;Description automatically generated">
            <a:extLst>
              <a:ext uri="{FF2B5EF4-FFF2-40B4-BE49-F238E27FC236}">
                <a16:creationId xmlns:a16="http://schemas.microsoft.com/office/drawing/2014/main" id="{5ADA0148-36D9-5109-C83F-D193B8FD72F7}"/>
              </a:ext>
            </a:extLst>
          </p:cNvPr>
          <p:cNvPicPr>
            <a:picLocks noChangeAspect="1"/>
          </p:cNvPicPr>
          <p:nvPr userDrawn="1"/>
        </p:nvPicPr>
        <p:blipFill rotWithShape="1">
          <a:blip r:embed="rId2" cstate="screen">
            <a:extLst>
              <a:ext uri="{28A0092B-C50C-407E-A947-70E740481C1C}">
                <a14:useLocalDpi xmlns:a14="http://schemas.microsoft.com/office/drawing/2010/main"/>
              </a:ext>
            </a:extLst>
          </a:blip>
          <a:srcRect b="-308"/>
          <a:stretch/>
        </p:blipFill>
        <p:spPr>
          <a:xfrm>
            <a:off x="8250621" y="0"/>
            <a:ext cx="3941379" cy="6893377"/>
          </a:xfrm>
          <a:prstGeom prst="rect">
            <a:avLst/>
          </a:prstGeom>
        </p:spPr>
      </p:pic>
      <p:pic>
        <p:nvPicPr>
          <p:cNvPr id="5" name="Picture 4">
            <a:extLst>
              <a:ext uri="{FF2B5EF4-FFF2-40B4-BE49-F238E27FC236}">
                <a16:creationId xmlns:a16="http://schemas.microsoft.com/office/drawing/2014/main" id="{FBB72D8C-F6F1-78D3-28EB-90D1821FFC21}"/>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rot="5400000">
            <a:off x="4748056" y="2171516"/>
            <a:ext cx="6936825" cy="2551759"/>
          </a:xfrm>
          <a:prstGeom prst="rect">
            <a:avLst/>
          </a:prstGeom>
        </p:spPr>
      </p:pic>
      <p:sp>
        <p:nvSpPr>
          <p:cNvPr id="2" name="Title 1">
            <a:extLst>
              <a:ext uri="{FF2B5EF4-FFF2-40B4-BE49-F238E27FC236}">
                <a16:creationId xmlns:a16="http://schemas.microsoft.com/office/drawing/2014/main" id="{47B148F6-724D-3E57-3A85-349C56A46DE7}"/>
              </a:ext>
            </a:extLst>
          </p:cNvPr>
          <p:cNvSpPr>
            <a:spLocks noGrp="1"/>
          </p:cNvSpPr>
          <p:nvPr>
            <p:ph type="title"/>
          </p:nvPr>
        </p:nvSpPr>
        <p:spPr>
          <a:xfrm>
            <a:off x="838200" y="365125"/>
            <a:ext cx="6621379" cy="1325563"/>
          </a:xfrm>
        </p:spPr>
        <p:txBody>
          <a:bodyPr>
            <a:normAutofit/>
          </a:bodyPr>
          <a:lstStyle>
            <a:lvl1pPr>
              <a:defRPr sz="3600"/>
            </a:lvl1pPr>
          </a:lstStyle>
          <a:p>
            <a:r>
              <a:rPr lang="en-US"/>
              <a:t>Click to edit Master title style</a:t>
            </a:r>
          </a:p>
        </p:txBody>
      </p:sp>
      <p:sp>
        <p:nvSpPr>
          <p:cNvPr id="3" name="Content Placeholder 2">
            <a:extLst>
              <a:ext uri="{FF2B5EF4-FFF2-40B4-BE49-F238E27FC236}">
                <a16:creationId xmlns:a16="http://schemas.microsoft.com/office/drawing/2014/main" id="{707ABDCD-FD24-2F24-632A-F7F02732C750}"/>
              </a:ext>
            </a:extLst>
          </p:cNvPr>
          <p:cNvSpPr>
            <a:spLocks noGrp="1"/>
          </p:cNvSpPr>
          <p:nvPr>
            <p:ph idx="1"/>
          </p:nvPr>
        </p:nvSpPr>
        <p:spPr>
          <a:xfrm>
            <a:off x="838200" y="1825625"/>
            <a:ext cx="6621379"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a:extLst>
              <a:ext uri="{FF2B5EF4-FFF2-40B4-BE49-F238E27FC236}">
                <a16:creationId xmlns:a16="http://schemas.microsoft.com/office/drawing/2014/main" id="{2C319E8E-7966-68D0-8A06-C2FA65100AEF}"/>
              </a:ext>
            </a:extLst>
          </p:cNvPr>
          <p:cNvSpPr>
            <a:spLocks noGrp="1"/>
          </p:cNvSpPr>
          <p:nvPr>
            <p:ph type="sldNum" sz="quarter" idx="12"/>
          </p:nvPr>
        </p:nvSpPr>
        <p:spPr/>
        <p:txBody>
          <a:bodyPr/>
          <a:lstStyle>
            <a:lvl1pPr>
              <a:defRPr>
                <a:solidFill>
                  <a:schemeClr val="bg1"/>
                </a:solidFill>
              </a:defRPr>
            </a:lvl1pPr>
          </a:lstStyle>
          <a:p>
            <a:fld id="{8D5D6A20-D970-7D4D-8AB3-0AE2DECE5285}" type="slidenum">
              <a:rPr lang="en-US" smtClean="0"/>
              <a:pPr/>
              <a:t>‹#›</a:t>
            </a:fld>
            <a:endParaRPr lang="en-US"/>
          </a:p>
        </p:txBody>
      </p:sp>
      <p:pic>
        <p:nvPicPr>
          <p:cNvPr id="7" name="Graphic 6">
            <a:extLst>
              <a:ext uri="{FF2B5EF4-FFF2-40B4-BE49-F238E27FC236}">
                <a16:creationId xmlns:a16="http://schemas.microsoft.com/office/drawing/2014/main" id="{3C92B5CB-ADB0-CC78-0AEA-9AB719D12E9D}"/>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a:off x="190905" y="6379854"/>
            <a:ext cx="1043535" cy="433677"/>
          </a:xfrm>
          <a:prstGeom prst="rect">
            <a:avLst/>
          </a:prstGeom>
        </p:spPr>
      </p:pic>
    </p:spTree>
    <p:extLst>
      <p:ext uri="{BB962C8B-B14F-4D97-AF65-F5344CB8AC3E}">
        <p14:creationId xmlns:p14="http://schemas.microsoft.com/office/powerpoint/2010/main" val="128008878"/>
      </p:ext>
    </p:extLst>
  </p:cSld>
  <p:clrMapOvr>
    <a:masterClrMapping/>
  </p:clrMapOvr>
</p:sldLayout>
</file>

<file path=ppt/slideLayouts/slideLayout155.xml><?xml version="1.0" encoding="utf-8"?>
<p:sldLayout xmlns:a="http://schemas.openxmlformats.org/drawingml/2006/main" xmlns:r="http://schemas.openxmlformats.org/officeDocument/2006/relationships" xmlns:p="http://schemas.openxmlformats.org/presentationml/2006/main" type="obj" preserve="1">
  <p:cSld name="5_Title and Content">
    <p:spTree>
      <p:nvGrpSpPr>
        <p:cNvPr id="1" name=""/>
        <p:cNvGrpSpPr/>
        <p:nvPr/>
      </p:nvGrpSpPr>
      <p:grpSpPr>
        <a:xfrm>
          <a:off x="0" y="0"/>
          <a:ext cx="0" cy="0"/>
          <a:chOff x="0" y="0"/>
          <a:chExt cx="0" cy="0"/>
        </a:xfrm>
      </p:grpSpPr>
      <p:pic>
        <p:nvPicPr>
          <p:cNvPr id="11" name="Picture 10" descr="A person holding a glass of water&#10;&#10;Description automatically generated with medium confidence">
            <a:extLst>
              <a:ext uri="{FF2B5EF4-FFF2-40B4-BE49-F238E27FC236}">
                <a16:creationId xmlns:a16="http://schemas.microsoft.com/office/drawing/2014/main" id="{9FC0D14E-DBEC-4510-AB49-EB8DA5257B98}"/>
              </a:ext>
            </a:extLst>
          </p:cNvPr>
          <p:cNvPicPr>
            <a:picLocks noChangeAspect="1"/>
          </p:cNvPicPr>
          <p:nvPr userDrawn="1"/>
        </p:nvPicPr>
        <p:blipFill rotWithShape="1">
          <a:blip r:embed="rId2" cstate="screen">
            <a:extLst>
              <a:ext uri="{28A0092B-C50C-407E-A947-70E740481C1C}">
                <a14:useLocalDpi xmlns:a14="http://schemas.microsoft.com/office/drawing/2010/main"/>
              </a:ext>
            </a:extLst>
          </a:blip>
          <a:srcRect/>
          <a:stretch/>
        </p:blipFill>
        <p:spPr>
          <a:xfrm>
            <a:off x="7049113" y="0"/>
            <a:ext cx="5142887" cy="6858000"/>
          </a:xfrm>
          <a:prstGeom prst="rect">
            <a:avLst/>
          </a:prstGeom>
        </p:spPr>
      </p:pic>
      <p:pic>
        <p:nvPicPr>
          <p:cNvPr id="5" name="Picture 4">
            <a:extLst>
              <a:ext uri="{FF2B5EF4-FFF2-40B4-BE49-F238E27FC236}">
                <a16:creationId xmlns:a16="http://schemas.microsoft.com/office/drawing/2014/main" id="{FBB72D8C-F6F1-78D3-28EB-90D1821FFC21}"/>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rot="5400000">
            <a:off x="3704521" y="2171516"/>
            <a:ext cx="6936825" cy="2551759"/>
          </a:xfrm>
          <a:prstGeom prst="rect">
            <a:avLst/>
          </a:prstGeom>
        </p:spPr>
      </p:pic>
      <p:sp>
        <p:nvSpPr>
          <p:cNvPr id="2" name="Title 1">
            <a:extLst>
              <a:ext uri="{FF2B5EF4-FFF2-40B4-BE49-F238E27FC236}">
                <a16:creationId xmlns:a16="http://schemas.microsoft.com/office/drawing/2014/main" id="{47B148F6-724D-3E57-3A85-349C56A46DE7}"/>
              </a:ext>
            </a:extLst>
          </p:cNvPr>
          <p:cNvSpPr>
            <a:spLocks noGrp="1"/>
          </p:cNvSpPr>
          <p:nvPr>
            <p:ph type="title"/>
          </p:nvPr>
        </p:nvSpPr>
        <p:spPr>
          <a:xfrm>
            <a:off x="838200" y="365125"/>
            <a:ext cx="6621379" cy="1325563"/>
          </a:xfrm>
        </p:spPr>
        <p:txBody>
          <a:bodyPr>
            <a:normAutofit/>
          </a:bodyPr>
          <a:lstStyle>
            <a:lvl1pPr>
              <a:defRPr sz="3600"/>
            </a:lvl1pPr>
          </a:lstStyle>
          <a:p>
            <a:r>
              <a:rPr lang="en-US"/>
              <a:t>Click to edit Master title style</a:t>
            </a:r>
          </a:p>
        </p:txBody>
      </p:sp>
      <p:sp>
        <p:nvSpPr>
          <p:cNvPr id="3" name="Content Placeholder 2">
            <a:extLst>
              <a:ext uri="{FF2B5EF4-FFF2-40B4-BE49-F238E27FC236}">
                <a16:creationId xmlns:a16="http://schemas.microsoft.com/office/drawing/2014/main" id="{707ABDCD-FD24-2F24-632A-F7F02732C750}"/>
              </a:ext>
            </a:extLst>
          </p:cNvPr>
          <p:cNvSpPr>
            <a:spLocks noGrp="1"/>
          </p:cNvSpPr>
          <p:nvPr>
            <p:ph idx="1"/>
          </p:nvPr>
        </p:nvSpPr>
        <p:spPr>
          <a:xfrm>
            <a:off x="838200" y="1825625"/>
            <a:ext cx="6621379"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a:extLst>
              <a:ext uri="{FF2B5EF4-FFF2-40B4-BE49-F238E27FC236}">
                <a16:creationId xmlns:a16="http://schemas.microsoft.com/office/drawing/2014/main" id="{2C319E8E-7966-68D0-8A06-C2FA65100AEF}"/>
              </a:ext>
            </a:extLst>
          </p:cNvPr>
          <p:cNvSpPr>
            <a:spLocks noGrp="1"/>
          </p:cNvSpPr>
          <p:nvPr>
            <p:ph type="sldNum" sz="quarter" idx="12"/>
          </p:nvPr>
        </p:nvSpPr>
        <p:spPr/>
        <p:txBody>
          <a:bodyPr/>
          <a:lstStyle>
            <a:lvl1pPr>
              <a:defRPr>
                <a:solidFill>
                  <a:schemeClr val="bg1"/>
                </a:solidFill>
              </a:defRPr>
            </a:lvl1pPr>
          </a:lstStyle>
          <a:p>
            <a:fld id="{8D5D6A20-D970-7D4D-8AB3-0AE2DECE5285}" type="slidenum">
              <a:rPr lang="en-US" smtClean="0"/>
              <a:pPr/>
              <a:t>‹#›</a:t>
            </a:fld>
            <a:endParaRPr lang="en-US"/>
          </a:p>
        </p:txBody>
      </p:sp>
      <p:pic>
        <p:nvPicPr>
          <p:cNvPr id="7" name="Graphic 6">
            <a:extLst>
              <a:ext uri="{FF2B5EF4-FFF2-40B4-BE49-F238E27FC236}">
                <a16:creationId xmlns:a16="http://schemas.microsoft.com/office/drawing/2014/main" id="{3C92B5CB-ADB0-CC78-0AEA-9AB719D12E9D}"/>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a:off x="190905" y="6379854"/>
            <a:ext cx="1043535" cy="433677"/>
          </a:xfrm>
          <a:prstGeom prst="rect">
            <a:avLst/>
          </a:prstGeom>
        </p:spPr>
      </p:pic>
    </p:spTree>
    <p:extLst>
      <p:ext uri="{BB962C8B-B14F-4D97-AF65-F5344CB8AC3E}">
        <p14:creationId xmlns:p14="http://schemas.microsoft.com/office/powerpoint/2010/main" val="3367365387"/>
      </p:ext>
    </p:extLst>
  </p:cSld>
  <p:clrMapOvr>
    <a:masterClrMapping/>
  </p:clrMapOvr>
</p:sldLayout>
</file>

<file path=ppt/slideLayouts/slideLayout156.xml><?xml version="1.0" encoding="utf-8"?>
<p:sldLayout xmlns:a="http://schemas.openxmlformats.org/drawingml/2006/main" xmlns:r="http://schemas.openxmlformats.org/officeDocument/2006/relationships" xmlns:p="http://schemas.openxmlformats.org/presentationml/2006/main" type="obj" preserve="1">
  <p:cSld name="6_Title and Content">
    <p:spTree>
      <p:nvGrpSpPr>
        <p:cNvPr id="1" name=""/>
        <p:cNvGrpSpPr/>
        <p:nvPr/>
      </p:nvGrpSpPr>
      <p:grpSpPr>
        <a:xfrm>
          <a:off x="0" y="0"/>
          <a:ext cx="0" cy="0"/>
          <a:chOff x="0" y="0"/>
          <a:chExt cx="0" cy="0"/>
        </a:xfrm>
      </p:grpSpPr>
      <p:pic>
        <p:nvPicPr>
          <p:cNvPr id="10" name="Picture 9" descr="A person holding a phone&#10;&#10;Description automatically generated with low confidence">
            <a:extLst>
              <a:ext uri="{FF2B5EF4-FFF2-40B4-BE49-F238E27FC236}">
                <a16:creationId xmlns:a16="http://schemas.microsoft.com/office/drawing/2014/main" id="{7C0F781B-9965-727B-0DB1-E200A169A6EB}"/>
              </a:ext>
            </a:extLst>
          </p:cNvPr>
          <p:cNvPicPr>
            <a:picLocks noChangeAspect="1"/>
          </p:cNvPicPr>
          <p:nvPr userDrawn="1"/>
        </p:nvPicPr>
        <p:blipFill rotWithShape="1">
          <a:blip r:embed="rId2" cstate="screen">
            <a:extLst>
              <a:ext uri="{28A0092B-C50C-407E-A947-70E740481C1C}">
                <a14:useLocalDpi xmlns:a14="http://schemas.microsoft.com/office/drawing/2010/main"/>
              </a:ext>
            </a:extLst>
          </a:blip>
          <a:srcRect/>
          <a:stretch/>
        </p:blipFill>
        <p:spPr>
          <a:xfrm>
            <a:off x="8161361" y="0"/>
            <a:ext cx="4044287" cy="6858000"/>
          </a:xfrm>
          <a:prstGeom prst="rect">
            <a:avLst/>
          </a:prstGeom>
        </p:spPr>
      </p:pic>
      <p:pic>
        <p:nvPicPr>
          <p:cNvPr id="5" name="Picture 4">
            <a:extLst>
              <a:ext uri="{FF2B5EF4-FFF2-40B4-BE49-F238E27FC236}">
                <a16:creationId xmlns:a16="http://schemas.microsoft.com/office/drawing/2014/main" id="{FBB72D8C-F6F1-78D3-28EB-90D1821FFC21}"/>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rot="5400000">
            <a:off x="4455148" y="2171516"/>
            <a:ext cx="6936825" cy="2551759"/>
          </a:xfrm>
          <a:prstGeom prst="rect">
            <a:avLst/>
          </a:prstGeom>
        </p:spPr>
      </p:pic>
      <p:sp>
        <p:nvSpPr>
          <p:cNvPr id="2" name="Title 1">
            <a:extLst>
              <a:ext uri="{FF2B5EF4-FFF2-40B4-BE49-F238E27FC236}">
                <a16:creationId xmlns:a16="http://schemas.microsoft.com/office/drawing/2014/main" id="{47B148F6-724D-3E57-3A85-349C56A46DE7}"/>
              </a:ext>
            </a:extLst>
          </p:cNvPr>
          <p:cNvSpPr>
            <a:spLocks noGrp="1"/>
          </p:cNvSpPr>
          <p:nvPr>
            <p:ph type="title"/>
          </p:nvPr>
        </p:nvSpPr>
        <p:spPr>
          <a:xfrm>
            <a:off x="838200" y="365125"/>
            <a:ext cx="6621379" cy="1325563"/>
          </a:xfrm>
        </p:spPr>
        <p:txBody>
          <a:bodyPr>
            <a:normAutofit/>
          </a:bodyPr>
          <a:lstStyle>
            <a:lvl1pPr>
              <a:defRPr sz="3600"/>
            </a:lvl1pPr>
          </a:lstStyle>
          <a:p>
            <a:r>
              <a:rPr lang="en-US"/>
              <a:t>Click to edit Master title style</a:t>
            </a:r>
          </a:p>
        </p:txBody>
      </p:sp>
      <p:sp>
        <p:nvSpPr>
          <p:cNvPr id="3" name="Content Placeholder 2">
            <a:extLst>
              <a:ext uri="{FF2B5EF4-FFF2-40B4-BE49-F238E27FC236}">
                <a16:creationId xmlns:a16="http://schemas.microsoft.com/office/drawing/2014/main" id="{707ABDCD-FD24-2F24-632A-F7F02732C750}"/>
              </a:ext>
            </a:extLst>
          </p:cNvPr>
          <p:cNvSpPr>
            <a:spLocks noGrp="1"/>
          </p:cNvSpPr>
          <p:nvPr>
            <p:ph idx="1"/>
          </p:nvPr>
        </p:nvSpPr>
        <p:spPr>
          <a:xfrm>
            <a:off x="838200" y="1825625"/>
            <a:ext cx="6621379"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a:extLst>
              <a:ext uri="{FF2B5EF4-FFF2-40B4-BE49-F238E27FC236}">
                <a16:creationId xmlns:a16="http://schemas.microsoft.com/office/drawing/2014/main" id="{2C319E8E-7966-68D0-8A06-C2FA65100AEF}"/>
              </a:ext>
            </a:extLst>
          </p:cNvPr>
          <p:cNvSpPr>
            <a:spLocks noGrp="1"/>
          </p:cNvSpPr>
          <p:nvPr>
            <p:ph type="sldNum" sz="quarter" idx="12"/>
          </p:nvPr>
        </p:nvSpPr>
        <p:spPr/>
        <p:txBody>
          <a:bodyPr/>
          <a:lstStyle/>
          <a:p>
            <a:fld id="{8D5D6A20-D970-7D4D-8AB3-0AE2DECE5285}" type="slidenum">
              <a:rPr lang="en-US" smtClean="0"/>
              <a:t>‹#›</a:t>
            </a:fld>
            <a:endParaRPr lang="en-US"/>
          </a:p>
        </p:txBody>
      </p:sp>
      <p:pic>
        <p:nvPicPr>
          <p:cNvPr id="7" name="Graphic 6">
            <a:extLst>
              <a:ext uri="{FF2B5EF4-FFF2-40B4-BE49-F238E27FC236}">
                <a16:creationId xmlns:a16="http://schemas.microsoft.com/office/drawing/2014/main" id="{3C92B5CB-ADB0-CC78-0AEA-9AB719D12E9D}"/>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a:off x="190905" y="6379854"/>
            <a:ext cx="1043535" cy="433677"/>
          </a:xfrm>
          <a:prstGeom prst="rect">
            <a:avLst/>
          </a:prstGeom>
        </p:spPr>
      </p:pic>
    </p:spTree>
    <p:extLst>
      <p:ext uri="{BB962C8B-B14F-4D97-AF65-F5344CB8AC3E}">
        <p14:creationId xmlns:p14="http://schemas.microsoft.com/office/powerpoint/2010/main" val="1213373181"/>
      </p:ext>
    </p:extLst>
  </p:cSld>
  <p:clrMapOvr>
    <a:masterClrMapping/>
  </p:clrMapOvr>
</p:sldLayout>
</file>

<file path=ppt/slideLayouts/slideLayout157.xml><?xml version="1.0" encoding="utf-8"?>
<p:sldLayout xmlns:a="http://schemas.openxmlformats.org/drawingml/2006/main" xmlns:r="http://schemas.openxmlformats.org/officeDocument/2006/relationships" xmlns:p="http://schemas.openxmlformats.org/presentationml/2006/main" type="obj" preserve="1">
  <p:cSld name="7_Title and Content">
    <p:spTree>
      <p:nvGrpSpPr>
        <p:cNvPr id="1" name=""/>
        <p:cNvGrpSpPr/>
        <p:nvPr/>
      </p:nvGrpSpPr>
      <p:grpSpPr>
        <a:xfrm>
          <a:off x="0" y="0"/>
          <a:ext cx="0" cy="0"/>
          <a:chOff x="0" y="0"/>
          <a:chExt cx="0" cy="0"/>
        </a:xfrm>
      </p:grpSpPr>
      <p:pic>
        <p:nvPicPr>
          <p:cNvPr id="8" name="Picture 7" descr="A hand pouring a glass of water into a glass&#10;&#10;Description automatically generated with low confidence">
            <a:extLst>
              <a:ext uri="{FF2B5EF4-FFF2-40B4-BE49-F238E27FC236}">
                <a16:creationId xmlns:a16="http://schemas.microsoft.com/office/drawing/2014/main" id="{F5396839-0BB6-607F-1FB3-79D29BF1BB95}"/>
              </a:ext>
            </a:extLst>
          </p:cNvPr>
          <p:cNvPicPr>
            <a:picLocks noChangeAspect="1"/>
          </p:cNvPicPr>
          <p:nvPr userDrawn="1"/>
        </p:nvPicPr>
        <p:blipFill rotWithShape="1">
          <a:blip r:embed="rId2" cstate="screen">
            <a:extLst>
              <a:ext uri="{28A0092B-C50C-407E-A947-70E740481C1C}">
                <a14:useLocalDpi xmlns:a14="http://schemas.microsoft.com/office/drawing/2010/main"/>
              </a:ext>
            </a:extLst>
          </a:blip>
          <a:srcRect/>
          <a:stretch/>
        </p:blipFill>
        <p:spPr>
          <a:xfrm>
            <a:off x="8175008" y="-1"/>
            <a:ext cx="4016991" cy="6936825"/>
          </a:xfrm>
          <a:prstGeom prst="rect">
            <a:avLst/>
          </a:prstGeom>
        </p:spPr>
      </p:pic>
      <p:pic>
        <p:nvPicPr>
          <p:cNvPr id="5" name="Picture 4">
            <a:extLst>
              <a:ext uri="{FF2B5EF4-FFF2-40B4-BE49-F238E27FC236}">
                <a16:creationId xmlns:a16="http://schemas.microsoft.com/office/drawing/2014/main" id="{FBB72D8C-F6F1-78D3-28EB-90D1821FFC21}"/>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rot="5400000">
            <a:off x="4455148" y="2171516"/>
            <a:ext cx="6936825" cy="2551759"/>
          </a:xfrm>
          <a:prstGeom prst="rect">
            <a:avLst/>
          </a:prstGeom>
        </p:spPr>
      </p:pic>
      <p:sp>
        <p:nvSpPr>
          <p:cNvPr id="2" name="Title 1">
            <a:extLst>
              <a:ext uri="{FF2B5EF4-FFF2-40B4-BE49-F238E27FC236}">
                <a16:creationId xmlns:a16="http://schemas.microsoft.com/office/drawing/2014/main" id="{47B148F6-724D-3E57-3A85-349C56A46DE7}"/>
              </a:ext>
            </a:extLst>
          </p:cNvPr>
          <p:cNvSpPr>
            <a:spLocks noGrp="1"/>
          </p:cNvSpPr>
          <p:nvPr>
            <p:ph type="title"/>
          </p:nvPr>
        </p:nvSpPr>
        <p:spPr>
          <a:xfrm>
            <a:off x="838200" y="365125"/>
            <a:ext cx="6621379" cy="1325563"/>
          </a:xfrm>
        </p:spPr>
        <p:txBody>
          <a:bodyPr>
            <a:normAutofit/>
          </a:bodyPr>
          <a:lstStyle>
            <a:lvl1pPr>
              <a:defRPr sz="3600"/>
            </a:lvl1pPr>
          </a:lstStyle>
          <a:p>
            <a:r>
              <a:rPr lang="en-US"/>
              <a:t>Click to edit Master title style</a:t>
            </a:r>
          </a:p>
        </p:txBody>
      </p:sp>
      <p:sp>
        <p:nvSpPr>
          <p:cNvPr id="3" name="Content Placeholder 2">
            <a:extLst>
              <a:ext uri="{FF2B5EF4-FFF2-40B4-BE49-F238E27FC236}">
                <a16:creationId xmlns:a16="http://schemas.microsoft.com/office/drawing/2014/main" id="{707ABDCD-FD24-2F24-632A-F7F02732C750}"/>
              </a:ext>
            </a:extLst>
          </p:cNvPr>
          <p:cNvSpPr>
            <a:spLocks noGrp="1"/>
          </p:cNvSpPr>
          <p:nvPr>
            <p:ph idx="1"/>
          </p:nvPr>
        </p:nvSpPr>
        <p:spPr>
          <a:xfrm>
            <a:off x="838200" y="1825625"/>
            <a:ext cx="6621379"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a:extLst>
              <a:ext uri="{FF2B5EF4-FFF2-40B4-BE49-F238E27FC236}">
                <a16:creationId xmlns:a16="http://schemas.microsoft.com/office/drawing/2014/main" id="{2C319E8E-7966-68D0-8A06-C2FA65100AEF}"/>
              </a:ext>
            </a:extLst>
          </p:cNvPr>
          <p:cNvSpPr>
            <a:spLocks noGrp="1"/>
          </p:cNvSpPr>
          <p:nvPr>
            <p:ph type="sldNum" sz="quarter" idx="12"/>
          </p:nvPr>
        </p:nvSpPr>
        <p:spPr/>
        <p:txBody>
          <a:bodyPr/>
          <a:lstStyle/>
          <a:p>
            <a:fld id="{8D5D6A20-D970-7D4D-8AB3-0AE2DECE5285}" type="slidenum">
              <a:rPr lang="en-US" smtClean="0"/>
              <a:t>‹#›</a:t>
            </a:fld>
            <a:endParaRPr lang="en-US"/>
          </a:p>
        </p:txBody>
      </p:sp>
      <p:pic>
        <p:nvPicPr>
          <p:cNvPr id="7" name="Graphic 6">
            <a:extLst>
              <a:ext uri="{FF2B5EF4-FFF2-40B4-BE49-F238E27FC236}">
                <a16:creationId xmlns:a16="http://schemas.microsoft.com/office/drawing/2014/main" id="{3C92B5CB-ADB0-CC78-0AEA-9AB719D12E9D}"/>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a:off x="190905" y="6379854"/>
            <a:ext cx="1043535" cy="433677"/>
          </a:xfrm>
          <a:prstGeom prst="rect">
            <a:avLst/>
          </a:prstGeom>
        </p:spPr>
      </p:pic>
    </p:spTree>
    <p:extLst>
      <p:ext uri="{BB962C8B-B14F-4D97-AF65-F5344CB8AC3E}">
        <p14:creationId xmlns:p14="http://schemas.microsoft.com/office/powerpoint/2010/main" val="812216048"/>
      </p:ext>
    </p:extLst>
  </p:cSld>
  <p:clrMapOvr>
    <a:masterClrMapping/>
  </p:clrMapOvr>
</p:sldLayout>
</file>

<file path=ppt/slideLayouts/slideLayout158.xml><?xml version="1.0" encoding="utf-8"?>
<p:sldLayout xmlns:a="http://schemas.openxmlformats.org/drawingml/2006/main" xmlns:r="http://schemas.openxmlformats.org/officeDocument/2006/relationships" xmlns:p="http://schemas.openxmlformats.org/presentationml/2006/main" type="obj" preserve="1">
  <p:cSld name="11_Title and Content">
    <p:spTree>
      <p:nvGrpSpPr>
        <p:cNvPr id="1" name=""/>
        <p:cNvGrpSpPr/>
        <p:nvPr/>
      </p:nvGrpSpPr>
      <p:grpSpPr>
        <a:xfrm>
          <a:off x="0" y="0"/>
          <a:ext cx="0" cy="0"/>
          <a:chOff x="0" y="0"/>
          <a:chExt cx="0" cy="0"/>
        </a:xfrm>
      </p:grpSpPr>
      <p:pic>
        <p:nvPicPr>
          <p:cNvPr id="9" name="Picture 8" descr="A faucet on a sink&#10;&#10;Description automatically generated with medium confidence">
            <a:extLst>
              <a:ext uri="{FF2B5EF4-FFF2-40B4-BE49-F238E27FC236}">
                <a16:creationId xmlns:a16="http://schemas.microsoft.com/office/drawing/2014/main" id="{85D3E6FB-6846-A7EA-FD33-672ACA59B3A0}"/>
              </a:ext>
            </a:extLst>
          </p:cNvPr>
          <p:cNvPicPr>
            <a:picLocks noChangeAspect="1"/>
          </p:cNvPicPr>
          <p:nvPr userDrawn="1"/>
        </p:nvPicPr>
        <p:blipFill rotWithShape="1">
          <a:blip r:embed="rId2" cstate="screen">
            <a:extLst>
              <a:ext uri="{28A0092B-C50C-407E-A947-70E740481C1C}">
                <a14:useLocalDpi xmlns:a14="http://schemas.microsoft.com/office/drawing/2010/main"/>
              </a:ext>
            </a:extLst>
          </a:blip>
          <a:srcRect/>
          <a:stretch/>
        </p:blipFill>
        <p:spPr>
          <a:xfrm>
            <a:off x="7610929" y="0"/>
            <a:ext cx="4581071" cy="6858000"/>
          </a:xfrm>
          <a:prstGeom prst="rect">
            <a:avLst/>
          </a:prstGeom>
        </p:spPr>
      </p:pic>
      <p:pic>
        <p:nvPicPr>
          <p:cNvPr id="5" name="Picture 4">
            <a:extLst>
              <a:ext uri="{FF2B5EF4-FFF2-40B4-BE49-F238E27FC236}">
                <a16:creationId xmlns:a16="http://schemas.microsoft.com/office/drawing/2014/main" id="{FBB72D8C-F6F1-78D3-28EB-90D1821FFC21}"/>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rot="5400000">
            <a:off x="4455148" y="2171516"/>
            <a:ext cx="6936825" cy="2551759"/>
          </a:xfrm>
          <a:prstGeom prst="rect">
            <a:avLst/>
          </a:prstGeom>
        </p:spPr>
      </p:pic>
      <p:sp>
        <p:nvSpPr>
          <p:cNvPr id="2" name="Title 1">
            <a:extLst>
              <a:ext uri="{FF2B5EF4-FFF2-40B4-BE49-F238E27FC236}">
                <a16:creationId xmlns:a16="http://schemas.microsoft.com/office/drawing/2014/main" id="{47B148F6-724D-3E57-3A85-349C56A46DE7}"/>
              </a:ext>
            </a:extLst>
          </p:cNvPr>
          <p:cNvSpPr>
            <a:spLocks noGrp="1"/>
          </p:cNvSpPr>
          <p:nvPr>
            <p:ph type="title"/>
          </p:nvPr>
        </p:nvSpPr>
        <p:spPr>
          <a:xfrm>
            <a:off x="838200" y="365125"/>
            <a:ext cx="6621379" cy="1325563"/>
          </a:xfrm>
        </p:spPr>
        <p:txBody>
          <a:bodyPr>
            <a:normAutofit/>
          </a:bodyPr>
          <a:lstStyle>
            <a:lvl1pPr>
              <a:defRPr sz="3600"/>
            </a:lvl1pPr>
          </a:lstStyle>
          <a:p>
            <a:r>
              <a:rPr lang="en-US"/>
              <a:t>Click to edit Master title style</a:t>
            </a:r>
          </a:p>
        </p:txBody>
      </p:sp>
      <p:sp>
        <p:nvSpPr>
          <p:cNvPr id="3" name="Content Placeholder 2">
            <a:extLst>
              <a:ext uri="{FF2B5EF4-FFF2-40B4-BE49-F238E27FC236}">
                <a16:creationId xmlns:a16="http://schemas.microsoft.com/office/drawing/2014/main" id="{707ABDCD-FD24-2F24-632A-F7F02732C750}"/>
              </a:ext>
            </a:extLst>
          </p:cNvPr>
          <p:cNvSpPr>
            <a:spLocks noGrp="1"/>
          </p:cNvSpPr>
          <p:nvPr>
            <p:ph idx="1"/>
          </p:nvPr>
        </p:nvSpPr>
        <p:spPr>
          <a:xfrm>
            <a:off x="838200" y="1825625"/>
            <a:ext cx="6621379"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a:extLst>
              <a:ext uri="{FF2B5EF4-FFF2-40B4-BE49-F238E27FC236}">
                <a16:creationId xmlns:a16="http://schemas.microsoft.com/office/drawing/2014/main" id="{2C319E8E-7966-68D0-8A06-C2FA65100AEF}"/>
              </a:ext>
            </a:extLst>
          </p:cNvPr>
          <p:cNvSpPr>
            <a:spLocks noGrp="1"/>
          </p:cNvSpPr>
          <p:nvPr>
            <p:ph type="sldNum" sz="quarter" idx="12"/>
          </p:nvPr>
        </p:nvSpPr>
        <p:spPr/>
        <p:txBody>
          <a:bodyPr/>
          <a:lstStyle/>
          <a:p>
            <a:fld id="{8D5D6A20-D970-7D4D-8AB3-0AE2DECE5285}" type="slidenum">
              <a:rPr lang="en-US" smtClean="0"/>
              <a:t>‹#›</a:t>
            </a:fld>
            <a:endParaRPr lang="en-US"/>
          </a:p>
        </p:txBody>
      </p:sp>
      <p:pic>
        <p:nvPicPr>
          <p:cNvPr id="7" name="Graphic 6">
            <a:extLst>
              <a:ext uri="{FF2B5EF4-FFF2-40B4-BE49-F238E27FC236}">
                <a16:creationId xmlns:a16="http://schemas.microsoft.com/office/drawing/2014/main" id="{3C92B5CB-ADB0-CC78-0AEA-9AB719D12E9D}"/>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a:off x="190905" y="6379854"/>
            <a:ext cx="1043535" cy="433677"/>
          </a:xfrm>
          <a:prstGeom prst="rect">
            <a:avLst/>
          </a:prstGeom>
        </p:spPr>
      </p:pic>
    </p:spTree>
    <p:extLst>
      <p:ext uri="{BB962C8B-B14F-4D97-AF65-F5344CB8AC3E}">
        <p14:creationId xmlns:p14="http://schemas.microsoft.com/office/powerpoint/2010/main" val="2344329442"/>
      </p:ext>
    </p:extLst>
  </p:cSld>
  <p:clrMapOvr>
    <a:masterClrMapping/>
  </p:clrMapOvr>
</p:sldLayout>
</file>

<file path=ppt/slideLayouts/slideLayout159.xml><?xml version="1.0" encoding="utf-8"?>
<p:sldLayout xmlns:a="http://schemas.openxmlformats.org/drawingml/2006/main" xmlns:r="http://schemas.openxmlformats.org/officeDocument/2006/relationships" xmlns:p="http://schemas.openxmlformats.org/presentationml/2006/main" type="obj" preserve="1">
  <p:cSld name="12_Title and Content">
    <p:spTree>
      <p:nvGrpSpPr>
        <p:cNvPr id="1" name=""/>
        <p:cNvGrpSpPr/>
        <p:nvPr/>
      </p:nvGrpSpPr>
      <p:grpSpPr>
        <a:xfrm>
          <a:off x="0" y="0"/>
          <a:ext cx="0" cy="0"/>
          <a:chOff x="0" y="0"/>
          <a:chExt cx="0" cy="0"/>
        </a:xfrm>
      </p:grpSpPr>
      <p:pic>
        <p:nvPicPr>
          <p:cNvPr id="8" name="Picture 7" descr="A glass of water on a table&#10;&#10;Description automatically generated with medium confidence">
            <a:extLst>
              <a:ext uri="{FF2B5EF4-FFF2-40B4-BE49-F238E27FC236}">
                <a16:creationId xmlns:a16="http://schemas.microsoft.com/office/drawing/2014/main" id="{AB16CAED-76C7-7C4F-4717-F54017DA7A92}"/>
              </a:ext>
            </a:extLst>
          </p:cNvPr>
          <p:cNvPicPr>
            <a:picLocks noChangeAspect="1"/>
          </p:cNvPicPr>
          <p:nvPr userDrawn="1"/>
        </p:nvPicPr>
        <p:blipFill rotWithShape="1">
          <a:blip r:embed="rId2" cstate="screen">
            <a:extLst>
              <a:ext uri="{28A0092B-C50C-407E-A947-70E740481C1C}">
                <a14:useLocalDpi xmlns:a14="http://schemas.microsoft.com/office/drawing/2010/main"/>
              </a:ext>
            </a:extLst>
          </a:blip>
          <a:srcRect/>
          <a:stretch/>
        </p:blipFill>
        <p:spPr>
          <a:xfrm>
            <a:off x="7459579" y="0"/>
            <a:ext cx="4732421" cy="6858000"/>
          </a:xfrm>
          <a:prstGeom prst="rect">
            <a:avLst/>
          </a:prstGeom>
        </p:spPr>
      </p:pic>
      <p:pic>
        <p:nvPicPr>
          <p:cNvPr id="5" name="Picture 4">
            <a:extLst>
              <a:ext uri="{FF2B5EF4-FFF2-40B4-BE49-F238E27FC236}">
                <a16:creationId xmlns:a16="http://schemas.microsoft.com/office/drawing/2014/main" id="{FBB72D8C-F6F1-78D3-28EB-90D1821FFC21}"/>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rot="5400000">
            <a:off x="4455148" y="2171516"/>
            <a:ext cx="6936825" cy="2551759"/>
          </a:xfrm>
          <a:prstGeom prst="rect">
            <a:avLst/>
          </a:prstGeom>
        </p:spPr>
      </p:pic>
      <p:sp>
        <p:nvSpPr>
          <p:cNvPr id="2" name="Title 1">
            <a:extLst>
              <a:ext uri="{FF2B5EF4-FFF2-40B4-BE49-F238E27FC236}">
                <a16:creationId xmlns:a16="http://schemas.microsoft.com/office/drawing/2014/main" id="{47B148F6-724D-3E57-3A85-349C56A46DE7}"/>
              </a:ext>
            </a:extLst>
          </p:cNvPr>
          <p:cNvSpPr>
            <a:spLocks noGrp="1"/>
          </p:cNvSpPr>
          <p:nvPr>
            <p:ph type="title"/>
          </p:nvPr>
        </p:nvSpPr>
        <p:spPr>
          <a:xfrm>
            <a:off x="838200" y="365125"/>
            <a:ext cx="6621379" cy="1325563"/>
          </a:xfrm>
        </p:spPr>
        <p:txBody>
          <a:bodyPr>
            <a:normAutofit/>
          </a:bodyPr>
          <a:lstStyle>
            <a:lvl1pPr>
              <a:defRPr sz="3600"/>
            </a:lvl1pPr>
          </a:lstStyle>
          <a:p>
            <a:r>
              <a:rPr lang="en-US"/>
              <a:t>Click to edit Master title style</a:t>
            </a:r>
          </a:p>
        </p:txBody>
      </p:sp>
      <p:sp>
        <p:nvSpPr>
          <p:cNvPr id="3" name="Content Placeholder 2">
            <a:extLst>
              <a:ext uri="{FF2B5EF4-FFF2-40B4-BE49-F238E27FC236}">
                <a16:creationId xmlns:a16="http://schemas.microsoft.com/office/drawing/2014/main" id="{707ABDCD-FD24-2F24-632A-F7F02732C750}"/>
              </a:ext>
            </a:extLst>
          </p:cNvPr>
          <p:cNvSpPr>
            <a:spLocks noGrp="1"/>
          </p:cNvSpPr>
          <p:nvPr>
            <p:ph idx="1"/>
          </p:nvPr>
        </p:nvSpPr>
        <p:spPr>
          <a:xfrm>
            <a:off x="838200" y="1825625"/>
            <a:ext cx="6621379"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a:extLst>
              <a:ext uri="{FF2B5EF4-FFF2-40B4-BE49-F238E27FC236}">
                <a16:creationId xmlns:a16="http://schemas.microsoft.com/office/drawing/2014/main" id="{2C319E8E-7966-68D0-8A06-C2FA65100AEF}"/>
              </a:ext>
            </a:extLst>
          </p:cNvPr>
          <p:cNvSpPr>
            <a:spLocks noGrp="1"/>
          </p:cNvSpPr>
          <p:nvPr>
            <p:ph type="sldNum" sz="quarter" idx="12"/>
          </p:nvPr>
        </p:nvSpPr>
        <p:spPr/>
        <p:txBody>
          <a:bodyPr/>
          <a:lstStyle/>
          <a:p>
            <a:fld id="{8D5D6A20-D970-7D4D-8AB3-0AE2DECE5285}" type="slidenum">
              <a:rPr lang="en-US" smtClean="0"/>
              <a:t>‹#›</a:t>
            </a:fld>
            <a:endParaRPr lang="en-US"/>
          </a:p>
        </p:txBody>
      </p:sp>
      <p:pic>
        <p:nvPicPr>
          <p:cNvPr id="7" name="Graphic 6">
            <a:extLst>
              <a:ext uri="{FF2B5EF4-FFF2-40B4-BE49-F238E27FC236}">
                <a16:creationId xmlns:a16="http://schemas.microsoft.com/office/drawing/2014/main" id="{3C92B5CB-ADB0-CC78-0AEA-9AB719D12E9D}"/>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a:off x="190905" y="6379854"/>
            <a:ext cx="1043535" cy="433677"/>
          </a:xfrm>
          <a:prstGeom prst="rect">
            <a:avLst/>
          </a:prstGeom>
        </p:spPr>
      </p:pic>
    </p:spTree>
    <p:extLst>
      <p:ext uri="{BB962C8B-B14F-4D97-AF65-F5344CB8AC3E}">
        <p14:creationId xmlns:p14="http://schemas.microsoft.com/office/powerpoint/2010/main" val="3470204711"/>
      </p:ext>
    </p:extLst>
  </p:cSld>
  <p:clrMapOvr>
    <a:masterClrMapping/>
  </p:clrMapOvr>
</p:sldLayout>
</file>

<file path=ppt/slideLayouts/slideLayout160.xml><?xml version="1.0" encoding="utf-8"?>
<p:sldLayout xmlns:a="http://schemas.openxmlformats.org/drawingml/2006/main" xmlns:r="http://schemas.openxmlformats.org/officeDocument/2006/relationships" xmlns:p="http://schemas.openxmlformats.org/presentationml/2006/main" type="obj" preserve="1">
  <p:cSld name="8_Title and Content">
    <p:spTree>
      <p:nvGrpSpPr>
        <p:cNvPr id="1" name=""/>
        <p:cNvGrpSpPr/>
        <p:nvPr/>
      </p:nvGrpSpPr>
      <p:grpSpPr>
        <a:xfrm>
          <a:off x="0" y="0"/>
          <a:ext cx="0" cy="0"/>
          <a:chOff x="0" y="0"/>
          <a:chExt cx="0" cy="0"/>
        </a:xfrm>
      </p:grpSpPr>
      <p:pic>
        <p:nvPicPr>
          <p:cNvPr id="9" name="Picture 8" descr="A picture containing person, dish&#10;&#10;Description automatically generated">
            <a:extLst>
              <a:ext uri="{FF2B5EF4-FFF2-40B4-BE49-F238E27FC236}">
                <a16:creationId xmlns:a16="http://schemas.microsoft.com/office/drawing/2014/main" id="{FB079D9C-680C-2E7E-B27F-41822513B73C}"/>
              </a:ext>
            </a:extLst>
          </p:cNvPr>
          <p:cNvPicPr>
            <a:picLocks noChangeAspect="1"/>
          </p:cNvPicPr>
          <p:nvPr userDrawn="1"/>
        </p:nvPicPr>
        <p:blipFill rotWithShape="1">
          <a:blip r:embed="rId2" cstate="screen">
            <a:extLst>
              <a:ext uri="{28A0092B-C50C-407E-A947-70E740481C1C}">
                <a14:useLocalDpi xmlns:a14="http://schemas.microsoft.com/office/drawing/2010/main"/>
              </a:ext>
            </a:extLst>
          </a:blip>
          <a:srcRect/>
          <a:stretch/>
        </p:blipFill>
        <p:spPr>
          <a:xfrm>
            <a:off x="7683690" y="-1"/>
            <a:ext cx="4508310" cy="6858001"/>
          </a:xfrm>
          <a:prstGeom prst="rect">
            <a:avLst/>
          </a:prstGeom>
        </p:spPr>
      </p:pic>
      <p:pic>
        <p:nvPicPr>
          <p:cNvPr id="5" name="Picture 4">
            <a:extLst>
              <a:ext uri="{FF2B5EF4-FFF2-40B4-BE49-F238E27FC236}">
                <a16:creationId xmlns:a16="http://schemas.microsoft.com/office/drawing/2014/main" id="{FBB72D8C-F6F1-78D3-28EB-90D1821FFC21}"/>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rot="5400000">
            <a:off x="4932820" y="2171516"/>
            <a:ext cx="6936825" cy="2551759"/>
          </a:xfrm>
          <a:prstGeom prst="rect">
            <a:avLst/>
          </a:prstGeom>
        </p:spPr>
      </p:pic>
      <p:sp>
        <p:nvSpPr>
          <p:cNvPr id="2" name="Title 1">
            <a:extLst>
              <a:ext uri="{FF2B5EF4-FFF2-40B4-BE49-F238E27FC236}">
                <a16:creationId xmlns:a16="http://schemas.microsoft.com/office/drawing/2014/main" id="{47B148F6-724D-3E57-3A85-349C56A46DE7}"/>
              </a:ext>
            </a:extLst>
          </p:cNvPr>
          <p:cNvSpPr>
            <a:spLocks noGrp="1"/>
          </p:cNvSpPr>
          <p:nvPr>
            <p:ph type="title"/>
          </p:nvPr>
        </p:nvSpPr>
        <p:spPr>
          <a:xfrm>
            <a:off x="838200" y="365125"/>
            <a:ext cx="6621379" cy="1325563"/>
          </a:xfrm>
        </p:spPr>
        <p:txBody>
          <a:bodyPr>
            <a:normAutofit/>
          </a:bodyPr>
          <a:lstStyle>
            <a:lvl1pPr>
              <a:defRPr sz="3600"/>
            </a:lvl1pPr>
          </a:lstStyle>
          <a:p>
            <a:r>
              <a:rPr lang="en-US"/>
              <a:t>Click to edit Master title style</a:t>
            </a:r>
          </a:p>
        </p:txBody>
      </p:sp>
      <p:sp>
        <p:nvSpPr>
          <p:cNvPr id="3" name="Content Placeholder 2">
            <a:extLst>
              <a:ext uri="{FF2B5EF4-FFF2-40B4-BE49-F238E27FC236}">
                <a16:creationId xmlns:a16="http://schemas.microsoft.com/office/drawing/2014/main" id="{707ABDCD-FD24-2F24-632A-F7F02732C750}"/>
              </a:ext>
            </a:extLst>
          </p:cNvPr>
          <p:cNvSpPr>
            <a:spLocks noGrp="1"/>
          </p:cNvSpPr>
          <p:nvPr>
            <p:ph idx="1"/>
          </p:nvPr>
        </p:nvSpPr>
        <p:spPr>
          <a:xfrm>
            <a:off x="838200" y="1825625"/>
            <a:ext cx="6621379"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a:extLst>
              <a:ext uri="{FF2B5EF4-FFF2-40B4-BE49-F238E27FC236}">
                <a16:creationId xmlns:a16="http://schemas.microsoft.com/office/drawing/2014/main" id="{2C319E8E-7966-68D0-8A06-C2FA65100AEF}"/>
              </a:ext>
            </a:extLst>
          </p:cNvPr>
          <p:cNvSpPr>
            <a:spLocks noGrp="1"/>
          </p:cNvSpPr>
          <p:nvPr>
            <p:ph type="sldNum" sz="quarter" idx="12"/>
          </p:nvPr>
        </p:nvSpPr>
        <p:spPr/>
        <p:txBody>
          <a:bodyPr/>
          <a:lstStyle>
            <a:lvl1pPr>
              <a:defRPr>
                <a:solidFill>
                  <a:schemeClr val="bg1"/>
                </a:solidFill>
              </a:defRPr>
            </a:lvl1pPr>
          </a:lstStyle>
          <a:p>
            <a:fld id="{8D5D6A20-D970-7D4D-8AB3-0AE2DECE5285}" type="slidenum">
              <a:rPr lang="en-US" smtClean="0"/>
              <a:pPr/>
              <a:t>‹#›</a:t>
            </a:fld>
            <a:endParaRPr lang="en-US"/>
          </a:p>
        </p:txBody>
      </p:sp>
      <p:pic>
        <p:nvPicPr>
          <p:cNvPr id="7" name="Graphic 6">
            <a:extLst>
              <a:ext uri="{FF2B5EF4-FFF2-40B4-BE49-F238E27FC236}">
                <a16:creationId xmlns:a16="http://schemas.microsoft.com/office/drawing/2014/main" id="{3C92B5CB-ADB0-CC78-0AEA-9AB719D12E9D}"/>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a:off x="190905" y="6379854"/>
            <a:ext cx="1043535" cy="433677"/>
          </a:xfrm>
          <a:prstGeom prst="rect">
            <a:avLst/>
          </a:prstGeom>
        </p:spPr>
      </p:pic>
    </p:spTree>
    <p:extLst>
      <p:ext uri="{BB962C8B-B14F-4D97-AF65-F5344CB8AC3E}">
        <p14:creationId xmlns:p14="http://schemas.microsoft.com/office/powerpoint/2010/main" val="3052082222"/>
      </p:ext>
    </p:extLst>
  </p:cSld>
  <p:clrMapOvr>
    <a:masterClrMapping/>
  </p:clrMapOvr>
</p:sldLayout>
</file>

<file path=ppt/slideLayouts/slideLayout161.xml><?xml version="1.0" encoding="utf-8"?>
<p:sldLayout xmlns:a="http://schemas.openxmlformats.org/drawingml/2006/main" xmlns:r="http://schemas.openxmlformats.org/officeDocument/2006/relationships" xmlns:p="http://schemas.openxmlformats.org/presentationml/2006/main" type="obj" preserve="1">
  <p:cSld name="10_Title and Content">
    <p:spTree>
      <p:nvGrpSpPr>
        <p:cNvPr id="1" name=""/>
        <p:cNvGrpSpPr/>
        <p:nvPr/>
      </p:nvGrpSpPr>
      <p:grpSpPr>
        <a:xfrm>
          <a:off x="0" y="0"/>
          <a:ext cx="0" cy="0"/>
          <a:chOff x="0" y="0"/>
          <a:chExt cx="0" cy="0"/>
        </a:xfrm>
      </p:grpSpPr>
      <p:pic>
        <p:nvPicPr>
          <p:cNvPr id="13" name="Picture 12" descr="A picture containing person, indoor, preparing, table&#10;&#10;Description automatically generated">
            <a:extLst>
              <a:ext uri="{FF2B5EF4-FFF2-40B4-BE49-F238E27FC236}">
                <a16:creationId xmlns:a16="http://schemas.microsoft.com/office/drawing/2014/main" id="{48DB08A4-824A-3A47-2946-3EA584452886}"/>
              </a:ext>
            </a:extLst>
          </p:cNvPr>
          <p:cNvPicPr>
            <a:picLocks noChangeAspect="1"/>
          </p:cNvPicPr>
          <p:nvPr userDrawn="1"/>
        </p:nvPicPr>
        <p:blipFill rotWithShape="1">
          <a:blip r:embed="rId2" cstate="screen">
            <a:extLst>
              <a:ext uri="{28A0092B-C50C-407E-A947-70E740481C1C}">
                <a14:useLocalDpi xmlns:a14="http://schemas.microsoft.com/office/drawing/2010/main"/>
              </a:ext>
            </a:extLst>
          </a:blip>
          <a:srcRect/>
          <a:stretch/>
        </p:blipFill>
        <p:spPr>
          <a:xfrm>
            <a:off x="7125353" y="0"/>
            <a:ext cx="5066648" cy="6858000"/>
          </a:xfrm>
          <a:prstGeom prst="rect">
            <a:avLst/>
          </a:prstGeom>
        </p:spPr>
      </p:pic>
      <p:pic>
        <p:nvPicPr>
          <p:cNvPr id="5" name="Picture 4">
            <a:extLst>
              <a:ext uri="{FF2B5EF4-FFF2-40B4-BE49-F238E27FC236}">
                <a16:creationId xmlns:a16="http://schemas.microsoft.com/office/drawing/2014/main" id="{FBB72D8C-F6F1-78D3-28EB-90D1821FFC21}"/>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rot="5400000">
            <a:off x="4932820" y="2171516"/>
            <a:ext cx="6936825" cy="2551759"/>
          </a:xfrm>
          <a:prstGeom prst="rect">
            <a:avLst/>
          </a:prstGeom>
        </p:spPr>
      </p:pic>
      <p:sp>
        <p:nvSpPr>
          <p:cNvPr id="2" name="Title 1">
            <a:extLst>
              <a:ext uri="{FF2B5EF4-FFF2-40B4-BE49-F238E27FC236}">
                <a16:creationId xmlns:a16="http://schemas.microsoft.com/office/drawing/2014/main" id="{47B148F6-724D-3E57-3A85-349C56A46DE7}"/>
              </a:ext>
            </a:extLst>
          </p:cNvPr>
          <p:cNvSpPr>
            <a:spLocks noGrp="1"/>
          </p:cNvSpPr>
          <p:nvPr>
            <p:ph type="title"/>
          </p:nvPr>
        </p:nvSpPr>
        <p:spPr>
          <a:xfrm>
            <a:off x="838200" y="365125"/>
            <a:ext cx="6621379" cy="1325563"/>
          </a:xfrm>
        </p:spPr>
        <p:txBody>
          <a:bodyPr>
            <a:normAutofit/>
          </a:bodyPr>
          <a:lstStyle>
            <a:lvl1pPr>
              <a:defRPr sz="3600"/>
            </a:lvl1pPr>
          </a:lstStyle>
          <a:p>
            <a:r>
              <a:rPr lang="en-US"/>
              <a:t>Click to edit Master title style</a:t>
            </a:r>
          </a:p>
        </p:txBody>
      </p:sp>
      <p:sp>
        <p:nvSpPr>
          <p:cNvPr id="3" name="Content Placeholder 2">
            <a:extLst>
              <a:ext uri="{FF2B5EF4-FFF2-40B4-BE49-F238E27FC236}">
                <a16:creationId xmlns:a16="http://schemas.microsoft.com/office/drawing/2014/main" id="{707ABDCD-FD24-2F24-632A-F7F02732C750}"/>
              </a:ext>
            </a:extLst>
          </p:cNvPr>
          <p:cNvSpPr>
            <a:spLocks noGrp="1"/>
          </p:cNvSpPr>
          <p:nvPr>
            <p:ph idx="1"/>
          </p:nvPr>
        </p:nvSpPr>
        <p:spPr>
          <a:xfrm>
            <a:off x="838200" y="1825625"/>
            <a:ext cx="6621379"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a:extLst>
              <a:ext uri="{FF2B5EF4-FFF2-40B4-BE49-F238E27FC236}">
                <a16:creationId xmlns:a16="http://schemas.microsoft.com/office/drawing/2014/main" id="{2C319E8E-7966-68D0-8A06-C2FA65100AEF}"/>
              </a:ext>
            </a:extLst>
          </p:cNvPr>
          <p:cNvSpPr>
            <a:spLocks noGrp="1"/>
          </p:cNvSpPr>
          <p:nvPr>
            <p:ph type="sldNum" sz="quarter" idx="12"/>
          </p:nvPr>
        </p:nvSpPr>
        <p:spPr/>
        <p:txBody>
          <a:bodyPr/>
          <a:lstStyle>
            <a:lvl1pPr>
              <a:defRPr>
                <a:solidFill>
                  <a:schemeClr val="bg1">
                    <a:lumMod val="65000"/>
                  </a:schemeClr>
                </a:solidFill>
              </a:defRPr>
            </a:lvl1pPr>
          </a:lstStyle>
          <a:p>
            <a:fld id="{8D5D6A20-D970-7D4D-8AB3-0AE2DECE5285}" type="slidenum">
              <a:rPr lang="en-US" smtClean="0"/>
              <a:pPr/>
              <a:t>‹#›</a:t>
            </a:fld>
            <a:endParaRPr lang="en-US"/>
          </a:p>
        </p:txBody>
      </p:sp>
      <p:pic>
        <p:nvPicPr>
          <p:cNvPr id="7" name="Graphic 6">
            <a:extLst>
              <a:ext uri="{FF2B5EF4-FFF2-40B4-BE49-F238E27FC236}">
                <a16:creationId xmlns:a16="http://schemas.microsoft.com/office/drawing/2014/main" id="{3C92B5CB-ADB0-CC78-0AEA-9AB719D12E9D}"/>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a:off x="190905" y="6379854"/>
            <a:ext cx="1043535" cy="433677"/>
          </a:xfrm>
          <a:prstGeom prst="rect">
            <a:avLst/>
          </a:prstGeom>
        </p:spPr>
      </p:pic>
    </p:spTree>
    <p:extLst>
      <p:ext uri="{BB962C8B-B14F-4D97-AF65-F5344CB8AC3E}">
        <p14:creationId xmlns:p14="http://schemas.microsoft.com/office/powerpoint/2010/main" val="1591564426"/>
      </p:ext>
    </p:extLst>
  </p:cSld>
  <p:clrMapOvr>
    <a:masterClrMapping/>
  </p:clrMapOvr>
</p:sldLayout>
</file>

<file path=ppt/slideLayouts/slideLayout162.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rgbClr val="05A8E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909478-5188-404C-61ED-A4686FA13EA6}"/>
              </a:ext>
            </a:extLst>
          </p:cNvPr>
          <p:cNvSpPr>
            <a:spLocks noGrp="1"/>
          </p:cNvSpPr>
          <p:nvPr>
            <p:ph type="title"/>
          </p:nvPr>
        </p:nvSpPr>
        <p:spPr>
          <a:xfrm>
            <a:off x="831850" y="1300664"/>
            <a:ext cx="10515600" cy="2852737"/>
          </a:xfrm>
        </p:spPr>
        <p:txBody>
          <a:bodyPr anchor="b">
            <a:normAutofit/>
          </a:bodyPr>
          <a:lstStyle>
            <a:lvl1pPr>
              <a:defRPr sz="5400">
                <a:solidFill>
                  <a:schemeClr val="bg1"/>
                </a:solidFill>
              </a:defRPr>
            </a:lvl1pPr>
          </a:lstStyle>
          <a:p>
            <a:r>
              <a:rPr lang="en-US"/>
              <a:t>Click to edit Master title style</a:t>
            </a:r>
          </a:p>
        </p:txBody>
      </p:sp>
      <p:sp>
        <p:nvSpPr>
          <p:cNvPr id="3" name="Text Placeholder 2">
            <a:extLst>
              <a:ext uri="{FF2B5EF4-FFF2-40B4-BE49-F238E27FC236}">
                <a16:creationId xmlns:a16="http://schemas.microsoft.com/office/drawing/2014/main" id="{7CF3FAFC-EA8D-D769-962E-C487A7287A6A}"/>
              </a:ext>
            </a:extLst>
          </p:cNvPr>
          <p:cNvSpPr>
            <a:spLocks noGrp="1"/>
          </p:cNvSpPr>
          <p:nvPr>
            <p:ph type="body" idx="1"/>
          </p:nvPr>
        </p:nvSpPr>
        <p:spPr>
          <a:xfrm>
            <a:off x="831850" y="4180389"/>
            <a:ext cx="10515600" cy="1500187"/>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6" name="Slide Number Placeholder 5">
            <a:extLst>
              <a:ext uri="{FF2B5EF4-FFF2-40B4-BE49-F238E27FC236}">
                <a16:creationId xmlns:a16="http://schemas.microsoft.com/office/drawing/2014/main" id="{5C90D5DF-1102-126A-B203-E3AC1C4DE09A}"/>
              </a:ext>
            </a:extLst>
          </p:cNvPr>
          <p:cNvSpPr>
            <a:spLocks noGrp="1"/>
          </p:cNvSpPr>
          <p:nvPr>
            <p:ph type="sldNum" sz="quarter" idx="12"/>
          </p:nvPr>
        </p:nvSpPr>
        <p:spPr/>
        <p:txBody>
          <a:bodyPr/>
          <a:lstStyle>
            <a:lvl1pPr>
              <a:defRPr>
                <a:solidFill>
                  <a:schemeClr val="bg1"/>
                </a:solidFill>
              </a:defRPr>
            </a:lvl1pPr>
          </a:lstStyle>
          <a:p>
            <a:fld id="{8D5D6A20-D970-7D4D-8AB3-0AE2DECE5285}" type="slidenum">
              <a:rPr lang="en-US" smtClean="0"/>
              <a:pPr/>
              <a:t>‹#›</a:t>
            </a:fld>
            <a:endParaRPr lang="en-US"/>
          </a:p>
        </p:txBody>
      </p:sp>
      <p:pic>
        <p:nvPicPr>
          <p:cNvPr id="7" name="Graphic 6">
            <a:extLst>
              <a:ext uri="{FF2B5EF4-FFF2-40B4-BE49-F238E27FC236}">
                <a16:creationId xmlns:a16="http://schemas.microsoft.com/office/drawing/2014/main" id="{CD0A73A0-D304-6511-1972-84D350CF0200}"/>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190905" y="6379854"/>
            <a:ext cx="1043535" cy="433677"/>
          </a:xfrm>
          <a:prstGeom prst="rect">
            <a:avLst/>
          </a:prstGeom>
        </p:spPr>
      </p:pic>
    </p:spTree>
    <p:extLst>
      <p:ext uri="{BB962C8B-B14F-4D97-AF65-F5344CB8AC3E}">
        <p14:creationId xmlns:p14="http://schemas.microsoft.com/office/powerpoint/2010/main" val="2381761219"/>
      </p:ext>
    </p:extLst>
  </p:cSld>
  <p:clrMapOvr>
    <a:masterClrMapping/>
  </p:clrMapOvr>
</p:sldLayout>
</file>

<file path=ppt/slideLayouts/slideLayout163.xml><?xml version="1.0" encoding="utf-8"?>
<p:sldLayout xmlns:a="http://schemas.openxmlformats.org/drawingml/2006/main" xmlns:r="http://schemas.openxmlformats.org/officeDocument/2006/relationships" xmlns:p="http://schemas.openxmlformats.org/presentationml/2006/main" type="obj" preserve="1">
  <p:cSld name="9_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B148F6-724D-3E57-3A85-349C56A46DE7}"/>
              </a:ext>
            </a:extLst>
          </p:cNvPr>
          <p:cNvSpPr>
            <a:spLocks noGrp="1"/>
          </p:cNvSpPr>
          <p:nvPr>
            <p:ph type="title"/>
          </p:nvPr>
        </p:nvSpPr>
        <p:spPr/>
        <p:txBody>
          <a:bodyPr>
            <a:normAutofit/>
          </a:bodyPr>
          <a:lstStyle>
            <a:lvl1pPr>
              <a:defRPr sz="3600"/>
            </a:lvl1pPr>
          </a:lstStyle>
          <a:p>
            <a:r>
              <a:rPr lang="en-US"/>
              <a:t>Click to edit Master title style</a:t>
            </a:r>
          </a:p>
        </p:txBody>
      </p:sp>
      <p:sp>
        <p:nvSpPr>
          <p:cNvPr id="3" name="Content Placeholder 2">
            <a:extLst>
              <a:ext uri="{FF2B5EF4-FFF2-40B4-BE49-F238E27FC236}">
                <a16:creationId xmlns:a16="http://schemas.microsoft.com/office/drawing/2014/main" id="{707ABDCD-FD24-2F24-632A-F7F02732C75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a:extLst>
              <a:ext uri="{FF2B5EF4-FFF2-40B4-BE49-F238E27FC236}">
                <a16:creationId xmlns:a16="http://schemas.microsoft.com/office/drawing/2014/main" id="{2C319E8E-7966-68D0-8A06-C2FA65100AEF}"/>
              </a:ext>
            </a:extLst>
          </p:cNvPr>
          <p:cNvSpPr>
            <a:spLocks noGrp="1"/>
          </p:cNvSpPr>
          <p:nvPr>
            <p:ph type="sldNum" sz="quarter" idx="12"/>
          </p:nvPr>
        </p:nvSpPr>
        <p:spPr/>
        <p:txBody>
          <a:bodyPr/>
          <a:lstStyle/>
          <a:p>
            <a:fld id="{8D5D6A20-D970-7D4D-8AB3-0AE2DECE5285}" type="slidenum">
              <a:rPr lang="en-US" smtClean="0"/>
              <a:t>‹#›</a:t>
            </a:fld>
            <a:endParaRPr lang="en-US"/>
          </a:p>
        </p:txBody>
      </p:sp>
      <p:pic>
        <p:nvPicPr>
          <p:cNvPr id="7" name="Graphic 6">
            <a:extLst>
              <a:ext uri="{FF2B5EF4-FFF2-40B4-BE49-F238E27FC236}">
                <a16:creationId xmlns:a16="http://schemas.microsoft.com/office/drawing/2014/main" id="{3C92B5CB-ADB0-CC78-0AEA-9AB719D12E9D}"/>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190905" y="6379854"/>
            <a:ext cx="1043535" cy="433677"/>
          </a:xfrm>
          <a:prstGeom prst="rect">
            <a:avLst/>
          </a:prstGeom>
        </p:spPr>
      </p:pic>
      <p:sp>
        <p:nvSpPr>
          <p:cNvPr id="4" name="Rectangle 3">
            <a:extLst>
              <a:ext uri="{FF2B5EF4-FFF2-40B4-BE49-F238E27FC236}">
                <a16:creationId xmlns:a16="http://schemas.microsoft.com/office/drawing/2014/main" id="{EA759E6E-0E48-22AA-6D23-8C5626DAEB9B}"/>
              </a:ext>
            </a:extLst>
          </p:cNvPr>
          <p:cNvSpPr/>
          <p:nvPr userDrawn="1"/>
        </p:nvSpPr>
        <p:spPr>
          <a:xfrm>
            <a:off x="0" y="0"/>
            <a:ext cx="12192000" cy="163773"/>
          </a:xfrm>
          <a:prstGeom prst="rect">
            <a:avLst/>
          </a:prstGeom>
          <a:solidFill>
            <a:srgbClr val="05A8E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814691490"/>
      </p:ext>
    </p:extLst>
  </p:cSld>
  <p:clrMapOvr>
    <a:masterClrMapping/>
  </p:clrMapOvr>
</p:sldLayout>
</file>

<file path=ppt/slideLayouts/slideLayout16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CC211E-91EE-F75C-08B0-B03C8EC72281}"/>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2855ACA4-C3E3-8F59-3AE7-C9EA6DF44CB7}"/>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0B1F831D-6703-C910-1836-10472196BA5C}"/>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Slide Number Placeholder 6">
            <a:extLst>
              <a:ext uri="{FF2B5EF4-FFF2-40B4-BE49-F238E27FC236}">
                <a16:creationId xmlns:a16="http://schemas.microsoft.com/office/drawing/2014/main" id="{00738BEE-BA2F-6A37-F997-84080B649206}"/>
              </a:ext>
            </a:extLst>
          </p:cNvPr>
          <p:cNvSpPr>
            <a:spLocks noGrp="1"/>
          </p:cNvSpPr>
          <p:nvPr>
            <p:ph type="sldNum" sz="quarter" idx="12"/>
          </p:nvPr>
        </p:nvSpPr>
        <p:spPr/>
        <p:txBody>
          <a:bodyPr/>
          <a:lstStyle/>
          <a:p>
            <a:fld id="{8D5D6A20-D970-7D4D-8AB3-0AE2DECE5285}" type="slidenum">
              <a:rPr lang="en-US" smtClean="0"/>
              <a:t>‹#›</a:t>
            </a:fld>
            <a:endParaRPr lang="en-US"/>
          </a:p>
        </p:txBody>
      </p:sp>
      <p:pic>
        <p:nvPicPr>
          <p:cNvPr id="8" name="Graphic 7">
            <a:extLst>
              <a:ext uri="{FF2B5EF4-FFF2-40B4-BE49-F238E27FC236}">
                <a16:creationId xmlns:a16="http://schemas.microsoft.com/office/drawing/2014/main" id="{F1358FDC-DA54-6946-DB3D-810946D07961}"/>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190905" y="6379854"/>
            <a:ext cx="1043535" cy="433677"/>
          </a:xfrm>
          <a:prstGeom prst="rect">
            <a:avLst/>
          </a:prstGeom>
        </p:spPr>
      </p:pic>
    </p:spTree>
    <p:extLst>
      <p:ext uri="{BB962C8B-B14F-4D97-AF65-F5344CB8AC3E}">
        <p14:creationId xmlns:p14="http://schemas.microsoft.com/office/powerpoint/2010/main" val="1691184675"/>
      </p:ext>
    </p:extLst>
  </p:cSld>
  <p:clrMapOvr>
    <a:masterClrMapping/>
  </p:clrMapOvr>
</p:sldLayout>
</file>

<file path=ppt/slideLayouts/slideLayout165.xml><?xml version="1.0" encoding="utf-8"?>
<p:sldLayout xmlns:a="http://schemas.openxmlformats.org/drawingml/2006/main" xmlns:r="http://schemas.openxmlformats.org/officeDocument/2006/relationships" xmlns:p="http://schemas.openxmlformats.org/presentationml/2006/main" preserve="1" userDrawn="1">
  <p:cSld name="3_Comparison">
    <p:spTree>
      <p:nvGrpSpPr>
        <p:cNvPr id="1" name=""/>
        <p:cNvGrpSpPr/>
        <p:nvPr/>
      </p:nvGrpSpPr>
      <p:grpSpPr>
        <a:xfrm>
          <a:off x="0" y="0"/>
          <a:ext cx="0" cy="0"/>
          <a:chOff x="0" y="0"/>
          <a:chExt cx="0" cy="0"/>
        </a:xfrm>
      </p:grpSpPr>
      <p:pic>
        <p:nvPicPr>
          <p:cNvPr id="3" name="Picture 2" descr="A picture containing window, indoor, kitchen, counter&#10;&#10;Description automatically generated">
            <a:extLst>
              <a:ext uri="{FF2B5EF4-FFF2-40B4-BE49-F238E27FC236}">
                <a16:creationId xmlns:a16="http://schemas.microsoft.com/office/drawing/2014/main" id="{8449DF31-A964-BD7D-5992-1A282E0526A8}"/>
              </a:ext>
            </a:extLst>
          </p:cNvPr>
          <p:cNvPicPr>
            <a:picLocks noChangeAspect="1"/>
          </p:cNvPicPr>
          <p:nvPr userDrawn="1"/>
        </p:nvPicPr>
        <p:blipFill rotWithShape="1">
          <a:blip r:embed="rId2" cstate="screen">
            <a:extLst>
              <a:ext uri="{28A0092B-C50C-407E-A947-70E740481C1C}">
                <a14:useLocalDpi xmlns:a14="http://schemas.microsoft.com/office/drawing/2010/main"/>
              </a:ext>
            </a:extLst>
          </a:blip>
          <a:srcRect/>
          <a:stretch/>
        </p:blipFill>
        <p:spPr>
          <a:xfrm>
            <a:off x="6096000" y="0"/>
            <a:ext cx="6096000" cy="6858000"/>
          </a:xfrm>
          <a:prstGeom prst="rect">
            <a:avLst/>
          </a:prstGeom>
        </p:spPr>
      </p:pic>
      <p:sp>
        <p:nvSpPr>
          <p:cNvPr id="9" name="Slide Number Placeholder 8">
            <a:extLst>
              <a:ext uri="{FF2B5EF4-FFF2-40B4-BE49-F238E27FC236}">
                <a16:creationId xmlns:a16="http://schemas.microsoft.com/office/drawing/2014/main" id="{3799D0C7-2C51-DC72-9B64-055117CE3CF8}"/>
              </a:ext>
            </a:extLst>
          </p:cNvPr>
          <p:cNvSpPr>
            <a:spLocks noGrp="1"/>
          </p:cNvSpPr>
          <p:nvPr>
            <p:ph type="sldNum" sz="quarter" idx="12"/>
          </p:nvPr>
        </p:nvSpPr>
        <p:spPr/>
        <p:txBody>
          <a:bodyPr/>
          <a:lstStyle>
            <a:lvl1pPr>
              <a:defRPr>
                <a:solidFill>
                  <a:schemeClr val="bg1"/>
                </a:solidFill>
              </a:defRPr>
            </a:lvl1pPr>
          </a:lstStyle>
          <a:p>
            <a:fld id="{8D5D6A20-D970-7D4D-8AB3-0AE2DECE5285}" type="slidenum">
              <a:rPr lang="en-US" smtClean="0"/>
              <a:pPr/>
              <a:t>‹#›</a:t>
            </a:fld>
            <a:endParaRPr lang="en-US"/>
          </a:p>
        </p:txBody>
      </p:sp>
      <p:pic>
        <p:nvPicPr>
          <p:cNvPr id="10" name="Graphic 9">
            <a:extLst>
              <a:ext uri="{FF2B5EF4-FFF2-40B4-BE49-F238E27FC236}">
                <a16:creationId xmlns:a16="http://schemas.microsoft.com/office/drawing/2014/main" id="{629BFFD2-6D76-4B2E-5267-F3E9F5E0440A}"/>
              </a:ext>
            </a:extLst>
          </p:cNvPr>
          <p:cNvPicPr>
            <a:picLocks noChangeAspect="1"/>
          </p:cNvPicPr>
          <p:nvPr userDrawn="1"/>
        </p:nvPicPr>
        <p:blipFill>
          <a:blip r:embed="rId3">
            <a:extLst>
              <a:ext uri="{96DAC541-7B7A-43D3-8B79-37D633B846F1}">
                <asvg:svgBlip xmlns:asvg="http://schemas.microsoft.com/office/drawing/2016/SVG/main" r:embed="rId4"/>
              </a:ext>
            </a:extLst>
          </a:blip>
          <a:stretch>
            <a:fillRect/>
          </a:stretch>
        </p:blipFill>
        <p:spPr>
          <a:xfrm>
            <a:off x="190905" y="6379854"/>
            <a:ext cx="1043535" cy="433677"/>
          </a:xfrm>
          <a:prstGeom prst="rect">
            <a:avLst/>
          </a:prstGeom>
        </p:spPr>
      </p:pic>
      <p:sp>
        <p:nvSpPr>
          <p:cNvPr id="12" name="Title 1">
            <a:extLst>
              <a:ext uri="{FF2B5EF4-FFF2-40B4-BE49-F238E27FC236}">
                <a16:creationId xmlns:a16="http://schemas.microsoft.com/office/drawing/2014/main" id="{A006F9E2-28BA-B354-1EBE-2FAE7706EDE7}"/>
              </a:ext>
            </a:extLst>
          </p:cNvPr>
          <p:cNvSpPr>
            <a:spLocks noGrp="1"/>
          </p:cNvSpPr>
          <p:nvPr>
            <p:ph type="ctrTitle"/>
          </p:nvPr>
        </p:nvSpPr>
        <p:spPr>
          <a:xfrm>
            <a:off x="838200" y="1503948"/>
            <a:ext cx="4287253" cy="2358189"/>
          </a:xfrm>
        </p:spPr>
        <p:txBody>
          <a:bodyPr anchor="b">
            <a:normAutofit/>
          </a:bodyPr>
          <a:lstStyle>
            <a:lvl1pPr algn="l">
              <a:defRPr sz="3600" b="1">
                <a:latin typeface="Arial" panose="020B0604020202020204" pitchFamily="34" charset="0"/>
                <a:cs typeface="Arial" panose="020B0604020202020204" pitchFamily="34" charset="0"/>
              </a:defRPr>
            </a:lvl1pPr>
          </a:lstStyle>
          <a:p>
            <a:r>
              <a:rPr lang="en-US"/>
              <a:t>Click to edit Master title style</a:t>
            </a:r>
          </a:p>
        </p:txBody>
      </p:sp>
      <p:sp>
        <p:nvSpPr>
          <p:cNvPr id="13" name="Subtitle 2">
            <a:extLst>
              <a:ext uri="{FF2B5EF4-FFF2-40B4-BE49-F238E27FC236}">
                <a16:creationId xmlns:a16="http://schemas.microsoft.com/office/drawing/2014/main" id="{6FD337F6-074B-D3AB-619A-EEFBFC78DAAF}"/>
              </a:ext>
            </a:extLst>
          </p:cNvPr>
          <p:cNvSpPr>
            <a:spLocks noGrp="1"/>
          </p:cNvSpPr>
          <p:nvPr>
            <p:ph type="subTitle" idx="1"/>
          </p:nvPr>
        </p:nvSpPr>
        <p:spPr>
          <a:xfrm>
            <a:off x="838200" y="4015780"/>
            <a:ext cx="4287253" cy="767080"/>
          </a:xfrm>
        </p:spPr>
        <p:txBody>
          <a:bodyPr>
            <a:normAutofit/>
          </a:bodyPr>
          <a:lstStyle>
            <a:lvl1pPr marL="0" indent="0" algn="l">
              <a:buNone/>
              <a:defRPr sz="1800">
                <a:latin typeface="Arial" panose="020B0604020202020204" pitchFamily="34" charset="0"/>
                <a:cs typeface="Arial" panose="020B0604020202020204" pitchFamily="34"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3377036456"/>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166.xml><?xml version="1.0" encoding="utf-8"?>
<p:sldLayout xmlns:a="http://schemas.openxmlformats.org/drawingml/2006/main" xmlns:r="http://schemas.openxmlformats.org/officeDocument/2006/relationships" xmlns:p="http://schemas.openxmlformats.org/presentationml/2006/main" preserve="1" userDrawn="1">
  <p:cSld name="1_Comparison">
    <p:spTree>
      <p:nvGrpSpPr>
        <p:cNvPr id="1" name=""/>
        <p:cNvGrpSpPr/>
        <p:nvPr/>
      </p:nvGrpSpPr>
      <p:grpSpPr>
        <a:xfrm>
          <a:off x="0" y="0"/>
          <a:ext cx="0" cy="0"/>
          <a:chOff x="0" y="0"/>
          <a:chExt cx="0" cy="0"/>
        </a:xfrm>
      </p:grpSpPr>
      <p:pic>
        <p:nvPicPr>
          <p:cNvPr id="7" name="Picture 6" descr="A picture containing window&#10;&#10;Description automatically generated">
            <a:extLst>
              <a:ext uri="{FF2B5EF4-FFF2-40B4-BE49-F238E27FC236}">
                <a16:creationId xmlns:a16="http://schemas.microsoft.com/office/drawing/2014/main" id="{6AF31ADF-0850-B6E5-3B87-78E77FC90248}"/>
              </a:ext>
            </a:extLst>
          </p:cNvPr>
          <p:cNvPicPr>
            <a:picLocks noChangeAspect="1"/>
          </p:cNvPicPr>
          <p:nvPr userDrawn="1"/>
        </p:nvPicPr>
        <p:blipFill rotWithShape="1">
          <a:blip r:embed="rId2" cstate="screen">
            <a:extLst>
              <a:ext uri="{28A0092B-C50C-407E-A947-70E740481C1C}">
                <a14:useLocalDpi xmlns:a14="http://schemas.microsoft.com/office/drawing/2010/main"/>
              </a:ext>
            </a:extLst>
          </a:blip>
          <a:srcRect/>
          <a:stretch/>
        </p:blipFill>
        <p:spPr>
          <a:xfrm>
            <a:off x="6096000" y="0"/>
            <a:ext cx="6227011" cy="6858000"/>
          </a:xfrm>
          <a:prstGeom prst="rect">
            <a:avLst/>
          </a:prstGeom>
        </p:spPr>
      </p:pic>
      <p:sp>
        <p:nvSpPr>
          <p:cNvPr id="9" name="Slide Number Placeholder 8">
            <a:extLst>
              <a:ext uri="{FF2B5EF4-FFF2-40B4-BE49-F238E27FC236}">
                <a16:creationId xmlns:a16="http://schemas.microsoft.com/office/drawing/2014/main" id="{3799D0C7-2C51-DC72-9B64-055117CE3CF8}"/>
              </a:ext>
            </a:extLst>
          </p:cNvPr>
          <p:cNvSpPr>
            <a:spLocks noGrp="1"/>
          </p:cNvSpPr>
          <p:nvPr>
            <p:ph type="sldNum" sz="quarter" idx="12"/>
          </p:nvPr>
        </p:nvSpPr>
        <p:spPr/>
        <p:txBody>
          <a:bodyPr/>
          <a:lstStyle>
            <a:lvl1pPr>
              <a:defRPr>
                <a:solidFill>
                  <a:schemeClr val="bg1"/>
                </a:solidFill>
              </a:defRPr>
            </a:lvl1pPr>
          </a:lstStyle>
          <a:p>
            <a:fld id="{8D5D6A20-D970-7D4D-8AB3-0AE2DECE5285}" type="slidenum">
              <a:rPr lang="en-US" smtClean="0"/>
              <a:pPr/>
              <a:t>‹#›</a:t>
            </a:fld>
            <a:endParaRPr lang="en-US"/>
          </a:p>
        </p:txBody>
      </p:sp>
      <p:pic>
        <p:nvPicPr>
          <p:cNvPr id="10" name="Graphic 9">
            <a:extLst>
              <a:ext uri="{FF2B5EF4-FFF2-40B4-BE49-F238E27FC236}">
                <a16:creationId xmlns:a16="http://schemas.microsoft.com/office/drawing/2014/main" id="{629BFFD2-6D76-4B2E-5267-F3E9F5E0440A}"/>
              </a:ext>
            </a:extLst>
          </p:cNvPr>
          <p:cNvPicPr>
            <a:picLocks noChangeAspect="1"/>
          </p:cNvPicPr>
          <p:nvPr userDrawn="1"/>
        </p:nvPicPr>
        <p:blipFill>
          <a:blip r:embed="rId3">
            <a:extLst>
              <a:ext uri="{96DAC541-7B7A-43D3-8B79-37D633B846F1}">
                <asvg:svgBlip xmlns:asvg="http://schemas.microsoft.com/office/drawing/2016/SVG/main" r:embed="rId4"/>
              </a:ext>
            </a:extLst>
          </a:blip>
          <a:stretch>
            <a:fillRect/>
          </a:stretch>
        </p:blipFill>
        <p:spPr>
          <a:xfrm>
            <a:off x="190905" y="6379854"/>
            <a:ext cx="1043535" cy="433677"/>
          </a:xfrm>
          <a:prstGeom prst="rect">
            <a:avLst/>
          </a:prstGeom>
        </p:spPr>
      </p:pic>
      <p:sp>
        <p:nvSpPr>
          <p:cNvPr id="12" name="Title 1">
            <a:extLst>
              <a:ext uri="{FF2B5EF4-FFF2-40B4-BE49-F238E27FC236}">
                <a16:creationId xmlns:a16="http://schemas.microsoft.com/office/drawing/2014/main" id="{A006F9E2-28BA-B354-1EBE-2FAE7706EDE7}"/>
              </a:ext>
            </a:extLst>
          </p:cNvPr>
          <p:cNvSpPr>
            <a:spLocks noGrp="1"/>
          </p:cNvSpPr>
          <p:nvPr>
            <p:ph type="ctrTitle"/>
          </p:nvPr>
        </p:nvSpPr>
        <p:spPr>
          <a:xfrm>
            <a:off x="838200" y="1503948"/>
            <a:ext cx="4287253" cy="2358189"/>
          </a:xfrm>
        </p:spPr>
        <p:txBody>
          <a:bodyPr anchor="b">
            <a:normAutofit/>
          </a:bodyPr>
          <a:lstStyle>
            <a:lvl1pPr algn="l">
              <a:defRPr sz="3600" b="1">
                <a:latin typeface="Arial" panose="020B0604020202020204" pitchFamily="34" charset="0"/>
                <a:cs typeface="Arial" panose="020B0604020202020204" pitchFamily="34" charset="0"/>
              </a:defRPr>
            </a:lvl1pPr>
          </a:lstStyle>
          <a:p>
            <a:r>
              <a:rPr lang="en-US"/>
              <a:t>Click to edit Master title style</a:t>
            </a:r>
          </a:p>
        </p:txBody>
      </p:sp>
      <p:sp>
        <p:nvSpPr>
          <p:cNvPr id="13" name="Subtitle 2">
            <a:extLst>
              <a:ext uri="{FF2B5EF4-FFF2-40B4-BE49-F238E27FC236}">
                <a16:creationId xmlns:a16="http://schemas.microsoft.com/office/drawing/2014/main" id="{6FD337F6-074B-D3AB-619A-EEFBFC78DAAF}"/>
              </a:ext>
            </a:extLst>
          </p:cNvPr>
          <p:cNvSpPr>
            <a:spLocks noGrp="1"/>
          </p:cNvSpPr>
          <p:nvPr>
            <p:ph type="subTitle" idx="1"/>
          </p:nvPr>
        </p:nvSpPr>
        <p:spPr>
          <a:xfrm>
            <a:off x="838200" y="4015780"/>
            <a:ext cx="4287253" cy="767080"/>
          </a:xfrm>
        </p:spPr>
        <p:txBody>
          <a:bodyPr>
            <a:normAutofit/>
          </a:bodyPr>
          <a:lstStyle>
            <a:lvl1pPr marL="0" indent="0" algn="l">
              <a:buNone/>
              <a:defRPr sz="1800">
                <a:latin typeface="Arial" panose="020B0604020202020204" pitchFamily="34" charset="0"/>
                <a:cs typeface="Arial" panose="020B0604020202020204" pitchFamily="34"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2360482645"/>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167.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pic>
        <p:nvPicPr>
          <p:cNvPr id="17" name="Picture 16" descr="A white toaster on a counter&#10;&#10;Description automatically generated with medium confidence">
            <a:extLst>
              <a:ext uri="{FF2B5EF4-FFF2-40B4-BE49-F238E27FC236}">
                <a16:creationId xmlns:a16="http://schemas.microsoft.com/office/drawing/2014/main" id="{319CA7DF-856D-95F2-5C21-A40438BC5834}"/>
              </a:ext>
            </a:extLst>
          </p:cNvPr>
          <p:cNvPicPr>
            <a:picLocks noChangeAspect="1"/>
          </p:cNvPicPr>
          <p:nvPr userDrawn="1"/>
        </p:nvPicPr>
        <p:blipFill rotWithShape="1">
          <a:blip r:embed="rId2" cstate="screen">
            <a:extLst>
              <a:ext uri="{28A0092B-C50C-407E-A947-70E740481C1C}">
                <a14:useLocalDpi xmlns:a14="http://schemas.microsoft.com/office/drawing/2010/main"/>
              </a:ext>
            </a:extLst>
          </a:blip>
          <a:srcRect/>
          <a:stretch/>
        </p:blipFill>
        <p:spPr>
          <a:xfrm>
            <a:off x="6096000" y="-1"/>
            <a:ext cx="6096000" cy="6858569"/>
          </a:xfrm>
          <a:prstGeom prst="rect">
            <a:avLst/>
          </a:prstGeom>
        </p:spPr>
      </p:pic>
      <p:sp>
        <p:nvSpPr>
          <p:cNvPr id="9" name="Slide Number Placeholder 8">
            <a:extLst>
              <a:ext uri="{FF2B5EF4-FFF2-40B4-BE49-F238E27FC236}">
                <a16:creationId xmlns:a16="http://schemas.microsoft.com/office/drawing/2014/main" id="{3799D0C7-2C51-DC72-9B64-055117CE3CF8}"/>
              </a:ext>
            </a:extLst>
          </p:cNvPr>
          <p:cNvSpPr>
            <a:spLocks noGrp="1"/>
          </p:cNvSpPr>
          <p:nvPr>
            <p:ph type="sldNum" sz="quarter" idx="12"/>
          </p:nvPr>
        </p:nvSpPr>
        <p:spPr/>
        <p:txBody>
          <a:bodyPr/>
          <a:lstStyle>
            <a:lvl1pPr>
              <a:defRPr>
                <a:solidFill>
                  <a:schemeClr val="bg1"/>
                </a:solidFill>
              </a:defRPr>
            </a:lvl1pPr>
          </a:lstStyle>
          <a:p>
            <a:fld id="{8D5D6A20-D970-7D4D-8AB3-0AE2DECE5285}" type="slidenum">
              <a:rPr lang="en-US" smtClean="0"/>
              <a:pPr/>
              <a:t>‹#›</a:t>
            </a:fld>
            <a:endParaRPr lang="en-US"/>
          </a:p>
        </p:txBody>
      </p:sp>
      <p:pic>
        <p:nvPicPr>
          <p:cNvPr id="10" name="Graphic 9">
            <a:extLst>
              <a:ext uri="{FF2B5EF4-FFF2-40B4-BE49-F238E27FC236}">
                <a16:creationId xmlns:a16="http://schemas.microsoft.com/office/drawing/2014/main" id="{629BFFD2-6D76-4B2E-5267-F3E9F5E0440A}"/>
              </a:ext>
            </a:extLst>
          </p:cNvPr>
          <p:cNvPicPr>
            <a:picLocks noChangeAspect="1"/>
          </p:cNvPicPr>
          <p:nvPr userDrawn="1"/>
        </p:nvPicPr>
        <p:blipFill>
          <a:blip r:embed="rId3">
            <a:extLst>
              <a:ext uri="{96DAC541-7B7A-43D3-8B79-37D633B846F1}">
                <asvg:svgBlip xmlns:asvg="http://schemas.microsoft.com/office/drawing/2016/SVG/main" r:embed="rId4"/>
              </a:ext>
            </a:extLst>
          </a:blip>
          <a:stretch>
            <a:fillRect/>
          </a:stretch>
        </p:blipFill>
        <p:spPr>
          <a:xfrm>
            <a:off x="190905" y="6379854"/>
            <a:ext cx="1043535" cy="433677"/>
          </a:xfrm>
          <a:prstGeom prst="rect">
            <a:avLst/>
          </a:prstGeom>
        </p:spPr>
      </p:pic>
      <p:sp>
        <p:nvSpPr>
          <p:cNvPr id="12" name="Title 1">
            <a:extLst>
              <a:ext uri="{FF2B5EF4-FFF2-40B4-BE49-F238E27FC236}">
                <a16:creationId xmlns:a16="http://schemas.microsoft.com/office/drawing/2014/main" id="{A006F9E2-28BA-B354-1EBE-2FAE7706EDE7}"/>
              </a:ext>
            </a:extLst>
          </p:cNvPr>
          <p:cNvSpPr>
            <a:spLocks noGrp="1"/>
          </p:cNvSpPr>
          <p:nvPr>
            <p:ph type="ctrTitle"/>
          </p:nvPr>
        </p:nvSpPr>
        <p:spPr>
          <a:xfrm>
            <a:off x="838200" y="1503948"/>
            <a:ext cx="4287253" cy="2358189"/>
          </a:xfrm>
        </p:spPr>
        <p:txBody>
          <a:bodyPr anchor="b">
            <a:normAutofit/>
          </a:bodyPr>
          <a:lstStyle>
            <a:lvl1pPr algn="l">
              <a:defRPr sz="3600" b="1">
                <a:latin typeface="Arial" panose="020B0604020202020204" pitchFamily="34" charset="0"/>
                <a:cs typeface="Arial" panose="020B0604020202020204" pitchFamily="34" charset="0"/>
              </a:defRPr>
            </a:lvl1pPr>
          </a:lstStyle>
          <a:p>
            <a:r>
              <a:rPr lang="en-US"/>
              <a:t>Click to edit Master title style</a:t>
            </a:r>
          </a:p>
        </p:txBody>
      </p:sp>
      <p:sp>
        <p:nvSpPr>
          <p:cNvPr id="13" name="Subtitle 2">
            <a:extLst>
              <a:ext uri="{FF2B5EF4-FFF2-40B4-BE49-F238E27FC236}">
                <a16:creationId xmlns:a16="http://schemas.microsoft.com/office/drawing/2014/main" id="{6FD337F6-074B-D3AB-619A-EEFBFC78DAAF}"/>
              </a:ext>
            </a:extLst>
          </p:cNvPr>
          <p:cNvSpPr>
            <a:spLocks noGrp="1"/>
          </p:cNvSpPr>
          <p:nvPr>
            <p:ph type="subTitle" idx="1"/>
          </p:nvPr>
        </p:nvSpPr>
        <p:spPr>
          <a:xfrm>
            <a:off x="838200" y="4015780"/>
            <a:ext cx="4287253" cy="767080"/>
          </a:xfrm>
        </p:spPr>
        <p:txBody>
          <a:bodyPr>
            <a:normAutofit/>
          </a:bodyPr>
          <a:lstStyle>
            <a:lvl1pPr marL="0" indent="0" algn="l">
              <a:buNone/>
              <a:defRPr sz="1800">
                <a:latin typeface="Arial" panose="020B0604020202020204" pitchFamily="34" charset="0"/>
                <a:cs typeface="Arial" panose="020B0604020202020204" pitchFamily="34"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2491595441"/>
      </p:ext>
    </p:extLst>
  </p:cSld>
  <p:clrMapOvr>
    <a:masterClrMapping/>
  </p:clrMapOvr>
</p:sldLayout>
</file>

<file path=ppt/slideLayouts/slideLayout168.xml><?xml version="1.0" encoding="utf-8"?>
<p:sldLayout xmlns:a="http://schemas.openxmlformats.org/drawingml/2006/main" xmlns:r="http://schemas.openxmlformats.org/officeDocument/2006/relationships" xmlns:p="http://schemas.openxmlformats.org/presentationml/2006/main" preserve="1" userDrawn="1">
  <p:cSld name="5_Comparison">
    <p:spTree>
      <p:nvGrpSpPr>
        <p:cNvPr id="1" name=""/>
        <p:cNvGrpSpPr/>
        <p:nvPr/>
      </p:nvGrpSpPr>
      <p:grpSpPr>
        <a:xfrm>
          <a:off x="0" y="0"/>
          <a:ext cx="0" cy="0"/>
          <a:chOff x="0" y="0"/>
          <a:chExt cx="0" cy="0"/>
        </a:xfrm>
      </p:grpSpPr>
      <p:pic>
        <p:nvPicPr>
          <p:cNvPr id="3" name="Picture 2" descr="A picture containing tiled&#10;&#10;Description automatically generated">
            <a:extLst>
              <a:ext uri="{FF2B5EF4-FFF2-40B4-BE49-F238E27FC236}">
                <a16:creationId xmlns:a16="http://schemas.microsoft.com/office/drawing/2014/main" id="{CD0BB785-7610-DD59-2C59-05482DF9C434}"/>
              </a:ext>
            </a:extLst>
          </p:cNvPr>
          <p:cNvPicPr>
            <a:picLocks noChangeAspect="1"/>
          </p:cNvPicPr>
          <p:nvPr userDrawn="1"/>
        </p:nvPicPr>
        <p:blipFill rotWithShape="1">
          <a:blip r:embed="rId2" cstate="screen">
            <a:extLst>
              <a:ext uri="{28A0092B-C50C-407E-A947-70E740481C1C}">
                <a14:useLocalDpi xmlns:a14="http://schemas.microsoft.com/office/drawing/2010/main"/>
              </a:ext>
            </a:extLst>
          </a:blip>
          <a:srcRect/>
          <a:stretch/>
        </p:blipFill>
        <p:spPr>
          <a:xfrm>
            <a:off x="6096000" y="0"/>
            <a:ext cx="6096000" cy="6930430"/>
          </a:xfrm>
          <a:prstGeom prst="rect">
            <a:avLst/>
          </a:prstGeom>
        </p:spPr>
      </p:pic>
      <p:sp>
        <p:nvSpPr>
          <p:cNvPr id="9" name="Slide Number Placeholder 8">
            <a:extLst>
              <a:ext uri="{FF2B5EF4-FFF2-40B4-BE49-F238E27FC236}">
                <a16:creationId xmlns:a16="http://schemas.microsoft.com/office/drawing/2014/main" id="{3799D0C7-2C51-DC72-9B64-055117CE3CF8}"/>
              </a:ext>
            </a:extLst>
          </p:cNvPr>
          <p:cNvSpPr>
            <a:spLocks noGrp="1"/>
          </p:cNvSpPr>
          <p:nvPr>
            <p:ph type="sldNum" sz="quarter" idx="12"/>
          </p:nvPr>
        </p:nvSpPr>
        <p:spPr/>
        <p:txBody>
          <a:bodyPr/>
          <a:lstStyle>
            <a:lvl1pPr>
              <a:defRPr>
                <a:solidFill>
                  <a:schemeClr val="bg1"/>
                </a:solidFill>
              </a:defRPr>
            </a:lvl1pPr>
          </a:lstStyle>
          <a:p>
            <a:fld id="{8D5D6A20-D970-7D4D-8AB3-0AE2DECE5285}" type="slidenum">
              <a:rPr lang="en-US" smtClean="0"/>
              <a:pPr/>
              <a:t>‹#›</a:t>
            </a:fld>
            <a:endParaRPr lang="en-US"/>
          </a:p>
        </p:txBody>
      </p:sp>
      <p:pic>
        <p:nvPicPr>
          <p:cNvPr id="10" name="Graphic 9">
            <a:extLst>
              <a:ext uri="{FF2B5EF4-FFF2-40B4-BE49-F238E27FC236}">
                <a16:creationId xmlns:a16="http://schemas.microsoft.com/office/drawing/2014/main" id="{629BFFD2-6D76-4B2E-5267-F3E9F5E0440A}"/>
              </a:ext>
            </a:extLst>
          </p:cNvPr>
          <p:cNvPicPr>
            <a:picLocks noChangeAspect="1"/>
          </p:cNvPicPr>
          <p:nvPr userDrawn="1"/>
        </p:nvPicPr>
        <p:blipFill>
          <a:blip r:embed="rId3">
            <a:extLst>
              <a:ext uri="{96DAC541-7B7A-43D3-8B79-37D633B846F1}">
                <asvg:svgBlip xmlns:asvg="http://schemas.microsoft.com/office/drawing/2016/SVG/main" r:embed="rId4"/>
              </a:ext>
            </a:extLst>
          </a:blip>
          <a:stretch>
            <a:fillRect/>
          </a:stretch>
        </p:blipFill>
        <p:spPr>
          <a:xfrm>
            <a:off x="190905" y="6379854"/>
            <a:ext cx="1043535" cy="433677"/>
          </a:xfrm>
          <a:prstGeom prst="rect">
            <a:avLst/>
          </a:prstGeom>
        </p:spPr>
      </p:pic>
      <p:sp>
        <p:nvSpPr>
          <p:cNvPr id="12" name="Title 1">
            <a:extLst>
              <a:ext uri="{FF2B5EF4-FFF2-40B4-BE49-F238E27FC236}">
                <a16:creationId xmlns:a16="http://schemas.microsoft.com/office/drawing/2014/main" id="{A006F9E2-28BA-B354-1EBE-2FAE7706EDE7}"/>
              </a:ext>
            </a:extLst>
          </p:cNvPr>
          <p:cNvSpPr>
            <a:spLocks noGrp="1"/>
          </p:cNvSpPr>
          <p:nvPr>
            <p:ph type="ctrTitle"/>
          </p:nvPr>
        </p:nvSpPr>
        <p:spPr>
          <a:xfrm>
            <a:off x="838200" y="1503948"/>
            <a:ext cx="4287253" cy="2358189"/>
          </a:xfrm>
        </p:spPr>
        <p:txBody>
          <a:bodyPr anchor="b">
            <a:normAutofit/>
          </a:bodyPr>
          <a:lstStyle>
            <a:lvl1pPr algn="l">
              <a:defRPr sz="3600" b="1">
                <a:latin typeface="Arial" panose="020B0604020202020204" pitchFamily="34" charset="0"/>
                <a:cs typeface="Arial" panose="020B0604020202020204" pitchFamily="34" charset="0"/>
              </a:defRPr>
            </a:lvl1pPr>
          </a:lstStyle>
          <a:p>
            <a:r>
              <a:rPr lang="en-US"/>
              <a:t>Click to edit Master title style</a:t>
            </a:r>
          </a:p>
        </p:txBody>
      </p:sp>
      <p:sp>
        <p:nvSpPr>
          <p:cNvPr id="13" name="Subtitle 2">
            <a:extLst>
              <a:ext uri="{FF2B5EF4-FFF2-40B4-BE49-F238E27FC236}">
                <a16:creationId xmlns:a16="http://schemas.microsoft.com/office/drawing/2014/main" id="{6FD337F6-074B-D3AB-619A-EEFBFC78DAAF}"/>
              </a:ext>
            </a:extLst>
          </p:cNvPr>
          <p:cNvSpPr>
            <a:spLocks noGrp="1"/>
          </p:cNvSpPr>
          <p:nvPr>
            <p:ph type="subTitle" idx="1"/>
          </p:nvPr>
        </p:nvSpPr>
        <p:spPr>
          <a:xfrm>
            <a:off x="838200" y="4015780"/>
            <a:ext cx="4287253" cy="767080"/>
          </a:xfrm>
        </p:spPr>
        <p:txBody>
          <a:bodyPr>
            <a:normAutofit/>
          </a:bodyPr>
          <a:lstStyle>
            <a:lvl1pPr marL="0" indent="0" algn="l">
              <a:buNone/>
              <a:defRPr sz="1800">
                <a:latin typeface="Arial" panose="020B0604020202020204" pitchFamily="34" charset="0"/>
                <a:cs typeface="Arial" panose="020B0604020202020204" pitchFamily="34"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3689965638"/>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169.xml><?xml version="1.0" encoding="utf-8"?>
<p:sldLayout xmlns:a="http://schemas.openxmlformats.org/drawingml/2006/main" xmlns:r="http://schemas.openxmlformats.org/officeDocument/2006/relationships" xmlns:p="http://schemas.openxmlformats.org/presentationml/2006/main" preserve="1" userDrawn="1">
  <p:cSld name="7_Comparison">
    <p:spTree>
      <p:nvGrpSpPr>
        <p:cNvPr id="1" name=""/>
        <p:cNvGrpSpPr/>
        <p:nvPr/>
      </p:nvGrpSpPr>
      <p:grpSpPr>
        <a:xfrm>
          <a:off x="0" y="0"/>
          <a:ext cx="0" cy="0"/>
          <a:chOff x="0" y="0"/>
          <a:chExt cx="0" cy="0"/>
        </a:xfrm>
      </p:grpSpPr>
      <p:sp>
        <p:nvSpPr>
          <p:cNvPr id="9" name="Slide Number Placeholder 8">
            <a:extLst>
              <a:ext uri="{FF2B5EF4-FFF2-40B4-BE49-F238E27FC236}">
                <a16:creationId xmlns:a16="http://schemas.microsoft.com/office/drawing/2014/main" id="{3799D0C7-2C51-DC72-9B64-055117CE3CF8}"/>
              </a:ext>
            </a:extLst>
          </p:cNvPr>
          <p:cNvSpPr>
            <a:spLocks noGrp="1"/>
          </p:cNvSpPr>
          <p:nvPr>
            <p:ph type="sldNum" sz="quarter" idx="12"/>
          </p:nvPr>
        </p:nvSpPr>
        <p:spPr/>
        <p:txBody>
          <a:bodyPr/>
          <a:lstStyle>
            <a:lvl1pPr>
              <a:defRPr>
                <a:solidFill>
                  <a:schemeClr val="bg1"/>
                </a:solidFill>
              </a:defRPr>
            </a:lvl1pPr>
          </a:lstStyle>
          <a:p>
            <a:fld id="{8D5D6A20-D970-7D4D-8AB3-0AE2DECE5285}" type="slidenum">
              <a:rPr lang="en-US" smtClean="0"/>
              <a:pPr/>
              <a:t>‹#›</a:t>
            </a:fld>
            <a:endParaRPr lang="en-US"/>
          </a:p>
        </p:txBody>
      </p:sp>
      <p:pic>
        <p:nvPicPr>
          <p:cNvPr id="10" name="Graphic 9">
            <a:extLst>
              <a:ext uri="{FF2B5EF4-FFF2-40B4-BE49-F238E27FC236}">
                <a16:creationId xmlns:a16="http://schemas.microsoft.com/office/drawing/2014/main" id="{629BFFD2-6D76-4B2E-5267-F3E9F5E0440A}"/>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190905" y="6379854"/>
            <a:ext cx="1043535" cy="433677"/>
          </a:xfrm>
          <a:prstGeom prst="rect">
            <a:avLst/>
          </a:prstGeom>
        </p:spPr>
      </p:pic>
      <p:sp>
        <p:nvSpPr>
          <p:cNvPr id="12" name="Title 1">
            <a:extLst>
              <a:ext uri="{FF2B5EF4-FFF2-40B4-BE49-F238E27FC236}">
                <a16:creationId xmlns:a16="http://schemas.microsoft.com/office/drawing/2014/main" id="{A006F9E2-28BA-B354-1EBE-2FAE7706EDE7}"/>
              </a:ext>
            </a:extLst>
          </p:cNvPr>
          <p:cNvSpPr>
            <a:spLocks noGrp="1"/>
          </p:cNvSpPr>
          <p:nvPr>
            <p:ph type="ctrTitle"/>
          </p:nvPr>
        </p:nvSpPr>
        <p:spPr>
          <a:xfrm>
            <a:off x="838200" y="1503948"/>
            <a:ext cx="4287253" cy="2358189"/>
          </a:xfrm>
        </p:spPr>
        <p:txBody>
          <a:bodyPr anchor="b">
            <a:normAutofit/>
          </a:bodyPr>
          <a:lstStyle>
            <a:lvl1pPr algn="l">
              <a:defRPr sz="3600" b="1">
                <a:latin typeface="Arial" panose="020B0604020202020204" pitchFamily="34" charset="0"/>
                <a:cs typeface="Arial" panose="020B0604020202020204" pitchFamily="34" charset="0"/>
              </a:defRPr>
            </a:lvl1pPr>
          </a:lstStyle>
          <a:p>
            <a:r>
              <a:rPr lang="en-US"/>
              <a:t>Click to edit Master title style</a:t>
            </a:r>
          </a:p>
        </p:txBody>
      </p:sp>
      <p:sp>
        <p:nvSpPr>
          <p:cNvPr id="13" name="Subtitle 2">
            <a:extLst>
              <a:ext uri="{FF2B5EF4-FFF2-40B4-BE49-F238E27FC236}">
                <a16:creationId xmlns:a16="http://schemas.microsoft.com/office/drawing/2014/main" id="{6FD337F6-074B-D3AB-619A-EEFBFC78DAAF}"/>
              </a:ext>
            </a:extLst>
          </p:cNvPr>
          <p:cNvSpPr>
            <a:spLocks noGrp="1"/>
          </p:cNvSpPr>
          <p:nvPr>
            <p:ph type="subTitle" idx="1"/>
          </p:nvPr>
        </p:nvSpPr>
        <p:spPr>
          <a:xfrm>
            <a:off x="838200" y="4015780"/>
            <a:ext cx="4287253" cy="767080"/>
          </a:xfrm>
        </p:spPr>
        <p:txBody>
          <a:bodyPr>
            <a:normAutofit/>
          </a:bodyPr>
          <a:lstStyle>
            <a:lvl1pPr marL="0" indent="0" algn="l">
              <a:buNone/>
              <a:defRPr sz="1800">
                <a:latin typeface="Arial" panose="020B0604020202020204" pitchFamily="34" charset="0"/>
                <a:cs typeface="Arial" panose="020B0604020202020204" pitchFamily="34"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pic>
        <p:nvPicPr>
          <p:cNvPr id="4" name="Picture 3" descr="A person and a child sitting at a table&#10;&#10;Description automatically generated with medium confidence">
            <a:extLst>
              <a:ext uri="{FF2B5EF4-FFF2-40B4-BE49-F238E27FC236}">
                <a16:creationId xmlns:a16="http://schemas.microsoft.com/office/drawing/2014/main" id="{B1C5355A-946A-926F-CAB8-E16731672350}"/>
              </a:ext>
            </a:extLst>
          </p:cNvPr>
          <p:cNvPicPr>
            <a:picLocks noChangeAspect="1"/>
          </p:cNvPicPr>
          <p:nvPr userDrawn="1"/>
        </p:nvPicPr>
        <p:blipFill rotWithShape="1">
          <a:blip r:embed="rId4" cstate="screen">
            <a:extLst>
              <a:ext uri="{28A0092B-C50C-407E-A947-70E740481C1C}">
                <a14:useLocalDpi xmlns:a14="http://schemas.microsoft.com/office/drawing/2010/main"/>
              </a:ext>
            </a:extLst>
          </a:blip>
          <a:srcRect/>
          <a:stretch/>
        </p:blipFill>
        <p:spPr>
          <a:xfrm>
            <a:off x="6096000" y="0"/>
            <a:ext cx="6096000" cy="6858000"/>
          </a:xfrm>
          <a:prstGeom prst="rect">
            <a:avLst/>
          </a:prstGeom>
        </p:spPr>
      </p:pic>
    </p:spTree>
    <p:extLst>
      <p:ext uri="{BB962C8B-B14F-4D97-AF65-F5344CB8AC3E}">
        <p14:creationId xmlns:p14="http://schemas.microsoft.com/office/powerpoint/2010/main" val="1612458125"/>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170.xml><?xml version="1.0" encoding="utf-8"?>
<p:sldLayout xmlns:a="http://schemas.openxmlformats.org/drawingml/2006/main" xmlns:r="http://schemas.openxmlformats.org/officeDocument/2006/relationships" xmlns:p="http://schemas.openxmlformats.org/presentationml/2006/main" preserve="1" userDrawn="1">
  <p:cSld name="4_Comparison">
    <p:spTree>
      <p:nvGrpSpPr>
        <p:cNvPr id="1" name=""/>
        <p:cNvGrpSpPr/>
        <p:nvPr/>
      </p:nvGrpSpPr>
      <p:grpSpPr>
        <a:xfrm>
          <a:off x="0" y="0"/>
          <a:ext cx="0" cy="0"/>
          <a:chOff x="0" y="0"/>
          <a:chExt cx="0" cy="0"/>
        </a:xfrm>
      </p:grpSpPr>
      <p:sp>
        <p:nvSpPr>
          <p:cNvPr id="9" name="Slide Number Placeholder 8">
            <a:extLst>
              <a:ext uri="{FF2B5EF4-FFF2-40B4-BE49-F238E27FC236}">
                <a16:creationId xmlns:a16="http://schemas.microsoft.com/office/drawing/2014/main" id="{3799D0C7-2C51-DC72-9B64-055117CE3CF8}"/>
              </a:ext>
            </a:extLst>
          </p:cNvPr>
          <p:cNvSpPr>
            <a:spLocks noGrp="1"/>
          </p:cNvSpPr>
          <p:nvPr>
            <p:ph type="sldNum" sz="quarter" idx="12"/>
          </p:nvPr>
        </p:nvSpPr>
        <p:spPr/>
        <p:txBody>
          <a:bodyPr/>
          <a:lstStyle>
            <a:lvl1pPr>
              <a:defRPr>
                <a:solidFill>
                  <a:schemeClr val="bg1"/>
                </a:solidFill>
              </a:defRPr>
            </a:lvl1pPr>
          </a:lstStyle>
          <a:p>
            <a:fld id="{8D5D6A20-D970-7D4D-8AB3-0AE2DECE5285}" type="slidenum">
              <a:rPr lang="en-US" smtClean="0"/>
              <a:pPr/>
              <a:t>‹#›</a:t>
            </a:fld>
            <a:endParaRPr lang="en-US"/>
          </a:p>
        </p:txBody>
      </p:sp>
      <p:pic>
        <p:nvPicPr>
          <p:cNvPr id="10" name="Graphic 9">
            <a:extLst>
              <a:ext uri="{FF2B5EF4-FFF2-40B4-BE49-F238E27FC236}">
                <a16:creationId xmlns:a16="http://schemas.microsoft.com/office/drawing/2014/main" id="{629BFFD2-6D76-4B2E-5267-F3E9F5E0440A}"/>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190905" y="6379854"/>
            <a:ext cx="1043535" cy="433677"/>
          </a:xfrm>
          <a:prstGeom prst="rect">
            <a:avLst/>
          </a:prstGeom>
        </p:spPr>
      </p:pic>
      <p:sp>
        <p:nvSpPr>
          <p:cNvPr id="12" name="Title 1">
            <a:extLst>
              <a:ext uri="{FF2B5EF4-FFF2-40B4-BE49-F238E27FC236}">
                <a16:creationId xmlns:a16="http://schemas.microsoft.com/office/drawing/2014/main" id="{A006F9E2-28BA-B354-1EBE-2FAE7706EDE7}"/>
              </a:ext>
            </a:extLst>
          </p:cNvPr>
          <p:cNvSpPr>
            <a:spLocks noGrp="1"/>
          </p:cNvSpPr>
          <p:nvPr>
            <p:ph type="ctrTitle"/>
          </p:nvPr>
        </p:nvSpPr>
        <p:spPr>
          <a:xfrm>
            <a:off x="838200" y="1503948"/>
            <a:ext cx="4287253" cy="2358189"/>
          </a:xfrm>
        </p:spPr>
        <p:txBody>
          <a:bodyPr anchor="b">
            <a:normAutofit/>
          </a:bodyPr>
          <a:lstStyle>
            <a:lvl1pPr algn="l">
              <a:defRPr sz="3600" b="1">
                <a:latin typeface="Arial" panose="020B0604020202020204" pitchFamily="34" charset="0"/>
                <a:cs typeface="Arial" panose="020B0604020202020204" pitchFamily="34" charset="0"/>
              </a:defRPr>
            </a:lvl1pPr>
          </a:lstStyle>
          <a:p>
            <a:r>
              <a:rPr lang="en-US"/>
              <a:t>Click to edit Master title style</a:t>
            </a:r>
          </a:p>
        </p:txBody>
      </p:sp>
      <p:sp>
        <p:nvSpPr>
          <p:cNvPr id="13" name="Subtitle 2">
            <a:extLst>
              <a:ext uri="{FF2B5EF4-FFF2-40B4-BE49-F238E27FC236}">
                <a16:creationId xmlns:a16="http://schemas.microsoft.com/office/drawing/2014/main" id="{6FD337F6-074B-D3AB-619A-EEFBFC78DAAF}"/>
              </a:ext>
            </a:extLst>
          </p:cNvPr>
          <p:cNvSpPr>
            <a:spLocks noGrp="1"/>
          </p:cNvSpPr>
          <p:nvPr>
            <p:ph type="subTitle" idx="1"/>
          </p:nvPr>
        </p:nvSpPr>
        <p:spPr>
          <a:xfrm>
            <a:off x="838200" y="4015780"/>
            <a:ext cx="4287253" cy="767080"/>
          </a:xfrm>
        </p:spPr>
        <p:txBody>
          <a:bodyPr>
            <a:normAutofit/>
          </a:bodyPr>
          <a:lstStyle>
            <a:lvl1pPr marL="0" indent="0" algn="l">
              <a:buNone/>
              <a:defRPr sz="1800">
                <a:latin typeface="Arial" panose="020B0604020202020204" pitchFamily="34" charset="0"/>
                <a:cs typeface="Arial" panose="020B0604020202020204" pitchFamily="34"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pic>
        <p:nvPicPr>
          <p:cNvPr id="8" name="Picture 7" descr="A picture containing window, person, indoor, preparing&#10;&#10;Description automatically generated">
            <a:extLst>
              <a:ext uri="{FF2B5EF4-FFF2-40B4-BE49-F238E27FC236}">
                <a16:creationId xmlns:a16="http://schemas.microsoft.com/office/drawing/2014/main" id="{F0382F6C-D378-2E1F-B764-C4FF811374C1}"/>
              </a:ext>
            </a:extLst>
          </p:cNvPr>
          <p:cNvPicPr>
            <a:picLocks noChangeAspect="1"/>
          </p:cNvPicPr>
          <p:nvPr userDrawn="1"/>
        </p:nvPicPr>
        <p:blipFill rotWithShape="1">
          <a:blip r:embed="rId4" cstate="screen">
            <a:extLst>
              <a:ext uri="{28A0092B-C50C-407E-A947-70E740481C1C}">
                <a14:useLocalDpi xmlns:a14="http://schemas.microsoft.com/office/drawing/2010/main"/>
              </a:ext>
            </a:extLst>
          </a:blip>
          <a:srcRect/>
          <a:stretch/>
        </p:blipFill>
        <p:spPr>
          <a:xfrm>
            <a:off x="6096000" y="0"/>
            <a:ext cx="6096000" cy="6858000"/>
          </a:xfrm>
          <a:prstGeom prst="rect">
            <a:avLst/>
          </a:prstGeom>
        </p:spPr>
      </p:pic>
    </p:spTree>
    <p:extLst>
      <p:ext uri="{BB962C8B-B14F-4D97-AF65-F5344CB8AC3E}">
        <p14:creationId xmlns:p14="http://schemas.microsoft.com/office/powerpoint/2010/main" val="3857127304"/>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171.xml><?xml version="1.0" encoding="utf-8"?>
<p:sldLayout xmlns:a="http://schemas.openxmlformats.org/drawingml/2006/main" xmlns:r="http://schemas.openxmlformats.org/officeDocument/2006/relationships" xmlns:p="http://schemas.openxmlformats.org/presentationml/2006/main" preserve="1" userDrawn="1">
  <p:cSld name="6_Comparison">
    <p:spTree>
      <p:nvGrpSpPr>
        <p:cNvPr id="1" name=""/>
        <p:cNvGrpSpPr/>
        <p:nvPr/>
      </p:nvGrpSpPr>
      <p:grpSpPr>
        <a:xfrm>
          <a:off x="0" y="0"/>
          <a:ext cx="0" cy="0"/>
          <a:chOff x="0" y="0"/>
          <a:chExt cx="0" cy="0"/>
        </a:xfrm>
      </p:grpSpPr>
      <p:sp>
        <p:nvSpPr>
          <p:cNvPr id="9" name="Slide Number Placeholder 8">
            <a:extLst>
              <a:ext uri="{FF2B5EF4-FFF2-40B4-BE49-F238E27FC236}">
                <a16:creationId xmlns:a16="http://schemas.microsoft.com/office/drawing/2014/main" id="{3799D0C7-2C51-DC72-9B64-055117CE3CF8}"/>
              </a:ext>
            </a:extLst>
          </p:cNvPr>
          <p:cNvSpPr>
            <a:spLocks noGrp="1"/>
          </p:cNvSpPr>
          <p:nvPr>
            <p:ph type="sldNum" sz="quarter" idx="12"/>
          </p:nvPr>
        </p:nvSpPr>
        <p:spPr/>
        <p:txBody>
          <a:bodyPr/>
          <a:lstStyle>
            <a:lvl1pPr>
              <a:defRPr>
                <a:solidFill>
                  <a:schemeClr val="bg1"/>
                </a:solidFill>
              </a:defRPr>
            </a:lvl1pPr>
          </a:lstStyle>
          <a:p>
            <a:fld id="{8D5D6A20-D970-7D4D-8AB3-0AE2DECE5285}" type="slidenum">
              <a:rPr lang="en-US" smtClean="0"/>
              <a:pPr/>
              <a:t>‹#›</a:t>
            </a:fld>
            <a:endParaRPr lang="en-US"/>
          </a:p>
        </p:txBody>
      </p:sp>
      <p:pic>
        <p:nvPicPr>
          <p:cNvPr id="10" name="Graphic 9">
            <a:extLst>
              <a:ext uri="{FF2B5EF4-FFF2-40B4-BE49-F238E27FC236}">
                <a16:creationId xmlns:a16="http://schemas.microsoft.com/office/drawing/2014/main" id="{629BFFD2-6D76-4B2E-5267-F3E9F5E0440A}"/>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190905" y="6379854"/>
            <a:ext cx="1043535" cy="433677"/>
          </a:xfrm>
          <a:prstGeom prst="rect">
            <a:avLst/>
          </a:prstGeom>
        </p:spPr>
      </p:pic>
      <p:sp>
        <p:nvSpPr>
          <p:cNvPr id="12" name="Title 1">
            <a:extLst>
              <a:ext uri="{FF2B5EF4-FFF2-40B4-BE49-F238E27FC236}">
                <a16:creationId xmlns:a16="http://schemas.microsoft.com/office/drawing/2014/main" id="{A006F9E2-28BA-B354-1EBE-2FAE7706EDE7}"/>
              </a:ext>
            </a:extLst>
          </p:cNvPr>
          <p:cNvSpPr>
            <a:spLocks noGrp="1"/>
          </p:cNvSpPr>
          <p:nvPr>
            <p:ph type="ctrTitle"/>
          </p:nvPr>
        </p:nvSpPr>
        <p:spPr>
          <a:xfrm>
            <a:off x="838200" y="1503948"/>
            <a:ext cx="4287253" cy="2358189"/>
          </a:xfrm>
        </p:spPr>
        <p:txBody>
          <a:bodyPr anchor="b">
            <a:normAutofit/>
          </a:bodyPr>
          <a:lstStyle>
            <a:lvl1pPr algn="l">
              <a:defRPr sz="3600" b="1">
                <a:latin typeface="Arial" panose="020B0604020202020204" pitchFamily="34" charset="0"/>
                <a:cs typeface="Arial" panose="020B0604020202020204" pitchFamily="34" charset="0"/>
              </a:defRPr>
            </a:lvl1pPr>
          </a:lstStyle>
          <a:p>
            <a:r>
              <a:rPr lang="en-US"/>
              <a:t>Click to edit Master title style</a:t>
            </a:r>
          </a:p>
        </p:txBody>
      </p:sp>
      <p:sp>
        <p:nvSpPr>
          <p:cNvPr id="13" name="Subtitle 2">
            <a:extLst>
              <a:ext uri="{FF2B5EF4-FFF2-40B4-BE49-F238E27FC236}">
                <a16:creationId xmlns:a16="http://schemas.microsoft.com/office/drawing/2014/main" id="{6FD337F6-074B-D3AB-619A-EEFBFC78DAAF}"/>
              </a:ext>
            </a:extLst>
          </p:cNvPr>
          <p:cNvSpPr>
            <a:spLocks noGrp="1"/>
          </p:cNvSpPr>
          <p:nvPr>
            <p:ph type="subTitle" idx="1"/>
          </p:nvPr>
        </p:nvSpPr>
        <p:spPr>
          <a:xfrm>
            <a:off x="838200" y="4015780"/>
            <a:ext cx="4287253" cy="767080"/>
          </a:xfrm>
        </p:spPr>
        <p:txBody>
          <a:bodyPr>
            <a:normAutofit/>
          </a:bodyPr>
          <a:lstStyle>
            <a:lvl1pPr marL="0" indent="0" algn="l">
              <a:buNone/>
              <a:defRPr sz="1800">
                <a:latin typeface="Arial" panose="020B0604020202020204" pitchFamily="34" charset="0"/>
                <a:cs typeface="Arial" panose="020B0604020202020204" pitchFamily="34"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pic>
        <p:nvPicPr>
          <p:cNvPr id="3" name="Picture 2" descr="A picture containing person, indoor&#10;&#10;Description automatically generated">
            <a:extLst>
              <a:ext uri="{FF2B5EF4-FFF2-40B4-BE49-F238E27FC236}">
                <a16:creationId xmlns:a16="http://schemas.microsoft.com/office/drawing/2014/main" id="{CC334C53-AE02-7E02-CB0C-80B05E083DF6}"/>
              </a:ext>
            </a:extLst>
          </p:cNvPr>
          <p:cNvPicPr>
            <a:picLocks noChangeAspect="1"/>
          </p:cNvPicPr>
          <p:nvPr userDrawn="1"/>
        </p:nvPicPr>
        <p:blipFill rotWithShape="1">
          <a:blip r:embed="rId4" cstate="screen">
            <a:extLst>
              <a:ext uri="{28A0092B-C50C-407E-A947-70E740481C1C}">
                <a14:useLocalDpi xmlns:a14="http://schemas.microsoft.com/office/drawing/2010/main"/>
              </a:ext>
            </a:extLst>
          </a:blip>
          <a:srcRect/>
          <a:stretch/>
        </p:blipFill>
        <p:spPr>
          <a:xfrm>
            <a:off x="6096000" y="0"/>
            <a:ext cx="6096000" cy="6930082"/>
          </a:xfrm>
          <a:prstGeom prst="rect">
            <a:avLst/>
          </a:prstGeom>
        </p:spPr>
      </p:pic>
    </p:spTree>
    <p:extLst>
      <p:ext uri="{BB962C8B-B14F-4D97-AF65-F5344CB8AC3E}">
        <p14:creationId xmlns:p14="http://schemas.microsoft.com/office/powerpoint/2010/main" val="3704622198"/>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172.xml><?xml version="1.0" encoding="utf-8"?>
<p:sldLayout xmlns:a="http://schemas.openxmlformats.org/drawingml/2006/main" xmlns:r="http://schemas.openxmlformats.org/officeDocument/2006/relationships" xmlns:p="http://schemas.openxmlformats.org/presentationml/2006/main" type="title" preserve="1">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3C3F0A-B309-7E6F-87C7-1189AAB7F8F3}"/>
              </a:ext>
            </a:extLst>
          </p:cNvPr>
          <p:cNvSpPr>
            <a:spLocks noGrp="1"/>
          </p:cNvSpPr>
          <p:nvPr>
            <p:ph type="ctrTitle"/>
          </p:nvPr>
        </p:nvSpPr>
        <p:spPr>
          <a:xfrm>
            <a:off x="838200" y="1070811"/>
            <a:ext cx="4287253" cy="2358189"/>
          </a:xfrm>
        </p:spPr>
        <p:txBody>
          <a:bodyPr anchor="b">
            <a:normAutofit/>
          </a:bodyPr>
          <a:lstStyle>
            <a:lvl1pPr algn="l">
              <a:defRPr sz="3600" b="1">
                <a:latin typeface="Arial" panose="020B0604020202020204" pitchFamily="34" charset="0"/>
                <a:cs typeface="Arial" panose="020B0604020202020204" pitchFamily="34" charset="0"/>
              </a:defRPr>
            </a:lvl1pPr>
          </a:lstStyle>
          <a:p>
            <a:r>
              <a:rPr lang="en-US"/>
              <a:t>Click to edit Master title style</a:t>
            </a:r>
          </a:p>
        </p:txBody>
      </p:sp>
      <p:sp>
        <p:nvSpPr>
          <p:cNvPr id="3" name="Subtitle 2">
            <a:extLst>
              <a:ext uri="{FF2B5EF4-FFF2-40B4-BE49-F238E27FC236}">
                <a16:creationId xmlns:a16="http://schemas.microsoft.com/office/drawing/2014/main" id="{56D75D2F-01F1-08BA-8392-4DC16FBB1973}"/>
              </a:ext>
            </a:extLst>
          </p:cNvPr>
          <p:cNvSpPr>
            <a:spLocks noGrp="1"/>
          </p:cNvSpPr>
          <p:nvPr>
            <p:ph type="subTitle" idx="1"/>
          </p:nvPr>
        </p:nvSpPr>
        <p:spPr>
          <a:xfrm>
            <a:off x="838200" y="3582643"/>
            <a:ext cx="4287253" cy="767080"/>
          </a:xfrm>
        </p:spPr>
        <p:txBody>
          <a:bodyPr>
            <a:normAutofit/>
          </a:bodyPr>
          <a:lstStyle>
            <a:lvl1pPr marL="0" indent="0" algn="l">
              <a:buNone/>
              <a:defRPr sz="1800">
                <a:latin typeface="Arial" panose="020B0604020202020204" pitchFamily="34" charset="0"/>
                <a:cs typeface="Arial" panose="020B0604020202020204" pitchFamily="34"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6" name="Slide Number Placeholder 5">
            <a:extLst>
              <a:ext uri="{FF2B5EF4-FFF2-40B4-BE49-F238E27FC236}">
                <a16:creationId xmlns:a16="http://schemas.microsoft.com/office/drawing/2014/main" id="{887B9DE0-D303-EFF4-845F-1C730985DD20}"/>
              </a:ext>
            </a:extLst>
          </p:cNvPr>
          <p:cNvSpPr>
            <a:spLocks noGrp="1"/>
          </p:cNvSpPr>
          <p:nvPr>
            <p:ph type="sldNum" sz="quarter" idx="12"/>
          </p:nvPr>
        </p:nvSpPr>
        <p:spPr/>
        <p:txBody>
          <a:bodyPr/>
          <a:lstStyle/>
          <a:p>
            <a:fld id="{8D5D6A20-D970-7D4D-8AB3-0AE2DECE5285}" type="slidenum">
              <a:rPr lang="en-US" smtClean="0"/>
              <a:t>‹#›</a:t>
            </a:fld>
            <a:endParaRPr lang="en-US"/>
          </a:p>
        </p:txBody>
      </p:sp>
      <p:pic>
        <p:nvPicPr>
          <p:cNvPr id="7" name="Graphic 6">
            <a:extLst>
              <a:ext uri="{FF2B5EF4-FFF2-40B4-BE49-F238E27FC236}">
                <a16:creationId xmlns:a16="http://schemas.microsoft.com/office/drawing/2014/main" id="{735F6759-C613-1C4E-65C8-23B1BB71572C}"/>
              </a:ext>
            </a:extLst>
          </p:cNvPr>
          <p:cNvPicPr>
            <a:picLocks noChangeAspect="1"/>
          </p:cNvPicPr>
          <p:nvPr userDrawn="1"/>
        </p:nvPicPr>
        <p:blipFill>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tretch>
            <a:fillRect/>
          </a:stretch>
        </p:blipFill>
        <p:spPr>
          <a:xfrm>
            <a:off x="841197" y="4707472"/>
            <a:ext cx="915684" cy="1012072"/>
          </a:xfrm>
          <a:prstGeom prst="rect">
            <a:avLst/>
          </a:prstGeom>
        </p:spPr>
      </p:pic>
      <p:grpSp>
        <p:nvGrpSpPr>
          <p:cNvPr id="8" name="Group 7">
            <a:extLst>
              <a:ext uri="{FF2B5EF4-FFF2-40B4-BE49-F238E27FC236}">
                <a16:creationId xmlns:a16="http://schemas.microsoft.com/office/drawing/2014/main" id="{5CA70573-35CE-9577-6FFF-23B2D3CD7C83}"/>
              </a:ext>
            </a:extLst>
          </p:cNvPr>
          <p:cNvGrpSpPr/>
          <p:nvPr userDrawn="1"/>
        </p:nvGrpSpPr>
        <p:grpSpPr>
          <a:xfrm>
            <a:off x="5408793" y="-8705"/>
            <a:ext cx="6793991" cy="6866705"/>
            <a:chOff x="5408793" y="-8705"/>
            <a:chExt cx="6793991" cy="6866705"/>
          </a:xfrm>
        </p:grpSpPr>
        <p:pic>
          <p:nvPicPr>
            <p:cNvPr id="9" name="Picture 8" descr="A picture containing wall, indoor, table, desk&#10;&#10;Description automatically generated">
              <a:extLst>
                <a:ext uri="{FF2B5EF4-FFF2-40B4-BE49-F238E27FC236}">
                  <a16:creationId xmlns:a16="http://schemas.microsoft.com/office/drawing/2014/main" id="{801F941C-12B0-5CAD-5579-F3B09FD2178B}"/>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5410046" y="4592301"/>
              <a:ext cx="2265699" cy="2265699"/>
            </a:xfrm>
            <a:prstGeom prst="rect">
              <a:avLst/>
            </a:prstGeom>
          </p:spPr>
        </p:pic>
        <p:pic>
          <p:nvPicPr>
            <p:cNvPr id="10" name="Picture 9" descr="A picture containing indoor, cluttered&#10;&#10;Description automatically generated">
              <a:extLst>
                <a:ext uri="{FF2B5EF4-FFF2-40B4-BE49-F238E27FC236}">
                  <a16:creationId xmlns:a16="http://schemas.microsoft.com/office/drawing/2014/main" id="{F1ACC7FC-74C0-D0F5-9201-C5B5F56863C6}"/>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7660378" y="4581090"/>
              <a:ext cx="2276909" cy="2276909"/>
            </a:xfrm>
            <a:prstGeom prst="rect">
              <a:avLst/>
            </a:prstGeom>
          </p:spPr>
        </p:pic>
        <p:pic>
          <p:nvPicPr>
            <p:cNvPr id="11" name="Picture 10" descr="A picture containing indoor, orange&#10;&#10;Description automatically generated">
              <a:extLst>
                <a:ext uri="{FF2B5EF4-FFF2-40B4-BE49-F238E27FC236}">
                  <a16:creationId xmlns:a16="http://schemas.microsoft.com/office/drawing/2014/main" id="{753684C5-605C-DE86-ABEB-61188568145F}"/>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5408793" y="2816564"/>
              <a:ext cx="2268206" cy="2268206"/>
            </a:xfrm>
            <a:prstGeom prst="rect">
              <a:avLst/>
            </a:prstGeom>
          </p:spPr>
        </p:pic>
        <p:pic>
          <p:nvPicPr>
            <p:cNvPr id="12" name="Picture 11" descr="A picture containing wall, indoor, orange, furniture&#10;&#10;Description automatically generated">
              <a:extLst>
                <a:ext uri="{FF2B5EF4-FFF2-40B4-BE49-F238E27FC236}">
                  <a16:creationId xmlns:a16="http://schemas.microsoft.com/office/drawing/2014/main" id="{712BC59C-8486-2B69-AD75-3179F8DABE91}"/>
                </a:ext>
              </a:extLst>
            </p:cNvPr>
            <p:cNvPicPr>
              <a:picLocks noChangeAspect="1"/>
            </p:cNvPicPr>
            <p:nvPr/>
          </p:nvPicPr>
          <p:blipFill>
            <a:blip r:embed="rId7" cstate="screen">
              <a:extLst>
                <a:ext uri="{28A0092B-C50C-407E-A947-70E740481C1C}">
                  <a14:useLocalDpi xmlns:a14="http://schemas.microsoft.com/office/drawing/2010/main"/>
                </a:ext>
              </a:extLst>
            </a:blip>
            <a:stretch>
              <a:fillRect/>
            </a:stretch>
          </p:blipFill>
          <p:spPr>
            <a:xfrm>
              <a:off x="5412188" y="1073567"/>
              <a:ext cx="2272847" cy="2272343"/>
            </a:xfrm>
            <a:prstGeom prst="rect">
              <a:avLst/>
            </a:prstGeom>
          </p:spPr>
        </p:pic>
        <p:pic>
          <p:nvPicPr>
            <p:cNvPr id="13" name="Picture 12" descr="A picture containing wall, indoor&#10;&#10;Description automatically generated">
              <a:extLst>
                <a:ext uri="{FF2B5EF4-FFF2-40B4-BE49-F238E27FC236}">
                  <a16:creationId xmlns:a16="http://schemas.microsoft.com/office/drawing/2014/main" id="{536127A9-5276-3BB0-181A-A23D4907C2B4}"/>
                </a:ext>
              </a:extLst>
            </p:cNvPr>
            <p:cNvPicPr>
              <a:picLocks noChangeAspect="1"/>
            </p:cNvPicPr>
            <p:nvPr/>
          </p:nvPicPr>
          <p:blipFill rotWithShape="1">
            <a:blip r:embed="rId8" cstate="screen">
              <a:extLst>
                <a:ext uri="{28A0092B-C50C-407E-A947-70E740481C1C}">
                  <a14:useLocalDpi xmlns:a14="http://schemas.microsoft.com/office/drawing/2010/main"/>
                </a:ext>
              </a:extLst>
            </a:blip>
            <a:srcRect/>
            <a:stretch/>
          </p:blipFill>
          <p:spPr>
            <a:xfrm>
              <a:off x="5412188" y="-8705"/>
              <a:ext cx="2302510" cy="1697860"/>
            </a:xfrm>
            <a:prstGeom prst="rect">
              <a:avLst/>
            </a:prstGeom>
          </p:spPr>
        </p:pic>
        <p:pic>
          <p:nvPicPr>
            <p:cNvPr id="14" name="Picture 13" descr="A picture containing wall, indoor&#10;&#10;Description automatically generated">
              <a:extLst>
                <a:ext uri="{FF2B5EF4-FFF2-40B4-BE49-F238E27FC236}">
                  <a16:creationId xmlns:a16="http://schemas.microsoft.com/office/drawing/2014/main" id="{047B7D24-269F-FA66-9109-1B838E9581F8}"/>
                </a:ext>
              </a:extLst>
            </p:cNvPr>
            <p:cNvPicPr>
              <a:picLocks noChangeAspect="1"/>
            </p:cNvPicPr>
            <p:nvPr/>
          </p:nvPicPr>
          <p:blipFill>
            <a:blip r:embed="rId9" cstate="screen">
              <a:extLst>
                <a:ext uri="{28A0092B-C50C-407E-A947-70E740481C1C}">
                  <a14:useLocalDpi xmlns:a14="http://schemas.microsoft.com/office/drawing/2010/main"/>
                </a:ext>
              </a:extLst>
            </a:blip>
            <a:stretch>
              <a:fillRect/>
            </a:stretch>
          </p:blipFill>
          <p:spPr>
            <a:xfrm>
              <a:off x="7661202" y="2818002"/>
              <a:ext cx="2281840" cy="2265699"/>
            </a:xfrm>
            <a:prstGeom prst="rect">
              <a:avLst/>
            </a:prstGeom>
          </p:spPr>
        </p:pic>
        <p:pic>
          <p:nvPicPr>
            <p:cNvPr id="15" name="Picture 14" descr="A picture containing wall, indoor, living, room&#10;&#10;Description automatically generated">
              <a:extLst>
                <a:ext uri="{FF2B5EF4-FFF2-40B4-BE49-F238E27FC236}">
                  <a16:creationId xmlns:a16="http://schemas.microsoft.com/office/drawing/2014/main" id="{562C784E-2515-8DD5-435D-80020DD3F665}"/>
                </a:ext>
              </a:extLst>
            </p:cNvPr>
            <p:cNvPicPr>
              <a:picLocks noChangeAspect="1"/>
            </p:cNvPicPr>
            <p:nvPr/>
          </p:nvPicPr>
          <p:blipFill>
            <a:blip r:embed="rId10" cstate="screen">
              <a:extLst>
                <a:ext uri="{28A0092B-C50C-407E-A947-70E740481C1C}">
                  <a14:useLocalDpi xmlns:a14="http://schemas.microsoft.com/office/drawing/2010/main"/>
                </a:ext>
              </a:extLst>
            </a:blip>
            <a:stretch>
              <a:fillRect/>
            </a:stretch>
          </p:blipFill>
          <p:spPr>
            <a:xfrm>
              <a:off x="7661202" y="1074071"/>
              <a:ext cx="2284541" cy="2272343"/>
            </a:xfrm>
            <a:prstGeom prst="rect">
              <a:avLst/>
            </a:prstGeom>
          </p:spPr>
        </p:pic>
        <p:pic>
          <p:nvPicPr>
            <p:cNvPr id="16" name="Picture 15" descr="A picture containing wall, indoor&#10;&#10;Description automatically generated">
              <a:extLst>
                <a:ext uri="{FF2B5EF4-FFF2-40B4-BE49-F238E27FC236}">
                  <a16:creationId xmlns:a16="http://schemas.microsoft.com/office/drawing/2014/main" id="{A70FB068-0A22-8EBE-B5F0-76D5D9DF2E3F}"/>
                </a:ext>
              </a:extLst>
            </p:cNvPr>
            <p:cNvPicPr>
              <a:picLocks noChangeAspect="1"/>
            </p:cNvPicPr>
            <p:nvPr/>
          </p:nvPicPr>
          <p:blipFill rotWithShape="1">
            <a:blip r:embed="rId11" cstate="screen">
              <a:extLst>
                <a:ext uri="{28A0092B-C50C-407E-A947-70E740481C1C}">
                  <a14:useLocalDpi xmlns:a14="http://schemas.microsoft.com/office/drawing/2010/main"/>
                </a:ext>
              </a:extLst>
            </a:blip>
            <a:srcRect/>
            <a:stretch/>
          </p:blipFill>
          <p:spPr>
            <a:xfrm>
              <a:off x="7661202" y="-8705"/>
              <a:ext cx="2284541" cy="1697860"/>
            </a:xfrm>
            <a:prstGeom prst="rect">
              <a:avLst/>
            </a:prstGeom>
          </p:spPr>
        </p:pic>
        <p:pic>
          <p:nvPicPr>
            <p:cNvPr id="17" name="Picture 16" descr="A picture containing indoor, wall, counter&#10;&#10;Description automatically generated">
              <a:extLst>
                <a:ext uri="{FF2B5EF4-FFF2-40B4-BE49-F238E27FC236}">
                  <a16:creationId xmlns:a16="http://schemas.microsoft.com/office/drawing/2014/main" id="{F3A282ED-CFB3-B5A1-BD1C-DB1E4DCC656D}"/>
                </a:ext>
              </a:extLst>
            </p:cNvPr>
            <p:cNvPicPr>
              <a:picLocks noChangeAspect="1"/>
            </p:cNvPicPr>
            <p:nvPr/>
          </p:nvPicPr>
          <p:blipFill rotWithShape="1">
            <a:blip r:embed="rId12" cstate="screen">
              <a:extLst>
                <a:ext uri="{28A0092B-C50C-407E-A947-70E740481C1C}">
                  <a14:useLocalDpi xmlns:a14="http://schemas.microsoft.com/office/drawing/2010/main"/>
                </a:ext>
              </a:extLst>
            </a:blip>
            <a:srcRect/>
            <a:stretch/>
          </p:blipFill>
          <p:spPr>
            <a:xfrm>
              <a:off x="9934049" y="3345910"/>
              <a:ext cx="2257951" cy="1751158"/>
            </a:xfrm>
            <a:prstGeom prst="rect">
              <a:avLst/>
            </a:prstGeom>
          </p:spPr>
        </p:pic>
        <p:pic>
          <p:nvPicPr>
            <p:cNvPr id="18" name="Picture 17" descr="A picture containing wall, indoor&#10;&#10;Description automatically generated">
              <a:extLst>
                <a:ext uri="{FF2B5EF4-FFF2-40B4-BE49-F238E27FC236}">
                  <a16:creationId xmlns:a16="http://schemas.microsoft.com/office/drawing/2014/main" id="{65BDE7AB-CF06-89D9-AB7B-2B7D791B2C00}"/>
                </a:ext>
              </a:extLst>
            </p:cNvPr>
            <p:cNvPicPr>
              <a:picLocks noChangeAspect="1"/>
            </p:cNvPicPr>
            <p:nvPr/>
          </p:nvPicPr>
          <p:blipFill rotWithShape="1">
            <a:blip r:embed="rId13" cstate="screen">
              <a:extLst>
                <a:ext uri="{28A0092B-C50C-407E-A947-70E740481C1C}">
                  <a14:useLocalDpi xmlns:a14="http://schemas.microsoft.com/office/drawing/2010/main"/>
                </a:ext>
              </a:extLst>
            </a:blip>
            <a:srcRect/>
            <a:stretch/>
          </p:blipFill>
          <p:spPr>
            <a:xfrm>
              <a:off x="9935006" y="5083701"/>
              <a:ext cx="2256994" cy="1773556"/>
            </a:xfrm>
            <a:prstGeom prst="rect">
              <a:avLst/>
            </a:prstGeom>
          </p:spPr>
        </p:pic>
        <p:pic>
          <p:nvPicPr>
            <p:cNvPr id="19" name="Picture 18">
              <a:extLst>
                <a:ext uri="{FF2B5EF4-FFF2-40B4-BE49-F238E27FC236}">
                  <a16:creationId xmlns:a16="http://schemas.microsoft.com/office/drawing/2014/main" id="{FBE954F7-F33D-D3F0-FDEA-4FE4AE177A21}"/>
                </a:ext>
              </a:extLst>
            </p:cNvPr>
            <p:cNvPicPr>
              <a:picLocks noChangeAspect="1"/>
            </p:cNvPicPr>
            <p:nvPr/>
          </p:nvPicPr>
          <p:blipFill rotWithShape="1">
            <a:blip r:embed="rId14" cstate="screen">
              <a:extLst>
                <a:ext uri="{28A0092B-C50C-407E-A947-70E740481C1C}">
                  <a14:useLocalDpi xmlns:a14="http://schemas.microsoft.com/office/drawing/2010/main"/>
                </a:ext>
              </a:extLst>
            </a:blip>
            <a:srcRect/>
            <a:stretch/>
          </p:blipFill>
          <p:spPr>
            <a:xfrm>
              <a:off x="9934040" y="1678877"/>
              <a:ext cx="2268744" cy="1667033"/>
            </a:xfrm>
            <a:prstGeom prst="rect">
              <a:avLst/>
            </a:prstGeom>
          </p:spPr>
        </p:pic>
        <p:pic>
          <p:nvPicPr>
            <p:cNvPr id="20" name="Picture 19" descr="A picture containing indoor, wooden&#10;&#10;Description automatically generated">
              <a:extLst>
                <a:ext uri="{FF2B5EF4-FFF2-40B4-BE49-F238E27FC236}">
                  <a16:creationId xmlns:a16="http://schemas.microsoft.com/office/drawing/2014/main" id="{3E5B10D4-F8BD-E68B-4590-5D91F5B93301}"/>
                </a:ext>
              </a:extLst>
            </p:cNvPr>
            <p:cNvPicPr>
              <a:picLocks noChangeAspect="1"/>
            </p:cNvPicPr>
            <p:nvPr/>
          </p:nvPicPr>
          <p:blipFill rotWithShape="1">
            <a:blip r:embed="rId15" cstate="screen">
              <a:extLst>
                <a:ext uri="{28A0092B-C50C-407E-A947-70E740481C1C}">
                  <a14:useLocalDpi xmlns:a14="http://schemas.microsoft.com/office/drawing/2010/main"/>
                </a:ext>
              </a:extLst>
            </a:blip>
            <a:srcRect l="-1"/>
            <a:stretch/>
          </p:blipFill>
          <p:spPr>
            <a:xfrm>
              <a:off x="9932140" y="-8705"/>
              <a:ext cx="2261768" cy="1697860"/>
            </a:xfrm>
            <a:prstGeom prst="rect">
              <a:avLst/>
            </a:prstGeom>
          </p:spPr>
        </p:pic>
      </p:grpSp>
    </p:spTree>
    <p:extLst>
      <p:ext uri="{BB962C8B-B14F-4D97-AF65-F5344CB8AC3E}">
        <p14:creationId xmlns:p14="http://schemas.microsoft.com/office/powerpoint/2010/main" val="628844416"/>
      </p:ext>
    </p:extLst>
  </p:cSld>
  <p:clrMapOvr>
    <a:masterClrMapping/>
  </p:clrMapOvr>
</p:sldLayout>
</file>

<file path=ppt/slideLayouts/slideLayout173.xml><?xml version="1.0" encoding="utf-8"?>
<p:sldLayout xmlns:a="http://schemas.openxmlformats.org/drawingml/2006/main" xmlns:r="http://schemas.openxmlformats.org/officeDocument/2006/relationships" xmlns:p="http://schemas.openxmlformats.org/presentationml/2006/main" type="title" preserve="1">
  <p:cSld name="2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3C3F0A-B309-7E6F-87C7-1189AAB7F8F3}"/>
              </a:ext>
            </a:extLst>
          </p:cNvPr>
          <p:cNvSpPr>
            <a:spLocks noGrp="1"/>
          </p:cNvSpPr>
          <p:nvPr>
            <p:ph type="ctrTitle"/>
          </p:nvPr>
        </p:nvSpPr>
        <p:spPr>
          <a:xfrm>
            <a:off x="838200" y="1070811"/>
            <a:ext cx="4287253" cy="2358189"/>
          </a:xfrm>
        </p:spPr>
        <p:txBody>
          <a:bodyPr anchor="b">
            <a:normAutofit/>
          </a:bodyPr>
          <a:lstStyle>
            <a:lvl1pPr algn="l">
              <a:defRPr sz="3600" b="1">
                <a:latin typeface="Arial" panose="020B0604020202020204" pitchFamily="34" charset="0"/>
                <a:cs typeface="Arial" panose="020B0604020202020204" pitchFamily="34" charset="0"/>
              </a:defRPr>
            </a:lvl1pPr>
          </a:lstStyle>
          <a:p>
            <a:r>
              <a:rPr lang="en-US"/>
              <a:t>Click to edit Master title style</a:t>
            </a:r>
          </a:p>
        </p:txBody>
      </p:sp>
      <p:sp>
        <p:nvSpPr>
          <p:cNvPr id="3" name="Subtitle 2">
            <a:extLst>
              <a:ext uri="{FF2B5EF4-FFF2-40B4-BE49-F238E27FC236}">
                <a16:creationId xmlns:a16="http://schemas.microsoft.com/office/drawing/2014/main" id="{56D75D2F-01F1-08BA-8392-4DC16FBB1973}"/>
              </a:ext>
            </a:extLst>
          </p:cNvPr>
          <p:cNvSpPr>
            <a:spLocks noGrp="1"/>
          </p:cNvSpPr>
          <p:nvPr>
            <p:ph type="subTitle" idx="1"/>
          </p:nvPr>
        </p:nvSpPr>
        <p:spPr>
          <a:xfrm>
            <a:off x="838200" y="3582643"/>
            <a:ext cx="4287253" cy="767080"/>
          </a:xfrm>
        </p:spPr>
        <p:txBody>
          <a:bodyPr>
            <a:normAutofit/>
          </a:bodyPr>
          <a:lstStyle>
            <a:lvl1pPr marL="0" indent="0" algn="l">
              <a:buNone/>
              <a:defRPr sz="1800">
                <a:latin typeface="Arial" panose="020B0604020202020204" pitchFamily="34" charset="0"/>
                <a:cs typeface="Arial" panose="020B0604020202020204" pitchFamily="34"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6" name="Slide Number Placeholder 5">
            <a:extLst>
              <a:ext uri="{FF2B5EF4-FFF2-40B4-BE49-F238E27FC236}">
                <a16:creationId xmlns:a16="http://schemas.microsoft.com/office/drawing/2014/main" id="{887B9DE0-D303-EFF4-845F-1C730985DD20}"/>
              </a:ext>
            </a:extLst>
          </p:cNvPr>
          <p:cNvSpPr>
            <a:spLocks noGrp="1"/>
          </p:cNvSpPr>
          <p:nvPr>
            <p:ph type="sldNum" sz="quarter" idx="12"/>
          </p:nvPr>
        </p:nvSpPr>
        <p:spPr/>
        <p:txBody>
          <a:bodyPr/>
          <a:lstStyle/>
          <a:p>
            <a:fld id="{8D5D6A20-D970-7D4D-8AB3-0AE2DECE5285}" type="slidenum">
              <a:rPr lang="en-US" smtClean="0"/>
              <a:t>‹#›</a:t>
            </a:fld>
            <a:endParaRPr lang="en-US"/>
          </a:p>
        </p:txBody>
      </p:sp>
      <p:pic>
        <p:nvPicPr>
          <p:cNvPr id="7" name="Graphic 6">
            <a:extLst>
              <a:ext uri="{FF2B5EF4-FFF2-40B4-BE49-F238E27FC236}">
                <a16:creationId xmlns:a16="http://schemas.microsoft.com/office/drawing/2014/main" id="{735F6759-C613-1C4E-65C8-23B1BB71572C}"/>
              </a:ext>
            </a:extLst>
          </p:cNvPr>
          <p:cNvPicPr>
            <a:picLocks noChangeAspect="1"/>
          </p:cNvPicPr>
          <p:nvPr userDrawn="1"/>
        </p:nvPicPr>
        <p:blipFill>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tretch>
            <a:fillRect/>
          </a:stretch>
        </p:blipFill>
        <p:spPr>
          <a:xfrm>
            <a:off x="841197" y="4707472"/>
            <a:ext cx="915684" cy="1012072"/>
          </a:xfrm>
          <a:prstGeom prst="rect">
            <a:avLst/>
          </a:prstGeom>
        </p:spPr>
      </p:pic>
      <p:grpSp>
        <p:nvGrpSpPr>
          <p:cNvPr id="8" name="Group 7">
            <a:extLst>
              <a:ext uri="{FF2B5EF4-FFF2-40B4-BE49-F238E27FC236}">
                <a16:creationId xmlns:a16="http://schemas.microsoft.com/office/drawing/2014/main" id="{5CA70573-35CE-9577-6FFF-23B2D3CD7C83}"/>
              </a:ext>
            </a:extLst>
          </p:cNvPr>
          <p:cNvGrpSpPr/>
          <p:nvPr userDrawn="1"/>
        </p:nvGrpSpPr>
        <p:grpSpPr>
          <a:xfrm>
            <a:off x="5408793" y="-8705"/>
            <a:ext cx="6793991" cy="6866705"/>
            <a:chOff x="5408793" y="-8705"/>
            <a:chExt cx="6793991" cy="6866705"/>
          </a:xfrm>
        </p:grpSpPr>
        <p:pic>
          <p:nvPicPr>
            <p:cNvPr id="9" name="Picture 8" descr="A picture containing wall, indoor, table, desk&#10;&#10;Description automatically generated">
              <a:extLst>
                <a:ext uri="{FF2B5EF4-FFF2-40B4-BE49-F238E27FC236}">
                  <a16:creationId xmlns:a16="http://schemas.microsoft.com/office/drawing/2014/main" id="{801F941C-12B0-5CAD-5579-F3B09FD2178B}"/>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5410046" y="4592301"/>
              <a:ext cx="2265699" cy="2265699"/>
            </a:xfrm>
            <a:prstGeom prst="rect">
              <a:avLst/>
            </a:prstGeom>
          </p:spPr>
        </p:pic>
        <p:pic>
          <p:nvPicPr>
            <p:cNvPr id="10" name="Picture 9" descr="A picture containing indoor, cluttered&#10;&#10;Description automatically generated">
              <a:extLst>
                <a:ext uri="{FF2B5EF4-FFF2-40B4-BE49-F238E27FC236}">
                  <a16:creationId xmlns:a16="http://schemas.microsoft.com/office/drawing/2014/main" id="{F1ACC7FC-74C0-D0F5-9201-C5B5F56863C6}"/>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7660378" y="4581090"/>
              <a:ext cx="2276909" cy="2276909"/>
            </a:xfrm>
            <a:prstGeom prst="rect">
              <a:avLst/>
            </a:prstGeom>
          </p:spPr>
        </p:pic>
        <p:pic>
          <p:nvPicPr>
            <p:cNvPr id="11" name="Picture 10" descr="A picture containing indoor, orange&#10;&#10;Description automatically generated">
              <a:extLst>
                <a:ext uri="{FF2B5EF4-FFF2-40B4-BE49-F238E27FC236}">
                  <a16:creationId xmlns:a16="http://schemas.microsoft.com/office/drawing/2014/main" id="{753684C5-605C-DE86-ABEB-61188568145F}"/>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5408793" y="2816564"/>
              <a:ext cx="2268206" cy="2268206"/>
            </a:xfrm>
            <a:prstGeom prst="rect">
              <a:avLst/>
            </a:prstGeom>
          </p:spPr>
        </p:pic>
        <p:pic>
          <p:nvPicPr>
            <p:cNvPr id="12" name="Picture 11" descr="A picture containing wall, indoor, orange, furniture&#10;&#10;Description automatically generated">
              <a:extLst>
                <a:ext uri="{FF2B5EF4-FFF2-40B4-BE49-F238E27FC236}">
                  <a16:creationId xmlns:a16="http://schemas.microsoft.com/office/drawing/2014/main" id="{712BC59C-8486-2B69-AD75-3179F8DABE91}"/>
                </a:ext>
              </a:extLst>
            </p:cNvPr>
            <p:cNvPicPr>
              <a:picLocks noChangeAspect="1"/>
            </p:cNvPicPr>
            <p:nvPr/>
          </p:nvPicPr>
          <p:blipFill>
            <a:blip r:embed="rId7" cstate="screen">
              <a:extLst>
                <a:ext uri="{28A0092B-C50C-407E-A947-70E740481C1C}">
                  <a14:useLocalDpi xmlns:a14="http://schemas.microsoft.com/office/drawing/2010/main"/>
                </a:ext>
              </a:extLst>
            </a:blip>
            <a:stretch>
              <a:fillRect/>
            </a:stretch>
          </p:blipFill>
          <p:spPr>
            <a:xfrm>
              <a:off x="5412188" y="1073567"/>
              <a:ext cx="2272847" cy="2272343"/>
            </a:xfrm>
            <a:prstGeom prst="rect">
              <a:avLst/>
            </a:prstGeom>
          </p:spPr>
        </p:pic>
        <p:pic>
          <p:nvPicPr>
            <p:cNvPr id="13" name="Picture 12" descr="A picture containing wall, indoor&#10;&#10;Description automatically generated">
              <a:extLst>
                <a:ext uri="{FF2B5EF4-FFF2-40B4-BE49-F238E27FC236}">
                  <a16:creationId xmlns:a16="http://schemas.microsoft.com/office/drawing/2014/main" id="{536127A9-5276-3BB0-181A-A23D4907C2B4}"/>
                </a:ext>
              </a:extLst>
            </p:cNvPr>
            <p:cNvPicPr>
              <a:picLocks noChangeAspect="1"/>
            </p:cNvPicPr>
            <p:nvPr/>
          </p:nvPicPr>
          <p:blipFill rotWithShape="1">
            <a:blip r:embed="rId8" cstate="screen">
              <a:extLst>
                <a:ext uri="{28A0092B-C50C-407E-A947-70E740481C1C}">
                  <a14:useLocalDpi xmlns:a14="http://schemas.microsoft.com/office/drawing/2010/main"/>
                </a:ext>
              </a:extLst>
            </a:blip>
            <a:srcRect/>
            <a:stretch/>
          </p:blipFill>
          <p:spPr>
            <a:xfrm>
              <a:off x="5412188" y="-8705"/>
              <a:ext cx="2302510" cy="1697860"/>
            </a:xfrm>
            <a:prstGeom prst="rect">
              <a:avLst/>
            </a:prstGeom>
          </p:spPr>
        </p:pic>
        <p:pic>
          <p:nvPicPr>
            <p:cNvPr id="14" name="Picture 13" descr="A picture containing wall, indoor&#10;&#10;Description automatically generated">
              <a:extLst>
                <a:ext uri="{FF2B5EF4-FFF2-40B4-BE49-F238E27FC236}">
                  <a16:creationId xmlns:a16="http://schemas.microsoft.com/office/drawing/2014/main" id="{047B7D24-269F-FA66-9109-1B838E9581F8}"/>
                </a:ext>
              </a:extLst>
            </p:cNvPr>
            <p:cNvPicPr>
              <a:picLocks noChangeAspect="1"/>
            </p:cNvPicPr>
            <p:nvPr/>
          </p:nvPicPr>
          <p:blipFill>
            <a:blip r:embed="rId9" cstate="screen">
              <a:extLst>
                <a:ext uri="{28A0092B-C50C-407E-A947-70E740481C1C}">
                  <a14:useLocalDpi xmlns:a14="http://schemas.microsoft.com/office/drawing/2010/main"/>
                </a:ext>
              </a:extLst>
            </a:blip>
            <a:stretch>
              <a:fillRect/>
            </a:stretch>
          </p:blipFill>
          <p:spPr>
            <a:xfrm>
              <a:off x="7661202" y="2818002"/>
              <a:ext cx="2281840" cy="2265699"/>
            </a:xfrm>
            <a:prstGeom prst="rect">
              <a:avLst/>
            </a:prstGeom>
          </p:spPr>
        </p:pic>
        <p:pic>
          <p:nvPicPr>
            <p:cNvPr id="15" name="Picture 14" descr="A picture containing wall, indoor, living, room&#10;&#10;Description automatically generated">
              <a:extLst>
                <a:ext uri="{FF2B5EF4-FFF2-40B4-BE49-F238E27FC236}">
                  <a16:creationId xmlns:a16="http://schemas.microsoft.com/office/drawing/2014/main" id="{562C784E-2515-8DD5-435D-80020DD3F665}"/>
                </a:ext>
              </a:extLst>
            </p:cNvPr>
            <p:cNvPicPr>
              <a:picLocks noChangeAspect="1"/>
            </p:cNvPicPr>
            <p:nvPr/>
          </p:nvPicPr>
          <p:blipFill>
            <a:blip r:embed="rId10" cstate="screen">
              <a:extLst>
                <a:ext uri="{28A0092B-C50C-407E-A947-70E740481C1C}">
                  <a14:useLocalDpi xmlns:a14="http://schemas.microsoft.com/office/drawing/2010/main"/>
                </a:ext>
              </a:extLst>
            </a:blip>
            <a:stretch>
              <a:fillRect/>
            </a:stretch>
          </p:blipFill>
          <p:spPr>
            <a:xfrm>
              <a:off x="7661202" y="1074071"/>
              <a:ext cx="2284541" cy="2272343"/>
            </a:xfrm>
            <a:prstGeom prst="rect">
              <a:avLst/>
            </a:prstGeom>
          </p:spPr>
        </p:pic>
        <p:pic>
          <p:nvPicPr>
            <p:cNvPr id="16" name="Picture 15" descr="A picture containing wall, indoor&#10;&#10;Description automatically generated">
              <a:extLst>
                <a:ext uri="{FF2B5EF4-FFF2-40B4-BE49-F238E27FC236}">
                  <a16:creationId xmlns:a16="http://schemas.microsoft.com/office/drawing/2014/main" id="{A70FB068-0A22-8EBE-B5F0-76D5D9DF2E3F}"/>
                </a:ext>
              </a:extLst>
            </p:cNvPr>
            <p:cNvPicPr>
              <a:picLocks noChangeAspect="1"/>
            </p:cNvPicPr>
            <p:nvPr/>
          </p:nvPicPr>
          <p:blipFill rotWithShape="1">
            <a:blip r:embed="rId11" cstate="screen">
              <a:extLst>
                <a:ext uri="{28A0092B-C50C-407E-A947-70E740481C1C}">
                  <a14:useLocalDpi xmlns:a14="http://schemas.microsoft.com/office/drawing/2010/main"/>
                </a:ext>
              </a:extLst>
            </a:blip>
            <a:srcRect/>
            <a:stretch/>
          </p:blipFill>
          <p:spPr>
            <a:xfrm>
              <a:off x="7661202" y="-8705"/>
              <a:ext cx="2284541" cy="1697860"/>
            </a:xfrm>
            <a:prstGeom prst="rect">
              <a:avLst/>
            </a:prstGeom>
          </p:spPr>
        </p:pic>
        <p:pic>
          <p:nvPicPr>
            <p:cNvPr id="17" name="Picture 16" descr="A picture containing indoor, wall, counter&#10;&#10;Description automatically generated">
              <a:extLst>
                <a:ext uri="{FF2B5EF4-FFF2-40B4-BE49-F238E27FC236}">
                  <a16:creationId xmlns:a16="http://schemas.microsoft.com/office/drawing/2014/main" id="{F3A282ED-CFB3-B5A1-BD1C-DB1E4DCC656D}"/>
                </a:ext>
              </a:extLst>
            </p:cNvPr>
            <p:cNvPicPr>
              <a:picLocks noChangeAspect="1"/>
            </p:cNvPicPr>
            <p:nvPr/>
          </p:nvPicPr>
          <p:blipFill rotWithShape="1">
            <a:blip r:embed="rId12" cstate="screen">
              <a:extLst>
                <a:ext uri="{28A0092B-C50C-407E-A947-70E740481C1C}">
                  <a14:useLocalDpi xmlns:a14="http://schemas.microsoft.com/office/drawing/2010/main"/>
                </a:ext>
              </a:extLst>
            </a:blip>
            <a:srcRect/>
            <a:stretch/>
          </p:blipFill>
          <p:spPr>
            <a:xfrm>
              <a:off x="9934049" y="3345910"/>
              <a:ext cx="2257951" cy="1751158"/>
            </a:xfrm>
            <a:prstGeom prst="rect">
              <a:avLst/>
            </a:prstGeom>
          </p:spPr>
        </p:pic>
        <p:pic>
          <p:nvPicPr>
            <p:cNvPr id="18" name="Picture 17" descr="A picture containing wall, indoor&#10;&#10;Description automatically generated">
              <a:extLst>
                <a:ext uri="{FF2B5EF4-FFF2-40B4-BE49-F238E27FC236}">
                  <a16:creationId xmlns:a16="http://schemas.microsoft.com/office/drawing/2014/main" id="{65BDE7AB-CF06-89D9-AB7B-2B7D791B2C00}"/>
                </a:ext>
              </a:extLst>
            </p:cNvPr>
            <p:cNvPicPr>
              <a:picLocks noChangeAspect="1"/>
            </p:cNvPicPr>
            <p:nvPr/>
          </p:nvPicPr>
          <p:blipFill rotWithShape="1">
            <a:blip r:embed="rId13" cstate="screen">
              <a:extLst>
                <a:ext uri="{28A0092B-C50C-407E-A947-70E740481C1C}">
                  <a14:useLocalDpi xmlns:a14="http://schemas.microsoft.com/office/drawing/2010/main"/>
                </a:ext>
              </a:extLst>
            </a:blip>
            <a:srcRect/>
            <a:stretch/>
          </p:blipFill>
          <p:spPr>
            <a:xfrm>
              <a:off x="9935006" y="5083701"/>
              <a:ext cx="2256994" cy="1773556"/>
            </a:xfrm>
            <a:prstGeom prst="rect">
              <a:avLst/>
            </a:prstGeom>
          </p:spPr>
        </p:pic>
        <p:pic>
          <p:nvPicPr>
            <p:cNvPr id="19" name="Picture 18">
              <a:extLst>
                <a:ext uri="{FF2B5EF4-FFF2-40B4-BE49-F238E27FC236}">
                  <a16:creationId xmlns:a16="http://schemas.microsoft.com/office/drawing/2014/main" id="{FBE954F7-F33D-D3F0-FDEA-4FE4AE177A21}"/>
                </a:ext>
              </a:extLst>
            </p:cNvPr>
            <p:cNvPicPr>
              <a:picLocks noChangeAspect="1"/>
            </p:cNvPicPr>
            <p:nvPr/>
          </p:nvPicPr>
          <p:blipFill rotWithShape="1">
            <a:blip r:embed="rId14" cstate="screen">
              <a:extLst>
                <a:ext uri="{28A0092B-C50C-407E-A947-70E740481C1C}">
                  <a14:useLocalDpi xmlns:a14="http://schemas.microsoft.com/office/drawing/2010/main"/>
                </a:ext>
              </a:extLst>
            </a:blip>
            <a:srcRect/>
            <a:stretch/>
          </p:blipFill>
          <p:spPr>
            <a:xfrm>
              <a:off x="9934040" y="1678877"/>
              <a:ext cx="2268744" cy="1667033"/>
            </a:xfrm>
            <a:prstGeom prst="rect">
              <a:avLst/>
            </a:prstGeom>
          </p:spPr>
        </p:pic>
        <p:pic>
          <p:nvPicPr>
            <p:cNvPr id="20" name="Picture 19" descr="A picture containing indoor, wooden&#10;&#10;Description automatically generated">
              <a:extLst>
                <a:ext uri="{FF2B5EF4-FFF2-40B4-BE49-F238E27FC236}">
                  <a16:creationId xmlns:a16="http://schemas.microsoft.com/office/drawing/2014/main" id="{3E5B10D4-F8BD-E68B-4590-5D91F5B93301}"/>
                </a:ext>
              </a:extLst>
            </p:cNvPr>
            <p:cNvPicPr>
              <a:picLocks noChangeAspect="1"/>
            </p:cNvPicPr>
            <p:nvPr/>
          </p:nvPicPr>
          <p:blipFill rotWithShape="1">
            <a:blip r:embed="rId15" cstate="screen">
              <a:extLst>
                <a:ext uri="{28A0092B-C50C-407E-A947-70E740481C1C}">
                  <a14:useLocalDpi xmlns:a14="http://schemas.microsoft.com/office/drawing/2010/main"/>
                </a:ext>
              </a:extLst>
            </a:blip>
            <a:srcRect l="-1"/>
            <a:stretch/>
          </p:blipFill>
          <p:spPr>
            <a:xfrm>
              <a:off x="9932140" y="-8705"/>
              <a:ext cx="2261768" cy="1697860"/>
            </a:xfrm>
            <a:prstGeom prst="rect">
              <a:avLst/>
            </a:prstGeom>
          </p:spPr>
        </p:pic>
      </p:grpSp>
    </p:spTree>
    <p:extLst>
      <p:ext uri="{BB962C8B-B14F-4D97-AF65-F5344CB8AC3E}">
        <p14:creationId xmlns:p14="http://schemas.microsoft.com/office/powerpoint/2010/main" val="55007576"/>
      </p:ext>
    </p:extLst>
  </p:cSld>
  <p:clrMapOvr>
    <a:masterClrMapping/>
  </p:clrMapOvr>
</p:sldLayout>
</file>

<file path=ppt/slideLayouts/slideLayout174.xml><?xml version="1.0" encoding="utf-8"?>
<p:sldLayout xmlns:a="http://schemas.openxmlformats.org/drawingml/2006/main" xmlns:r="http://schemas.openxmlformats.org/officeDocument/2006/relationships" xmlns:p="http://schemas.openxmlformats.org/presentationml/2006/main" type="obj" preserve="1">
  <p:cSld name="13_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B148F6-724D-3E57-3A85-349C56A46DE7}"/>
              </a:ext>
            </a:extLst>
          </p:cNvPr>
          <p:cNvSpPr>
            <a:spLocks noGrp="1"/>
          </p:cNvSpPr>
          <p:nvPr>
            <p:ph type="title"/>
          </p:nvPr>
        </p:nvSpPr>
        <p:spPr/>
        <p:txBody>
          <a:bodyPr>
            <a:normAutofit/>
          </a:bodyPr>
          <a:lstStyle>
            <a:lvl1pPr>
              <a:defRPr sz="3600"/>
            </a:lvl1pPr>
          </a:lstStyle>
          <a:p>
            <a:r>
              <a:rPr lang="en-US"/>
              <a:t>Click to edit Master title style</a:t>
            </a:r>
          </a:p>
        </p:txBody>
      </p:sp>
      <p:sp>
        <p:nvSpPr>
          <p:cNvPr id="3" name="Content Placeholder 2">
            <a:extLst>
              <a:ext uri="{FF2B5EF4-FFF2-40B4-BE49-F238E27FC236}">
                <a16:creationId xmlns:a16="http://schemas.microsoft.com/office/drawing/2014/main" id="{707ABDCD-FD24-2F24-632A-F7F02732C75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a:extLst>
              <a:ext uri="{FF2B5EF4-FFF2-40B4-BE49-F238E27FC236}">
                <a16:creationId xmlns:a16="http://schemas.microsoft.com/office/drawing/2014/main" id="{2C319E8E-7966-68D0-8A06-C2FA65100AEF}"/>
              </a:ext>
            </a:extLst>
          </p:cNvPr>
          <p:cNvSpPr>
            <a:spLocks noGrp="1"/>
          </p:cNvSpPr>
          <p:nvPr>
            <p:ph type="sldNum" sz="quarter" idx="12"/>
          </p:nvPr>
        </p:nvSpPr>
        <p:spPr/>
        <p:txBody>
          <a:bodyPr/>
          <a:lstStyle/>
          <a:p>
            <a:fld id="{8D5D6A20-D970-7D4D-8AB3-0AE2DECE5285}" type="slidenum">
              <a:rPr lang="en-US" smtClean="0"/>
              <a:t>‹#›</a:t>
            </a:fld>
            <a:endParaRPr lang="en-US"/>
          </a:p>
        </p:txBody>
      </p:sp>
      <p:pic>
        <p:nvPicPr>
          <p:cNvPr id="7" name="Graphic 6">
            <a:extLst>
              <a:ext uri="{FF2B5EF4-FFF2-40B4-BE49-F238E27FC236}">
                <a16:creationId xmlns:a16="http://schemas.microsoft.com/office/drawing/2014/main" id="{3C92B5CB-ADB0-CC78-0AEA-9AB719D12E9D}"/>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190905" y="6379854"/>
            <a:ext cx="1043535" cy="433677"/>
          </a:xfrm>
          <a:prstGeom prst="rect">
            <a:avLst/>
          </a:prstGeom>
        </p:spPr>
      </p:pic>
    </p:spTree>
    <p:extLst>
      <p:ext uri="{BB962C8B-B14F-4D97-AF65-F5344CB8AC3E}">
        <p14:creationId xmlns:p14="http://schemas.microsoft.com/office/powerpoint/2010/main" val="1893318880"/>
      </p:ext>
    </p:extLst>
  </p:cSld>
  <p:clrMapOvr>
    <a:masterClrMapping/>
  </p:clrMapOvr>
</p:sldLayout>
</file>

<file path=ppt/slideLayouts/slideLayout175.xml><?xml version="1.0" encoding="utf-8"?>
<p:sldLayout xmlns:a="http://schemas.openxmlformats.org/drawingml/2006/main" xmlns:r="http://schemas.openxmlformats.org/officeDocument/2006/relationships" xmlns:p="http://schemas.openxmlformats.org/presentationml/2006/main" type="obj" preserve="1">
  <p:cSld name="14_Title and Content">
    <p:spTree>
      <p:nvGrpSpPr>
        <p:cNvPr id="1" name=""/>
        <p:cNvGrpSpPr/>
        <p:nvPr/>
      </p:nvGrpSpPr>
      <p:grpSpPr>
        <a:xfrm>
          <a:off x="0" y="0"/>
          <a:ext cx="0" cy="0"/>
          <a:chOff x="0" y="0"/>
          <a:chExt cx="0" cy="0"/>
        </a:xfrm>
      </p:grpSpPr>
      <p:pic>
        <p:nvPicPr>
          <p:cNvPr id="4" name="Picture 3" descr="A picture containing person, table, dining table&#10;&#10;Description automatically generated">
            <a:extLst>
              <a:ext uri="{FF2B5EF4-FFF2-40B4-BE49-F238E27FC236}">
                <a16:creationId xmlns:a16="http://schemas.microsoft.com/office/drawing/2014/main" id="{623E0365-AFD4-290C-1121-4542BA22E45B}"/>
              </a:ext>
            </a:extLst>
          </p:cNvPr>
          <p:cNvPicPr>
            <a:picLocks noChangeAspect="1"/>
          </p:cNvPicPr>
          <p:nvPr userDrawn="1"/>
        </p:nvPicPr>
        <p:blipFill rotWithShape="1">
          <a:blip r:embed="rId2" cstate="screen">
            <a:extLst>
              <a:ext uri="{28A0092B-C50C-407E-A947-70E740481C1C}">
                <a14:useLocalDpi xmlns:a14="http://schemas.microsoft.com/office/drawing/2010/main"/>
              </a:ext>
            </a:extLst>
          </a:blip>
          <a:srcRect/>
          <a:stretch/>
        </p:blipFill>
        <p:spPr>
          <a:xfrm>
            <a:off x="8169442" y="0"/>
            <a:ext cx="4022558" cy="6858000"/>
          </a:xfrm>
          <a:prstGeom prst="rect">
            <a:avLst/>
          </a:prstGeom>
        </p:spPr>
      </p:pic>
      <p:pic>
        <p:nvPicPr>
          <p:cNvPr id="9" name="Picture 8">
            <a:extLst>
              <a:ext uri="{FF2B5EF4-FFF2-40B4-BE49-F238E27FC236}">
                <a16:creationId xmlns:a16="http://schemas.microsoft.com/office/drawing/2014/main" id="{B8697486-1D29-25A1-D8CB-C147165AE219}"/>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rot="5400000">
            <a:off x="4748056" y="2171516"/>
            <a:ext cx="6936825" cy="2551759"/>
          </a:xfrm>
          <a:prstGeom prst="rect">
            <a:avLst/>
          </a:prstGeom>
        </p:spPr>
      </p:pic>
      <p:sp>
        <p:nvSpPr>
          <p:cNvPr id="2" name="Title 1">
            <a:extLst>
              <a:ext uri="{FF2B5EF4-FFF2-40B4-BE49-F238E27FC236}">
                <a16:creationId xmlns:a16="http://schemas.microsoft.com/office/drawing/2014/main" id="{47B148F6-724D-3E57-3A85-349C56A46DE7}"/>
              </a:ext>
            </a:extLst>
          </p:cNvPr>
          <p:cNvSpPr>
            <a:spLocks noGrp="1"/>
          </p:cNvSpPr>
          <p:nvPr>
            <p:ph type="title"/>
          </p:nvPr>
        </p:nvSpPr>
        <p:spPr>
          <a:xfrm>
            <a:off x="838200" y="365125"/>
            <a:ext cx="6621379" cy="1325563"/>
          </a:xfrm>
        </p:spPr>
        <p:txBody>
          <a:bodyPr>
            <a:normAutofit/>
          </a:bodyPr>
          <a:lstStyle>
            <a:lvl1pPr>
              <a:defRPr sz="3600"/>
            </a:lvl1pPr>
          </a:lstStyle>
          <a:p>
            <a:r>
              <a:rPr lang="en-US"/>
              <a:t>Click to edit Master title style</a:t>
            </a:r>
          </a:p>
        </p:txBody>
      </p:sp>
      <p:sp>
        <p:nvSpPr>
          <p:cNvPr id="3" name="Content Placeholder 2">
            <a:extLst>
              <a:ext uri="{FF2B5EF4-FFF2-40B4-BE49-F238E27FC236}">
                <a16:creationId xmlns:a16="http://schemas.microsoft.com/office/drawing/2014/main" id="{707ABDCD-FD24-2F24-632A-F7F02732C750}"/>
              </a:ext>
            </a:extLst>
          </p:cNvPr>
          <p:cNvSpPr>
            <a:spLocks noGrp="1"/>
          </p:cNvSpPr>
          <p:nvPr>
            <p:ph idx="1"/>
          </p:nvPr>
        </p:nvSpPr>
        <p:spPr>
          <a:xfrm>
            <a:off x="838200" y="1825625"/>
            <a:ext cx="6621379"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a:extLst>
              <a:ext uri="{FF2B5EF4-FFF2-40B4-BE49-F238E27FC236}">
                <a16:creationId xmlns:a16="http://schemas.microsoft.com/office/drawing/2014/main" id="{2C319E8E-7966-68D0-8A06-C2FA65100AEF}"/>
              </a:ext>
            </a:extLst>
          </p:cNvPr>
          <p:cNvSpPr>
            <a:spLocks noGrp="1"/>
          </p:cNvSpPr>
          <p:nvPr>
            <p:ph type="sldNum" sz="quarter" idx="12"/>
          </p:nvPr>
        </p:nvSpPr>
        <p:spPr/>
        <p:txBody>
          <a:bodyPr/>
          <a:lstStyle/>
          <a:p>
            <a:fld id="{8D5D6A20-D970-7D4D-8AB3-0AE2DECE5285}" type="slidenum">
              <a:rPr lang="en-US" smtClean="0"/>
              <a:t>‹#›</a:t>
            </a:fld>
            <a:endParaRPr lang="en-US"/>
          </a:p>
        </p:txBody>
      </p:sp>
      <p:pic>
        <p:nvPicPr>
          <p:cNvPr id="7" name="Graphic 6">
            <a:extLst>
              <a:ext uri="{FF2B5EF4-FFF2-40B4-BE49-F238E27FC236}">
                <a16:creationId xmlns:a16="http://schemas.microsoft.com/office/drawing/2014/main" id="{3C92B5CB-ADB0-CC78-0AEA-9AB719D12E9D}"/>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a:off x="190905" y="6379854"/>
            <a:ext cx="1043535" cy="433677"/>
          </a:xfrm>
          <a:prstGeom prst="rect">
            <a:avLst/>
          </a:prstGeom>
        </p:spPr>
      </p:pic>
    </p:spTree>
    <p:extLst>
      <p:ext uri="{BB962C8B-B14F-4D97-AF65-F5344CB8AC3E}">
        <p14:creationId xmlns:p14="http://schemas.microsoft.com/office/powerpoint/2010/main" val="389994363"/>
      </p:ext>
    </p:extLst>
  </p:cSld>
  <p:clrMapOvr>
    <a:masterClrMapping/>
  </p:clrMapOvr>
</p:sldLayout>
</file>

<file path=ppt/slideLayouts/slideLayout176.xml><?xml version="1.0" encoding="utf-8"?>
<p:sldLayout xmlns:a="http://schemas.openxmlformats.org/drawingml/2006/main" xmlns:r="http://schemas.openxmlformats.org/officeDocument/2006/relationships" xmlns:p="http://schemas.openxmlformats.org/presentationml/2006/main" type="obj" preserve="1">
  <p:cSld name="15_Title and Content">
    <p:spTree>
      <p:nvGrpSpPr>
        <p:cNvPr id="1" name=""/>
        <p:cNvGrpSpPr/>
        <p:nvPr/>
      </p:nvGrpSpPr>
      <p:grpSpPr>
        <a:xfrm>
          <a:off x="0" y="0"/>
          <a:ext cx="0" cy="0"/>
          <a:chOff x="0" y="0"/>
          <a:chExt cx="0" cy="0"/>
        </a:xfrm>
      </p:grpSpPr>
      <p:pic>
        <p:nvPicPr>
          <p:cNvPr id="9" name="Picture 8" descr="A picture containing person, indoor&#10;&#10;Description automatically generated">
            <a:extLst>
              <a:ext uri="{FF2B5EF4-FFF2-40B4-BE49-F238E27FC236}">
                <a16:creationId xmlns:a16="http://schemas.microsoft.com/office/drawing/2014/main" id="{01CD3C1B-F4C9-8914-D9B3-668AD69DFC8B}"/>
              </a:ext>
            </a:extLst>
          </p:cNvPr>
          <p:cNvPicPr>
            <a:picLocks noChangeAspect="1"/>
          </p:cNvPicPr>
          <p:nvPr userDrawn="1"/>
        </p:nvPicPr>
        <p:blipFill rotWithShape="1">
          <a:blip r:embed="rId2" cstate="screen">
            <a:extLst>
              <a:ext uri="{28A0092B-C50C-407E-A947-70E740481C1C}">
                <a14:useLocalDpi xmlns:a14="http://schemas.microsoft.com/office/drawing/2010/main"/>
              </a:ext>
            </a:extLst>
          </a:blip>
          <a:srcRect/>
          <a:stretch/>
        </p:blipFill>
        <p:spPr>
          <a:xfrm>
            <a:off x="8085221" y="-1"/>
            <a:ext cx="4106779" cy="6858000"/>
          </a:xfrm>
          <a:prstGeom prst="rect">
            <a:avLst/>
          </a:prstGeom>
        </p:spPr>
      </p:pic>
      <p:pic>
        <p:nvPicPr>
          <p:cNvPr id="10" name="Picture 9">
            <a:extLst>
              <a:ext uri="{FF2B5EF4-FFF2-40B4-BE49-F238E27FC236}">
                <a16:creationId xmlns:a16="http://schemas.microsoft.com/office/drawing/2014/main" id="{19D518F5-57EA-0130-7F46-BF369AD01A35}"/>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rot="5400000">
            <a:off x="4748056" y="2171516"/>
            <a:ext cx="6936825" cy="2551759"/>
          </a:xfrm>
          <a:prstGeom prst="rect">
            <a:avLst/>
          </a:prstGeom>
        </p:spPr>
      </p:pic>
      <p:sp>
        <p:nvSpPr>
          <p:cNvPr id="2" name="Title 1">
            <a:extLst>
              <a:ext uri="{FF2B5EF4-FFF2-40B4-BE49-F238E27FC236}">
                <a16:creationId xmlns:a16="http://schemas.microsoft.com/office/drawing/2014/main" id="{47B148F6-724D-3E57-3A85-349C56A46DE7}"/>
              </a:ext>
            </a:extLst>
          </p:cNvPr>
          <p:cNvSpPr>
            <a:spLocks noGrp="1"/>
          </p:cNvSpPr>
          <p:nvPr>
            <p:ph type="title"/>
          </p:nvPr>
        </p:nvSpPr>
        <p:spPr>
          <a:xfrm>
            <a:off x="838200" y="365125"/>
            <a:ext cx="6621379" cy="1325563"/>
          </a:xfrm>
        </p:spPr>
        <p:txBody>
          <a:bodyPr>
            <a:normAutofit/>
          </a:bodyPr>
          <a:lstStyle>
            <a:lvl1pPr>
              <a:defRPr sz="3600"/>
            </a:lvl1pPr>
          </a:lstStyle>
          <a:p>
            <a:r>
              <a:rPr lang="en-US"/>
              <a:t>Click to edit Master title style</a:t>
            </a:r>
          </a:p>
        </p:txBody>
      </p:sp>
      <p:sp>
        <p:nvSpPr>
          <p:cNvPr id="3" name="Content Placeholder 2">
            <a:extLst>
              <a:ext uri="{FF2B5EF4-FFF2-40B4-BE49-F238E27FC236}">
                <a16:creationId xmlns:a16="http://schemas.microsoft.com/office/drawing/2014/main" id="{707ABDCD-FD24-2F24-632A-F7F02732C750}"/>
              </a:ext>
            </a:extLst>
          </p:cNvPr>
          <p:cNvSpPr>
            <a:spLocks noGrp="1"/>
          </p:cNvSpPr>
          <p:nvPr>
            <p:ph idx="1"/>
          </p:nvPr>
        </p:nvSpPr>
        <p:spPr>
          <a:xfrm>
            <a:off x="838200" y="1825625"/>
            <a:ext cx="6621379"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a:extLst>
              <a:ext uri="{FF2B5EF4-FFF2-40B4-BE49-F238E27FC236}">
                <a16:creationId xmlns:a16="http://schemas.microsoft.com/office/drawing/2014/main" id="{2C319E8E-7966-68D0-8A06-C2FA65100AEF}"/>
              </a:ext>
            </a:extLst>
          </p:cNvPr>
          <p:cNvSpPr>
            <a:spLocks noGrp="1"/>
          </p:cNvSpPr>
          <p:nvPr>
            <p:ph type="sldNum" sz="quarter" idx="12"/>
          </p:nvPr>
        </p:nvSpPr>
        <p:spPr/>
        <p:txBody>
          <a:bodyPr/>
          <a:lstStyle/>
          <a:p>
            <a:fld id="{8D5D6A20-D970-7D4D-8AB3-0AE2DECE5285}" type="slidenum">
              <a:rPr lang="en-US" smtClean="0"/>
              <a:t>‹#›</a:t>
            </a:fld>
            <a:endParaRPr lang="en-US"/>
          </a:p>
        </p:txBody>
      </p:sp>
      <p:pic>
        <p:nvPicPr>
          <p:cNvPr id="7" name="Graphic 6">
            <a:extLst>
              <a:ext uri="{FF2B5EF4-FFF2-40B4-BE49-F238E27FC236}">
                <a16:creationId xmlns:a16="http://schemas.microsoft.com/office/drawing/2014/main" id="{3C92B5CB-ADB0-CC78-0AEA-9AB719D12E9D}"/>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a:off x="190905" y="6379854"/>
            <a:ext cx="1043535" cy="433677"/>
          </a:xfrm>
          <a:prstGeom prst="rect">
            <a:avLst/>
          </a:prstGeom>
        </p:spPr>
      </p:pic>
    </p:spTree>
    <p:extLst>
      <p:ext uri="{BB962C8B-B14F-4D97-AF65-F5344CB8AC3E}">
        <p14:creationId xmlns:p14="http://schemas.microsoft.com/office/powerpoint/2010/main" val="392086503"/>
      </p:ext>
    </p:extLst>
  </p:cSld>
  <p:clrMapOvr>
    <a:masterClrMapping/>
  </p:clrMapOvr>
</p:sldLayout>
</file>

<file path=ppt/slideLayouts/slideLayout177.xml><?xml version="1.0" encoding="utf-8"?>
<p:sldLayout xmlns:a="http://schemas.openxmlformats.org/drawingml/2006/main" xmlns:r="http://schemas.openxmlformats.org/officeDocument/2006/relationships" xmlns:p="http://schemas.openxmlformats.org/presentationml/2006/main" type="obj" preserve="1">
  <p:cSld name="16_Title and Content">
    <p:spTree>
      <p:nvGrpSpPr>
        <p:cNvPr id="1" name=""/>
        <p:cNvGrpSpPr/>
        <p:nvPr/>
      </p:nvGrpSpPr>
      <p:grpSpPr>
        <a:xfrm>
          <a:off x="0" y="0"/>
          <a:ext cx="0" cy="0"/>
          <a:chOff x="0" y="0"/>
          <a:chExt cx="0" cy="0"/>
        </a:xfrm>
      </p:grpSpPr>
      <p:pic>
        <p:nvPicPr>
          <p:cNvPr id="11" name="Picture 10" descr="A picture containing person, indoor, vegetable&#10;&#10;Description automatically generated">
            <a:extLst>
              <a:ext uri="{FF2B5EF4-FFF2-40B4-BE49-F238E27FC236}">
                <a16:creationId xmlns:a16="http://schemas.microsoft.com/office/drawing/2014/main" id="{A874E963-5ED0-49B8-6371-EF86EB3304F2}"/>
              </a:ext>
            </a:extLst>
          </p:cNvPr>
          <p:cNvPicPr>
            <a:picLocks noChangeAspect="1"/>
          </p:cNvPicPr>
          <p:nvPr userDrawn="1"/>
        </p:nvPicPr>
        <p:blipFill rotWithShape="1">
          <a:blip r:embed="rId2" cstate="screen">
            <a:extLst>
              <a:ext uri="{28A0092B-C50C-407E-A947-70E740481C1C}">
                <a14:useLocalDpi xmlns:a14="http://schemas.microsoft.com/office/drawing/2010/main"/>
              </a:ext>
            </a:extLst>
          </a:blip>
          <a:srcRect/>
          <a:stretch/>
        </p:blipFill>
        <p:spPr>
          <a:xfrm>
            <a:off x="8338782" y="0"/>
            <a:ext cx="3853218" cy="6858000"/>
          </a:xfrm>
          <a:prstGeom prst="rect">
            <a:avLst/>
          </a:prstGeom>
        </p:spPr>
      </p:pic>
      <p:pic>
        <p:nvPicPr>
          <p:cNvPr id="5" name="Picture 4">
            <a:extLst>
              <a:ext uri="{FF2B5EF4-FFF2-40B4-BE49-F238E27FC236}">
                <a16:creationId xmlns:a16="http://schemas.microsoft.com/office/drawing/2014/main" id="{FBB72D8C-F6F1-78D3-28EB-90D1821FFC21}"/>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rot="5400000">
            <a:off x="4884536" y="2171516"/>
            <a:ext cx="6936825" cy="2551759"/>
          </a:xfrm>
          <a:prstGeom prst="rect">
            <a:avLst/>
          </a:prstGeom>
        </p:spPr>
      </p:pic>
      <p:sp>
        <p:nvSpPr>
          <p:cNvPr id="2" name="Title 1">
            <a:extLst>
              <a:ext uri="{FF2B5EF4-FFF2-40B4-BE49-F238E27FC236}">
                <a16:creationId xmlns:a16="http://schemas.microsoft.com/office/drawing/2014/main" id="{47B148F6-724D-3E57-3A85-349C56A46DE7}"/>
              </a:ext>
            </a:extLst>
          </p:cNvPr>
          <p:cNvSpPr>
            <a:spLocks noGrp="1"/>
          </p:cNvSpPr>
          <p:nvPr>
            <p:ph type="title"/>
          </p:nvPr>
        </p:nvSpPr>
        <p:spPr>
          <a:xfrm>
            <a:off x="838200" y="365125"/>
            <a:ext cx="6621379" cy="1325563"/>
          </a:xfrm>
        </p:spPr>
        <p:txBody>
          <a:bodyPr>
            <a:normAutofit/>
          </a:bodyPr>
          <a:lstStyle>
            <a:lvl1pPr>
              <a:defRPr sz="3600"/>
            </a:lvl1pPr>
          </a:lstStyle>
          <a:p>
            <a:r>
              <a:rPr lang="en-US"/>
              <a:t>Click to edit Master title style</a:t>
            </a:r>
          </a:p>
        </p:txBody>
      </p:sp>
      <p:sp>
        <p:nvSpPr>
          <p:cNvPr id="3" name="Content Placeholder 2">
            <a:extLst>
              <a:ext uri="{FF2B5EF4-FFF2-40B4-BE49-F238E27FC236}">
                <a16:creationId xmlns:a16="http://schemas.microsoft.com/office/drawing/2014/main" id="{707ABDCD-FD24-2F24-632A-F7F02732C750}"/>
              </a:ext>
            </a:extLst>
          </p:cNvPr>
          <p:cNvSpPr>
            <a:spLocks noGrp="1"/>
          </p:cNvSpPr>
          <p:nvPr>
            <p:ph idx="1"/>
          </p:nvPr>
        </p:nvSpPr>
        <p:spPr>
          <a:xfrm>
            <a:off x="838200" y="1825625"/>
            <a:ext cx="6621379"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a:extLst>
              <a:ext uri="{FF2B5EF4-FFF2-40B4-BE49-F238E27FC236}">
                <a16:creationId xmlns:a16="http://schemas.microsoft.com/office/drawing/2014/main" id="{2C319E8E-7966-68D0-8A06-C2FA65100AEF}"/>
              </a:ext>
            </a:extLst>
          </p:cNvPr>
          <p:cNvSpPr>
            <a:spLocks noGrp="1"/>
          </p:cNvSpPr>
          <p:nvPr>
            <p:ph type="sldNum" sz="quarter" idx="12"/>
          </p:nvPr>
        </p:nvSpPr>
        <p:spPr/>
        <p:txBody>
          <a:bodyPr/>
          <a:lstStyle>
            <a:lvl1pPr>
              <a:defRPr>
                <a:solidFill>
                  <a:schemeClr val="bg1">
                    <a:lumMod val="50000"/>
                  </a:schemeClr>
                </a:solidFill>
              </a:defRPr>
            </a:lvl1pPr>
          </a:lstStyle>
          <a:p>
            <a:fld id="{8D5D6A20-D970-7D4D-8AB3-0AE2DECE5285}" type="slidenum">
              <a:rPr lang="en-US" smtClean="0"/>
              <a:pPr/>
              <a:t>‹#›</a:t>
            </a:fld>
            <a:endParaRPr lang="en-US"/>
          </a:p>
        </p:txBody>
      </p:sp>
      <p:pic>
        <p:nvPicPr>
          <p:cNvPr id="7" name="Graphic 6">
            <a:extLst>
              <a:ext uri="{FF2B5EF4-FFF2-40B4-BE49-F238E27FC236}">
                <a16:creationId xmlns:a16="http://schemas.microsoft.com/office/drawing/2014/main" id="{3C92B5CB-ADB0-CC78-0AEA-9AB719D12E9D}"/>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a:off x="190905" y="6379854"/>
            <a:ext cx="1043535" cy="433677"/>
          </a:xfrm>
          <a:prstGeom prst="rect">
            <a:avLst/>
          </a:prstGeom>
        </p:spPr>
      </p:pic>
    </p:spTree>
    <p:extLst>
      <p:ext uri="{BB962C8B-B14F-4D97-AF65-F5344CB8AC3E}">
        <p14:creationId xmlns:p14="http://schemas.microsoft.com/office/powerpoint/2010/main" val="2111679865"/>
      </p:ext>
    </p:extLst>
  </p:cSld>
  <p:clrMapOvr>
    <a:masterClrMapping/>
  </p:clrMapOvr>
</p:sldLayout>
</file>

<file path=ppt/slideLayouts/slideLayout178.xml><?xml version="1.0" encoding="utf-8"?>
<p:sldLayout xmlns:a="http://schemas.openxmlformats.org/drawingml/2006/main" xmlns:r="http://schemas.openxmlformats.org/officeDocument/2006/relationships" xmlns:p="http://schemas.openxmlformats.org/presentationml/2006/main" type="obj" preserve="1">
  <p:cSld name="17_Title and Content">
    <p:spTree>
      <p:nvGrpSpPr>
        <p:cNvPr id="1" name=""/>
        <p:cNvGrpSpPr/>
        <p:nvPr/>
      </p:nvGrpSpPr>
      <p:grpSpPr>
        <a:xfrm>
          <a:off x="0" y="0"/>
          <a:ext cx="0" cy="0"/>
          <a:chOff x="0" y="0"/>
          <a:chExt cx="0" cy="0"/>
        </a:xfrm>
      </p:grpSpPr>
      <p:pic>
        <p:nvPicPr>
          <p:cNvPr id="9" name="Picture 8" descr="A picture containing person, person, indoor&#10;&#10;Description automatically generated">
            <a:extLst>
              <a:ext uri="{FF2B5EF4-FFF2-40B4-BE49-F238E27FC236}">
                <a16:creationId xmlns:a16="http://schemas.microsoft.com/office/drawing/2014/main" id="{5ADA0148-36D9-5109-C83F-D193B8FD72F7}"/>
              </a:ext>
            </a:extLst>
          </p:cNvPr>
          <p:cNvPicPr>
            <a:picLocks noChangeAspect="1"/>
          </p:cNvPicPr>
          <p:nvPr userDrawn="1"/>
        </p:nvPicPr>
        <p:blipFill rotWithShape="1">
          <a:blip r:embed="rId2" cstate="screen">
            <a:extLst>
              <a:ext uri="{28A0092B-C50C-407E-A947-70E740481C1C}">
                <a14:useLocalDpi xmlns:a14="http://schemas.microsoft.com/office/drawing/2010/main"/>
              </a:ext>
            </a:extLst>
          </a:blip>
          <a:srcRect b="-308"/>
          <a:stretch/>
        </p:blipFill>
        <p:spPr>
          <a:xfrm>
            <a:off x="8250621" y="0"/>
            <a:ext cx="3941379" cy="6893377"/>
          </a:xfrm>
          <a:prstGeom prst="rect">
            <a:avLst/>
          </a:prstGeom>
        </p:spPr>
      </p:pic>
      <p:pic>
        <p:nvPicPr>
          <p:cNvPr id="5" name="Picture 4">
            <a:extLst>
              <a:ext uri="{FF2B5EF4-FFF2-40B4-BE49-F238E27FC236}">
                <a16:creationId xmlns:a16="http://schemas.microsoft.com/office/drawing/2014/main" id="{FBB72D8C-F6F1-78D3-28EB-90D1821FFC21}"/>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rot="5400000">
            <a:off x="4748056" y="2171516"/>
            <a:ext cx="6936825" cy="2551759"/>
          </a:xfrm>
          <a:prstGeom prst="rect">
            <a:avLst/>
          </a:prstGeom>
        </p:spPr>
      </p:pic>
      <p:sp>
        <p:nvSpPr>
          <p:cNvPr id="2" name="Title 1">
            <a:extLst>
              <a:ext uri="{FF2B5EF4-FFF2-40B4-BE49-F238E27FC236}">
                <a16:creationId xmlns:a16="http://schemas.microsoft.com/office/drawing/2014/main" id="{47B148F6-724D-3E57-3A85-349C56A46DE7}"/>
              </a:ext>
            </a:extLst>
          </p:cNvPr>
          <p:cNvSpPr>
            <a:spLocks noGrp="1"/>
          </p:cNvSpPr>
          <p:nvPr>
            <p:ph type="title"/>
          </p:nvPr>
        </p:nvSpPr>
        <p:spPr>
          <a:xfrm>
            <a:off x="838200" y="365125"/>
            <a:ext cx="6621379" cy="1325563"/>
          </a:xfrm>
        </p:spPr>
        <p:txBody>
          <a:bodyPr>
            <a:normAutofit/>
          </a:bodyPr>
          <a:lstStyle>
            <a:lvl1pPr>
              <a:defRPr sz="3600"/>
            </a:lvl1pPr>
          </a:lstStyle>
          <a:p>
            <a:r>
              <a:rPr lang="en-US"/>
              <a:t>Click to edit Master title style</a:t>
            </a:r>
          </a:p>
        </p:txBody>
      </p:sp>
      <p:sp>
        <p:nvSpPr>
          <p:cNvPr id="3" name="Content Placeholder 2">
            <a:extLst>
              <a:ext uri="{FF2B5EF4-FFF2-40B4-BE49-F238E27FC236}">
                <a16:creationId xmlns:a16="http://schemas.microsoft.com/office/drawing/2014/main" id="{707ABDCD-FD24-2F24-632A-F7F02732C750}"/>
              </a:ext>
            </a:extLst>
          </p:cNvPr>
          <p:cNvSpPr>
            <a:spLocks noGrp="1"/>
          </p:cNvSpPr>
          <p:nvPr>
            <p:ph idx="1"/>
          </p:nvPr>
        </p:nvSpPr>
        <p:spPr>
          <a:xfrm>
            <a:off x="838200" y="1825625"/>
            <a:ext cx="6621379"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a:extLst>
              <a:ext uri="{FF2B5EF4-FFF2-40B4-BE49-F238E27FC236}">
                <a16:creationId xmlns:a16="http://schemas.microsoft.com/office/drawing/2014/main" id="{2C319E8E-7966-68D0-8A06-C2FA65100AEF}"/>
              </a:ext>
            </a:extLst>
          </p:cNvPr>
          <p:cNvSpPr>
            <a:spLocks noGrp="1"/>
          </p:cNvSpPr>
          <p:nvPr>
            <p:ph type="sldNum" sz="quarter" idx="12"/>
          </p:nvPr>
        </p:nvSpPr>
        <p:spPr/>
        <p:txBody>
          <a:bodyPr/>
          <a:lstStyle>
            <a:lvl1pPr>
              <a:defRPr>
                <a:solidFill>
                  <a:schemeClr val="bg1"/>
                </a:solidFill>
              </a:defRPr>
            </a:lvl1pPr>
          </a:lstStyle>
          <a:p>
            <a:fld id="{8D5D6A20-D970-7D4D-8AB3-0AE2DECE5285}" type="slidenum">
              <a:rPr lang="en-US" smtClean="0"/>
              <a:pPr/>
              <a:t>‹#›</a:t>
            </a:fld>
            <a:endParaRPr lang="en-US"/>
          </a:p>
        </p:txBody>
      </p:sp>
      <p:pic>
        <p:nvPicPr>
          <p:cNvPr id="7" name="Graphic 6">
            <a:extLst>
              <a:ext uri="{FF2B5EF4-FFF2-40B4-BE49-F238E27FC236}">
                <a16:creationId xmlns:a16="http://schemas.microsoft.com/office/drawing/2014/main" id="{3C92B5CB-ADB0-CC78-0AEA-9AB719D12E9D}"/>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a:off x="190905" y="6379854"/>
            <a:ext cx="1043535" cy="433677"/>
          </a:xfrm>
          <a:prstGeom prst="rect">
            <a:avLst/>
          </a:prstGeom>
        </p:spPr>
      </p:pic>
    </p:spTree>
    <p:extLst>
      <p:ext uri="{BB962C8B-B14F-4D97-AF65-F5344CB8AC3E}">
        <p14:creationId xmlns:p14="http://schemas.microsoft.com/office/powerpoint/2010/main" val="3114592755"/>
      </p:ext>
    </p:extLst>
  </p:cSld>
  <p:clrMapOvr>
    <a:masterClrMapping/>
  </p:clrMapOvr>
</p:sldLayout>
</file>

<file path=ppt/slideLayouts/slideLayout179.xml><?xml version="1.0" encoding="utf-8"?>
<p:sldLayout xmlns:a="http://schemas.openxmlformats.org/drawingml/2006/main" xmlns:r="http://schemas.openxmlformats.org/officeDocument/2006/relationships" xmlns:p="http://schemas.openxmlformats.org/presentationml/2006/main" type="obj" preserve="1">
  <p:cSld name="18_Title and Content">
    <p:spTree>
      <p:nvGrpSpPr>
        <p:cNvPr id="1" name=""/>
        <p:cNvGrpSpPr/>
        <p:nvPr/>
      </p:nvGrpSpPr>
      <p:grpSpPr>
        <a:xfrm>
          <a:off x="0" y="0"/>
          <a:ext cx="0" cy="0"/>
          <a:chOff x="0" y="0"/>
          <a:chExt cx="0" cy="0"/>
        </a:xfrm>
      </p:grpSpPr>
      <p:pic>
        <p:nvPicPr>
          <p:cNvPr id="9" name="Picture 8" descr="A picture containing person, person, indoor&#10;&#10;Description automatically generated">
            <a:extLst>
              <a:ext uri="{FF2B5EF4-FFF2-40B4-BE49-F238E27FC236}">
                <a16:creationId xmlns:a16="http://schemas.microsoft.com/office/drawing/2014/main" id="{5ADA0148-36D9-5109-C83F-D193B8FD72F7}"/>
              </a:ext>
            </a:extLst>
          </p:cNvPr>
          <p:cNvPicPr>
            <a:picLocks noChangeAspect="1"/>
          </p:cNvPicPr>
          <p:nvPr userDrawn="1"/>
        </p:nvPicPr>
        <p:blipFill rotWithShape="1">
          <a:blip r:embed="rId2" cstate="screen">
            <a:extLst>
              <a:ext uri="{28A0092B-C50C-407E-A947-70E740481C1C}">
                <a14:useLocalDpi xmlns:a14="http://schemas.microsoft.com/office/drawing/2010/main"/>
              </a:ext>
            </a:extLst>
          </a:blip>
          <a:srcRect b="-308"/>
          <a:stretch/>
        </p:blipFill>
        <p:spPr>
          <a:xfrm>
            <a:off x="8250621" y="0"/>
            <a:ext cx="3941379" cy="6893377"/>
          </a:xfrm>
          <a:prstGeom prst="rect">
            <a:avLst/>
          </a:prstGeom>
        </p:spPr>
      </p:pic>
      <p:pic>
        <p:nvPicPr>
          <p:cNvPr id="5" name="Picture 4">
            <a:extLst>
              <a:ext uri="{FF2B5EF4-FFF2-40B4-BE49-F238E27FC236}">
                <a16:creationId xmlns:a16="http://schemas.microsoft.com/office/drawing/2014/main" id="{FBB72D8C-F6F1-78D3-28EB-90D1821FFC21}"/>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rot="5400000">
            <a:off x="4748056" y="2171516"/>
            <a:ext cx="6936825" cy="2551759"/>
          </a:xfrm>
          <a:prstGeom prst="rect">
            <a:avLst/>
          </a:prstGeom>
        </p:spPr>
      </p:pic>
      <p:sp>
        <p:nvSpPr>
          <p:cNvPr id="2" name="Title 1">
            <a:extLst>
              <a:ext uri="{FF2B5EF4-FFF2-40B4-BE49-F238E27FC236}">
                <a16:creationId xmlns:a16="http://schemas.microsoft.com/office/drawing/2014/main" id="{47B148F6-724D-3E57-3A85-349C56A46DE7}"/>
              </a:ext>
            </a:extLst>
          </p:cNvPr>
          <p:cNvSpPr>
            <a:spLocks noGrp="1"/>
          </p:cNvSpPr>
          <p:nvPr>
            <p:ph type="title"/>
          </p:nvPr>
        </p:nvSpPr>
        <p:spPr>
          <a:xfrm>
            <a:off x="838200" y="365125"/>
            <a:ext cx="6621379" cy="1325563"/>
          </a:xfrm>
        </p:spPr>
        <p:txBody>
          <a:bodyPr>
            <a:normAutofit/>
          </a:bodyPr>
          <a:lstStyle>
            <a:lvl1pPr>
              <a:defRPr sz="3600"/>
            </a:lvl1pPr>
          </a:lstStyle>
          <a:p>
            <a:r>
              <a:rPr lang="en-US"/>
              <a:t>Click to edit Master title style</a:t>
            </a:r>
          </a:p>
        </p:txBody>
      </p:sp>
      <p:sp>
        <p:nvSpPr>
          <p:cNvPr id="3" name="Content Placeholder 2">
            <a:extLst>
              <a:ext uri="{FF2B5EF4-FFF2-40B4-BE49-F238E27FC236}">
                <a16:creationId xmlns:a16="http://schemas.microsoft.com/office/drawing/2014/main" id="{707ABDCD-FD24-2F24-632A-F7F02732C750}"/>
              </a:ext>
            </a:extLst>
          </p:cNvPr>
          <p:cNvSpPr>
            <a:spLocks noGrp="1"/>
          </p:cNvSpPr>
          <p:nvPr>
            <p:ph idx="1"/>
          </p:nvPr>
        </p:nvSpPr>
        <p:spPr>
          <a:xfrm>
            <a:off x="838200" y="1825625"/>
            <a:ext cx="6621379"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a:extLst>
              <a:ext uri="{FF2B5EF4-FFF2-40B4-BE49-F238E27FC236}">
                <a16:creationId xmlns:a16="http://schemas.microsoft.com/office/drawing/2014/main" id="{2C319E8E-7966-68D0-8A06-C2FA65100AEF}"/>
              </a:ext>
            </a:extLst>
          </p:cNvPr>
          <p:cNvSpPr>
            <a:spLocks noGrp="1"/>
          </p:cNvSpPr>
          <p:nvPr>
            <p:ph type="sldNum" sz="quarter" idx="12"/>
          </p:nvPr>
        </p:nvSpPr>
        <p:spPr/>
        <p:txBody>
          <a:bodyPr/>
          <a:lstStyle>
            <a:lvl1pPr>
              <a:defRPr>
                <a:solidFill>
                  <a:schemeClr val="bg1"/>
                </a:solidFill>
              </a:defRPr>
            </a:lvl1pPr>
          </a:lstStyle>
          <a:p>
            <a:fld id="{8D5D6A20-D970-7D4D-8AB3-0AE2DECE5285}" type="slidenum">
              <a:rPr lang="en-US" smtClean="0"/>
              <a:pPr/>
              <a:t>‹#›</a:t>
            </a:fld>
            <a:endParaRPr lang="en-US"/>
          </a:p>
        </p:txBody>
      </p:sp>
      <p:pic>
        <p:nvPicPr>
          <p:cNvPr id="7" name="Graphic 6">
            <a:extLst>
              <a:ext uri="{FF2B5EF4-FFF2-40B4-BE49-F238E27FC236}">
                <a16:creationId xmlns:a16="http://schemas.microsoft.com/office/drawing/2014/main" id="{3C92B5CB-ADB0-CC78-0AEA-9AB719D12E9D}"/>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a:off x="190905" y="6379854"/>
            <a:ext cx="1043535" cy="433677"/>
          </a:xfrm>
          <a:prstGeom prst="rect">
            <a:avLst/>
          </a:prstGeom>
        </p:spPr>
      </p:pic>
    </p:spTree>
    <p:extLst>
      <p:ext uri="{BB962C8B-B14F-4D97-AF65-F5344CB8AC3E}">
        <p14:creationId xmlns:p14="http://schemas.microsoft.com/office/powerpoint/2010/main" val="1407916897"/>
      </p:ext>
    </p:extLst>
  </p:cSld>
  <p:clrMapOvr>
    <a:masterClrMapping/>
  </p:clrMapOvr>
</p:sldLayout>
</file>

<file path=ppt/slideLayouts/slideLayout180.xml><?xml version="1.0" encoding="utf-8"?>
<p:sldLayout xmlns:a="http://schemas.openxmlformats.org/drawingml/2006/main" xmlns:r="http://schemas.openxmlformats.org/officeDocument/2006/relationships" xmlns:p="http://schemas.openxmlformats.org/presentationml/2006/main" type="obj" preserve="1">
  <p:cSld name="19_Title and Content">
    <p:spTree>
      <p:nvGrpSpPr>
        <p:cNvPr id="1" name=""/>
        <p:cNvGrpSpPr/>
        <p:nvPr/>
      </p:nvGrpSpPr>
      <p:grpSpPr>
        <a:xfrm>
          <a:off x="0" y="0"/>
          <a:ext cx="0" cy="0"/>
          <a:chOff x="0" y="0"/>
          <a:chExt cx="0" cy="0"/>
        </a:xfrm>
      </p:grpSpPr>
      <p:pic>
        <p:nvPicPr>
          <p:cNvPr id="11" name="Picture 10" descr="A person holding a glass of water&#10;&#10;Description automatically generated with medium confidence">
            <a:extLst>
              <a:ext uri="{FF2B5EF4-FFF2-40B4-BE49-F238E27FC236}">
                <a16:creationId xmlns:a16="http://schemas.microsoft.com/office/drawing/2014/main" id="{9FC0D14E-DBEC-4510-AB49-EB8DA5257B98}"/>
              </a:ext>
            </a:extLst>
          </p:cNvPr>
          <p:cNvPicPr>
            <a:picLocks noChangeAspect="1"/>
          </p:cNvPicPr>
          <p:nvPr userDrawn="1"/>
        </p:nvPicPr>
        <p:blipFill rotWithShape="1">
          <a:blip r:embed="rId2" cstate="screen">
            <a:extLst>
              <a:ext uri="{28A0092B-C50C-407E-A947-70E740481C1C}">
                <a14:useLocalDpi xmlns:a14="http://schemas.microsoft.com/office/drawing/2010/main"/>
              </a:ext>
            </a:extLst>
          </a:blip>
          <a:srcRect/>
          <a:stretch/>
        </p:blipFill>
        <p:spPr>
          <a:xfrm>
            <a:off x="7049113" y="0"/>
            <a:ext cx="5142887" cy="6858000"/>
          </a:xfrm>
          <a:prstGeom prst="rect">
            <a:avLst/>
          </a:prstGeom>
        </p:spPr>
      </p:pic>
      <p:pic>
        <p:nvPicPr>
          <p:cNvPr id="5" name="Picture 4">
            <a:extLst>
              <a:ext uri="{FF2B5EF4-FFF2-40B4-BE49-F238E27FC236}">
                <a16:creationId xmlns:a16="http://schemas.microsoft.com/office/drawing/2014/main" id="{FBB72D8C-F6F1-78D3-28EB-90D1821FFC21}"/>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rot="5400000">
            <a:off x="3704521" y="2171516"/>
            <a:ext cx="6936825" cy="2551759"/>
          </a:xfrm>
          <a:prstGeom prst="rect">
            <a:avLst/>
          </a:prstGeom>
        </p:spPr>
      </p:pic>
      <p:sp>
        <p:nvSpPr>
          <p:cNvPr id="2" name="Title 1">
            <a:extLst>
              <a:ext uri="{FF2B5EF4-FFF2-40B4-BE49-F238E27FC236}">
                <a16:creationId xmlns:a16="http://schemas.microsoft.com/office/drawing/2014/main" id="{47B148F6-724D-3E57-3A85-349C56A46DE7}"/>
              </a:ext>
            </a:extLst>
          </p:cNvPr>
          <p:cNvSpPr>
            <a:spLocks noGrp="1"/>
          </p:cNvSpPr>
          <p:nvPr>
            <p:ph type="title"/>
          </p:nvPr>
        </p:nvSpPr>
        <p:spPr>
          <a:xfrm>
            <a:off x="838200" y="365125"/>
            <a:ext cx="6621379" cy="1325563"/>
          </a:xfrm>
        </p:spPr>
        <p:txBody>
          <a:bodyPr>
            <a:normAutofit/>
          </a:bodyPr>
          <a:lstStyle>
            <a:lvl1pPr>
              <a:defRPr sz="3600"/>
            </a:lvl1pPr>
          </a:lstStyle>
          <a:p>
            <a:r>
              <a:rPr lang="en-US"/>
              <a:t>Click to edit Master title style</a:t>
            </a:r>
          </a:p>
        </p:txBody>
      </p:sp>
      <p:sp>
        <p:nvSpPr>
          <p:cNvPr id="3" name="Content Placeholder 2">
            <a:extLst>
              <a:ext uri="{FF2B5EF4-FFF2-40B4-BE49-F238E27FC236}">
                <a16:creationId xmlns:a16="http://schemas.microsoft.com/office/drawing/2014/main" id="{707ABDCD-FD24-2F24-632A-F7F02732C750}"/>
              </a:ext>
            </a:extLst>
          </p:cNvPr>
          <p:cNvSpPr>
            <a:spLocks noGrp="1"/>
          </p:cNvSpPr>
          <p:nvPr>
            <p:ph idx="1"/>
          </p:nvPr>
        </p:nvSpPr>
        <p:spPr>
          <a:xfrm>
            <a:off x="838200" y="1825625"/>
            <a:ext cx="6621379"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a:extLst>
              <a:ext uri="{FF2B5EF4-FFF2-40B4-BE49-F238E27FC236}">
                <a16:creationId xmlns:a16="http://schemas.microsoft.com/office/drawing/2014/main" id="{2C319E8E-7966-68D0-8A06-C2FA65100AEF}"/>
              </a:ext>
            </a:extLst>
          </p:cNvPr>
          <p:cNvSpPr>
            <a:spLocks noGrp="1"/>
          </p:cNvSpPr>
          <p:nvPr>
            <p:ph type="sldNum" sz="quarter" idx="12"/>
          </p:nvPr>
        </p:nvSpPr>
        <p:spPr/>
        <p:txBody>
          <a:bodyPr/>
          <a:lstStyle>
            <a:lvl1pPr>
              <a:defRPr>
                <a:solidFill>
                  <a:schemeClr val="bg1"/>
                </a:solidFill>
              </a:defRPr>
            </a:lvl1pPr>
          </a:lstStyle>
          <a:p>
            <a:fld id="{8D5D6A20-D970-7D4D-8AB3-0AE2DECE5285}" type="slidenum">
              <a:rPr lang="en-US" smtClean="0"/>
              <a:pPr/>
              <a:t>‹#›</a:t>
            </a:fld>
            <a:endParaRPr lang="en-US"/>
          </a:p>
        </p:txBody>
      </p:sp>
      <p:pic>
        <p:nvPicPr>
          <p:cNvPr id="7" name="Graphic 6">
            <a:extLst>
              <a:ext uri="{FF2B5EF4-FFF2-40B4-BE49-F238E27FC236}">
                <a16:creationId xmlns:a16="http://schemas.microsoft.com/office/drawing/2014/main" id="{3C92B5CB-ADB0-CC78-0AEA-9AB719D12E9D}"/>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a:off x="190905" y="6379854"/>
            <a:ext cx="1043535" cy="433677"/>
          </a:xfrm>
          <a:prstGeom prst="rect">
            <a:avLst/>
          </a:prstGeom>
        </p:spPr>
      </p:pic>
    </p:spTree>
    <p:extLst>
      <p:ext uri="{BB962C8B-B14F-4D97-AF65-F5344CB8AC3E}">
        <p14:creationId xmlns:p14="http://schemas.microsoft.com/office/powerpoint/2010/main" val="76523189"/>
      </p:ext>
    </p:extLst>
  </p:cSld>
  <p:clrMapOvr>
    <a:masterClrMapping/>
  </p:clrMapOvr>
</p:sldLayout>
</file>

<file path=ppt/slideLayouts/slideLayout181.xml><?xml version="1.0" encoding="utf-8"?>
<p:sldLayout xmlns:a="http://schemas.openxmlformats.org/drawingml/2006/main" xmlns:r="http://schemas.openxmlformats.org/officeDocument/2006/relationships" xmlns:p="http://schemas.openxmlformats.org/presentationml/2006/main" type="obj" preserve="1">
  <p:cSld name="20_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B148F6-724D-3E57-3A85-349C56A46DE7}"/>
              </a:ext>
            </a:extLst>
          </p:cNvPr>
          <p:cNvSpPr>
            <a:spLocks noGrp="1"/>
          </p:cNvSpPr>
          <p:nvPr>
            <p:ph type="title"/>
          </p:nvPr>
        </p:nvSpPr>
        <p:spPr>
          <a:xfrm>
            <a:off x="838200" y="365125"/>
            <a:ext cx="6621379" cy="1325563"/>
          </a:xfrm>
        </p:spPr>
        <p:txBody>
          <a:bodyPr>
            <a:normAutofit/>
          </a:bodyPr>
          <a:lstStyle>
            <a:lvl1pPr>
              <a:defRPr sz="3600"/>
            </a:lvl1pPr>
          </a:lstStyle>
          <a:p>
            <a:r>
              <a:rPr lang="en-US"/>
              <a:t>Click to edit Master title style</a:t>
            </a:r>
          </a:p>
        </p:txBody>
      </p:sp>
      <p:sp>
        <p:nvSpPr>
          <p:cNvPr id="3" name="Content Placeholder 2">
            <a:extLst>
              <a:ext uri="{FF2B5EF4-FFF2-40B4-BE49-F238E27FC236}">
                <a16:creationId xmlns:a16="http://schemas.microsoft.com/office/drawing/2014/main" id="{707ABDCD-FD24-2F24-632A-F7F02732C750}"/>
              </a:ext>
            </a:extLst>
          </p:cNvPr>
          <p:cNvSpPr>
            <a:spLocks noGrp="1"/>
          </p:cNvSpPr>
          <p:nvPr>
            <p:ph idx="1"/>
          </p:nvPr>
        </p:nvSpPr>
        <p:spPr>
          <a:xfrm>
            <a:off x="838200" y="1825625"/>
            <a:ext cx="6621379"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a:extLst>
              <a:ext uri="{FF2B5EF4-FFF2-40B4-BE49-F238E27FC236}">
                <a16:creationId xmlns:a16="http://schemas.microsoft.com/office/drawing/2014/main" id="{2C319E8E-7966-68D0-8A06-C2FA65100AEF}"/>
              </a:ext>
            </a:extLst>
          </p:cNvPr>
          <p:cNvSpPr>
            <a:spLocks noGrp="1"/>
          </p:cNvSpPr>
          <p:nvPr>
            <p:ph type="sldNum" sz="quarter" idx="12"/>
          </p:nvPr>
        </p:nvSpPr>
        <p:spPr/>
        <p:txBody>
          <a:bodyPr/>
          <a:lstStyle/>
          <a:p>
            <a:fld id="{8D5D6A20-D970-7D4D-8AB3-0AE2DECE5285}" type="slidenum">
              <a:rPr lang="en-US" smtClean="0"/>
              <a:t>‹#›</a:t>
            </a:fld>
            <a:endParaRPr lang="en-US"/>
          </a:p>
        </p:txBody>
      </p:sp>
      <p:pic>
        <p:nvPicPr>
          <p:cNvPr id="7" name="Graphic 6">
            <a:extLst>
              <a:ext uri="{FF2B5EF4-FFF2-40B4-BE49-F238E27FC236}">
                <a16:creationId xmlns:a16="http://schemas.microsoft.com/office/drawing/2014/main" id="{3C92B5CB-ADB0-CC78-0AEA-9AB719D12E9D}"/>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190905" y="6379854"/>
            <a:ext cx="1043535" cy="433677"/>
          </a:xfrm>
          <a:prstGeom prst="rect">
            <a:avLst/>
          </a:prstGeom>
        </p:spPr>
      </p:pic>
    </p:spTree>
    <p:extLst>
      <p:ext uri="{BB962C8B-B14F-4D97-AF65-F5344CB8AC3E}">
        <p14:creationId xmlns:p14="http://schemas.microsoft.com/office/powerpoint/2010/main" val="3648673933"/>
      </p:ext>
    </p:extLst>
  </p:cSld>
  <p:clrMapOvr>
    <a:masterClrMapping/>
  </p:clrMapOvr>
</p:sldLayout>
</file>

<file path=ppt/slideLayouts/slideLayout182.xml><?xml version="1.0" encoding="utf-8"?>
<p:sldLayout xmlns:a="http://schemas.openxmlformats.org/drawingml/2006/main" xmlns:r="http://schemas.openxmlformats.org/officeDocument/2006/relationships" xmlns:p="http://schemas.openxmlformats.org/presentationml/2006/main" type="obj" preserve="1">
  <p:cSld name="21_Title and Content">
    <p:spTree>
      <p:nvGrpSpPr>
        <p:cNvPr id="1" name=""/>
        <p:cNvGrpSpPr/>
        <p:nvPr/>
      </p:nvGrpSpPr>
      <p:grpSpPr>
        <a:xfrm>
          <a:off x="0" y="0"/>
          <a:ext cx="0" cy="0"/>
          <a:chOff x="0" y="0"/>
          <a:chExt cx="0" cy="0"/>
        </a:xfrm>
      </p:grpSpPr>
      <p:pic>
        <p:nvPicPr>
          <p:cNvPr id="10" name="Picture 9" descr="A person holding a phone&#10;&#10;Description automatically generated with low confidence">
            <a:extLst>
              <a:ext uri="{FF2B5EF4-FFF2-40B4-BE49-F238E27FC236}">
                <a16:creationId xmlns:a16="http://schemas.microsoft.com/office/drawing/2014/main" id="{7C0F781B-9965-727B-0DB1-E200A169A6EB}"/>
              </a:ext>
            </a:extLst>
          </p:cNvPr>
          <p:cNvPicPr>
            <a:picLocks noChangeAspect="1"/>
          </p:cNvPicPr>
          <p:nvPr userDrawn="1"/>
        </p:nvPicPr>
        <p:blipFill rotWithShape="1">
          <a:blip r:embed="rId2" cstate="screen">
            <a:extLst>
              <a:ext uri="{28A0092B-C50C-407E-A947-70E740481C1C}">
                <a14:useLocalDpi xmlns:a14="http://schemas.microsoft.com/office/drawing/2010/main"/>
              </a:ext>
            </a:extLst>
          </a:blip>
          <a:srcRect/>
          <a:stretch/>
        </p:blipFill>
        <p:spPr>
          <a:xfrm>
            <a:off x="8161361" y="0"/>
            <a:ext cx="4044287" cy="6858000"/>
          </a:xfrm>
          <a:prstGeom prst="rect">
            <a:avLst/>
          </a:prstGeom>
        </p:spPr>
      </p:pic>
      <p:pic>
        <p:nvPicPr>
          <p:cNvPr id="5" name="Picture 4">
            <a:extLst>
              <a:ext uri="{FF2B5EF4-FFF2-40B4-BE49-F238E27FC236}">
                <a16:creationId xmlns:a16="http://schemas.microsoft.com/office/drawing/2014/main" id="{FBB72D8C-F6F1-78D3-28EB-90D1821FFC21}"/>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rot="5400000">
            <a:off x="4455148" y="2171516"/>
            <a:ext cx="6936825" cy="2551759"/>
          </a:xfrm>
          <a:prstGeom prst="rect">
            <a:avLst/>
          </a:prstGeom>
        </p:spPr>
      </p:pic>
      <p:sp>
        <p:nvSpPr>
          <p:cNvPr id="2" name="Title 1">
            <a:extLst>
              <a:ext uri="{FF2B5EF4-FFF2-40B4-BE49-F238E27FC236}">
                <a16:creationId xmlns:a16="http://schemas.microsoft.com/office/drawing/2014/main" id="{47B148F6-724D-3E57-3A85-349C56A46DE7}"/>
              </a:ext>
            </a:extLst>
          </p:cNvPr>
          <p:cNvSpPr>
            <a:spLocks noGrp="1"/>
          </p:cNvSpPr>
          <p:nvPr>
            <p:ph type="title"/>
          </p:nvPr>
        </p:nvSpPr>
        <p:spPr>
          <a:xfrm>
            <a:off x="838200" y="365125"/>
            <a:ext cx="6621379" cy="1325563"/>
          </a:xfrm>
        </p:spPr>
        <p:txBody>
          <a:bodyPr>
            <a:normAutofit/>
          </a:bodyPr>
          <a:lstStyle>
            <a:lvl1pPr>
              <a:defRPr sz="3600"/>
            </a:lvl1pPr>
          </a:lstStyle>
          <a:p>
            <a:r>
              <a:rPr lang="en-US"/>
              <a:t>Click to edit Master title style</a:t>
            </a:r>
          </a:p>
        </p:txBody>
      </p:sp>
      <p:sp>
        <p:nvSpPr>
          <p:cNvPr id="3" name="Content Placeholder 2">
            <a:extLst>
              <a:ext uri="{FF2B5EF4-FFF2-40B4-BE49-F238E27FC236}">
                <a16:creationId xmlns:a16="http://schemas.microsoft.com/office/drawing/2014/main" id="{707ABDCD-FD24-2F24-632A-F7F02732C750}"/>
              </a:ext>
            </a:extLst>
          </p:cNvPr>
          <p:cNvSpPr>
            <a:spLocks noGrp="1"/>
          </p:cNvSpPr>
          <p:nvPr>
            <p:ph idx="1"/>
          </p:nvPr>
        </p:nvSpPr>
        <p:spPr>
          <a:xfrm>
            <a:off x="838200" y="1825625"/>
            <a:ext cx="6621379"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a:extLst>
              <a:ext uri="{FF2B5EF4-FFF2-40B4-BE49-F238E27FC236}">
                <a16:creationId xmlns:a16="http://schemas.microsoft.com/office/drawing/2014/main" id="{2C319E8E-7966-68D0-8A06-C2FA65100AEF}"/>
              </a:ext>
            </a:extLst>
          </p:cNvPr>
          <p:cNvSpPr>
            <a:spLocks noGrp="1"/>
          </p:cNvSpPr>
          <p:nvPr>
            <p:ph type="sldNum" sz="quarter" idx="12"/>
          </p:nvPr>
        </p:nvSpPr>
        <p:spPr/>
        <p:txBody>
          <a:bodyPr/>
          <a:lstStyle/>
          <a:p>
            <a:fld id="{8D5D6A20-D970-7D4D-8AB3-0AE2DECE5285}" type="slidenum">
              <a:rPr lang="en-US" smtClean="0"/>
              <a:t>‹#›</a:t>
            </a:fld>
            <a:endParaRPr lang="en-US"/>
          </a:p>
        </p:txBody>
      </p:sp>
      <p:pic>
        <p:nvPicPr>
          <p:cNvPr id="7" name="Graphic 6">
            <a:extLst>
              <a:ext uri="{FF2B5EF4-FFF2-40B4-BE49-F238E27FC236}">
                <a16:creationId xmlns:a16="http://schemas.microsoft.com/office/drawing/2014/main" id="{3C92B5CB-ADB0-CC78-0AEA-9AB719D12E9D}"/>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a:off x="190905" y="6379854"/>
            <a:ext cx="1043535" cy="433677"/>
          </a:xfrm>
          <a:prstGeom prst="rect">
            <a:avLst/>
          </a:prstGeom>
        </p:spPr>
      </p:pic>
    </p:spTree>
    <p:extLst>
      <p:ext uri="{BB962C8B-B14F-4D97-AF65-F5344CB8AC3E}">
        <p14:creationId xmlns:p14="http://schemas.microsoft.com/office/powerpoint/2010/main" val="1307590645"/>
      </p:ext>
    </p:extLst>
  </p:cSld>
  <p:clrMapOvr>
    <a:masterClrMapping/>
  </p:clrMapOvr>
</p:sldLayout>
</file>

<file path=ppt/slideLayouts/slideLayout183.xml><?xml version="1.0" encoding="utf-8"?>
<p:sldLayout xmlns:a="http://schemas.openxmlformats.org/drawingml/2006/main" xmlns:r="http://schemas.openxmlformats.org/officeDocument/2006/relationships" xmlns:p="http://schemas.openxmlformats.org/presentationml/2006/main" type="obj" preserve="1">
  <p:cSld name="22_Title and Content">
    <p:spTree>
      <p:nvGrpSpPr>
        <p:cNvPr id="1" name=""/>
        <p:cNvGrpSpPr/>
        <p:nvPr/>
      </p:nvGrpSpPr>
      <p:grpSpPr>
        <a:xfrm>
          <a:off x="0" y="0"/>
          <a:ext cx="0" cy="0"/>
          <a:chOff x="0" y="0"/>
          <a:chExt cx="0" cy="0"/>
        </a:xfrm>
      </p:grpSpPr>
      <p:pic>
        <p:nvPicPr>
          <p:cNvPr id="8" name="Picture 7" descr="A hand pouring a glass of water into a glass&#10;&#10;Description automatically generated with low confidence">
            <a:extLst>
              <a:ext uri="{FF2B5EF4-FFF2-40B4-BE49-F238E27FC236}">
                <a16:creationId xmlns:a16="http://schemas.microsoft.com/office/drawing/2014/main" id="{F5396839-0BB6-607F-1FB3-79D29BF1BB95}"/>
              </a:ext>
            </a:extLst>
          </p:cNvPr>
          <p:cNvPicPr>
            <a:picLocks noChangeAspect="1"/>
          </p:cNvPicPr>
          <p:nvPr userDrawn="1"/>
        </p:nvPicPr>
        <p:blipFill rotWithShape="1">
          <a:blip r:embed="rId2" cstate="screen">
            <a:extLst>
              <a:ext uri="{28A0092B-C50C-407E-A947-70E740481C1C}">
                <a14:useLocalDpi xmlns:a14="http://schemas.microsoft.com/office/drawing/2010/main"/>
              </a:ext>
            </a:extLst>
          </a:blip>
          <a:srcRect/>
          <a:stretch/>
        </p:blipFill>
        <p:spPr>
          <a:xfrm>
            <a:off x="8175008" y="-1"/>
            <a:ext cx="4016991" cy="6936825"/>
          </a:xfrm>
          <a:prstGeom prst="rect">
            <a:avLst/>
          </a:prstGeom>
        </p:spPr>
      </p:pic>
      <p:pic>
        <p:nvPicPr>
          <p:cNvPr id="5" name="Picture 4">
            <a:extLst>
              <a:ext uri="{FF2B5EF4-FFF2-40B4-BE49-F238E27FC236}">
                <a16:creationId xmlns:a16="http://schemas.microsoft.com/office/drawing/2014/main" id="{FBB72D8C-F6F1-78D3-28EB-90D1821FFC21}"/>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rot="5400000">
            <a:off x="4455148" y="2171516"/>
            <a:ext cx="6936825" cy="2551759"/>
          </a:xfrm>
          <a:prstGeom prst="rect">
            <a:avLst/>
          </a:prstGeom>
        </p:spPr>
      </p:pic>
      <p:sp>
        <p:nvSpPr>
          <p:cNvPr id="2" name="Title 1">
            <a:extLst>
              <a:ext uri="{FF2B5EF4-FFF2-40B4-BE49-F238E27FC236}">
                <a16:creationId xmlns:a16="http://schemas.microsoft.com/office/drawing/2014/main" id="{47B148F6-724D-3E57-3A85-349C56A46DE7}"/>
              </a:ext>
            </a:extLst>
          </p:cNvPr>
          <p:cNvSpPr>
            <a:spLocks noGrp="1"/>
          </p:cNvSpPr>
          <p:nvPr>
            <p:ph type="title"/>
          </p:nvPr>
        </p:nvSpPr>
        <p:spPr>
          <a:xfrm>
            <a:off x="838200" y="365125"/>
            <a:ext cx="6621379" cy="1325563"/>
          </a:xfrm>
        </p:spPr>
        <p:txBody>
          <a:bodyPr>
            <a:normAutofit/>
          </a:bodyPr>
          <a:lstStyle>
            <a:lvl1pPr>
              <a:defRPr sz="3600"/>
            </a:lvl1pPr>
          </a:lstStyle>
          <a:p>
            <a:r>
              <a:rPr lang="en-US"/>
              <a:t>Click to edit Master title style</a:t>
            </a:r>
          </a:p>
        </p:txBody>
      </p:sp>
      <p:sp>
        <p:nvSpPr>
          <p:cNvPr id="3" name="Content Placeholder 2">
            <a:extLst>
              <a:ext uri="{FF2B5EF4-FFF2-40B4-BE49-F238E27FC236}">
                <a16:creationId xmlns:a16="http://schemas.microsoft.com/office/drawing/2014/main" id="{707ABDCD-FD24-2F24-632A-F7F02732C750}"/>
              </a:ext>
            </a:extLst>
          </p:cNvPr>
          <p:cNvSpPr>
            <a:spLocks noGrp="1"/>
          </p:cNvSpPr>
          <p:nvPr>
            <p:ph idx="1"/>
          </p:nvPr>
        </p:nvSpPr>
        <p:spPr>
          <a:xfrm>
            <a:off x="838200" y="1825625"/>
            <a:ext cx="6621379"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a:extLst>
              <a:ext uri="{FF2B5EF4-FFF2-40B4-BE49-F238E27FC236}">
                <a16:creationId xmlns:a16="http://schemas.microsoft.com/office/drawing/2014/main" id="{2C319E8E-7966-68D0-8A06-C2FA65100AEF}"/>
              </a:ext>
            </a:extLst>
          </p:cNvPr>
          <p:cNvSpPr>
            <a:spLocks noGrp="1"/>
          </p:cNvSpPr>
          <p:nvPr>
            <p:ph type="sldNum" sz="quarter" idx="12"/>
          </p:nvPr>
        </p:nvSpPr>
        <p:spPr/>
        <p:txBody>
          <a:bodyPr/>
          <a:lstStyle/>
          <a:p>
            <a:fld id="{8D5D6A20-D970-7D4D-8AB3-0AE2DECE5285}" type="slidenum">
              <a:rPr lang="en-US" smtClean="0"/>
              <a:t>‹#›</a:t>
            </a:fld>
            <a:endParaRPr lang="en-US"/>
          </a:p>
        </p:txBody>
      </p:sp>
      <p:pic>
        <p:nvPicPr>
          <p:cNvPr id="7" name="Graphic 6">
            <a:extLst>
              <a:ext uri="{FF2B5EF4-FFF2-40B4-BE49-F238E27FC236}">
                <a16:creationId xmlns:a16="http://schemas.microsoft.com/office/drawing/2014/main" id="{3C92B5CB-ADB0-CC78-0AEA-9AB719D12E9D}"/>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a:off x="190905" y="6379854"/>
            <a:ext cx="1043535" cy="433677"/>
          </a:xfrm>
          <a:prstGeom prst="rect">
            <a:avLst/>
          </a:prstGeom>
        </p:spPr>
      </p:pic>
    </p:spTree>
    <p:extLst>
      <p:ext uri="{BB962C8B-B14F-4D97-AF65-F5344CB8AC3E}">
        <p14:creationId xmlns:p14="http://schemas.microsoft.com/office/powerpoint/2010/main" val="340618368"/>
      </p:ext>
    </p:extLst>
  </p:cSld>
  <p:clrMapOvr>
    <a:masterClrMapping/>
  </p:clrMapOvr>
</p:sldLayout>
</file>

<file path=ppt/slideLayouts/slideLayout184.xml><?xml version="1.0" encoding="utf-8"?>
<p:sldLayout xmlns:a="http://schemas.openxmlformats.org/drawingml/2006/main" xmlns:r="http://schemas.openxmlformats.org/officeDocument/2006/relationships" xmlns:p="http://schemas.openxmlformats.org/presentationml/2006/main" type="obj" preserve="1">
  <p:cSld name="23_Title and Content">
    <p:spTree>
      <p:nvGrpSpPr>
        <p:cNvPr id="1" name=""/>
        <p:cNvGrpSpPr/>
        <p:nvPr/>
      </p:nvGrpSpPr>
      <p:grpSpPr>
        <a:xfrm>
          <a:off x="0" y="0"/>
          <a:ext cx="0" cy="0"/>
          <a:chOff x="0" y="0"/>
          <a:chExt cx="0" cy="0"/>
        </a:xfrm>
      </p:grpSpPr>
      <p:pic>
        <p:nvPicPr>
          <p:cNvPr id="9" name="Picture 8" descr="A faucet on a sink&#10;&#10;Description automatically generated with medium confidence">
            <a:extLst>
              <a:ext uri="{FF2B5EF4-FFF2-40B4-BE49-F238E27FC236}">
                <a16:creationId xmlns:a16="http://schemas.microsoft.com/office/drawing/2014/main" id="{85D3E6FB-6846-A7EA-FD33-672ACA59B3A0}"/>
              </a:ext>
            </a:extLst>
          </p:cNvPr>
          <p:cNvPicPr>
            <a:picLocks noChangeAspect="1"/>
          </p:cNvPicPr>
          <p:nvPr userDrawn="1"/>
        </p:nvPicPr>
        <p:blipFill rotWithShape="1">
          <a:blip r:embed="rId2" cstate="screen">
            <a:extLst>
              <a:ext uri="{28A0092B-C50C-407E-A947-70E740481C1C}">
                <a14:useLocalDpi xmlns:a14="http://schemas.microsoft.com/office/drawing/2010/main"/>
              </a:ext>
            </a:extLst>
          </a:blip>
          <a:srcRect/>
          <a:stretch/>
        </p:blipFill>
        <p:spPr>
          <a:xfrm>
            <a:off x="7610929" y="0"/>
            <a:ext cx="4581071" cy="6858000"/>
          </a:xfrm>
          <a:prstGeom prst="rect">
            <a:avLst/>
          </a:prstGeom>
        </p:spPr>
      </p:pic>
      <p:pic>
        <p:nvPicPr>
          <p:cNvPr id="5" name="Picture 4">
            <a:extLst>
              <a:ext uri="{FF2B5EF4-FFF2-40B4-BE49-F238E27FC236}">
                <a16:creationId xmlns:a16="http://schemas.microsoft.com/office/drawing/2014/main" id="{FBB72D8C-F6F1-78D3-28EB-90D1821FFC21}"/>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rot="5400000">
            <a:off x="4455148" y="2171516"/>
            <a:ext cx="6936825" cy="2551759"/>
          </a:xfrm>
          <a:prstGeom prst="rect">
            <a:avLst/>
          </a:prstGeom>
        </p:spPr>
      </p:pic>
      <p:sp>
        <p:nvSpPr>
          <p:cNvPr id="2" name="Title 1">
            <a:extLst>
              <a:ext uri="{FF2B5EF4-FFF2-40B4-BE49-F238E27FC236}">
                <a16:creationId xmlns:a16="http://schemas.microsoft.com/office/drawing/2014/main" id="{47B148F6-724D-3E57-3A85-349C56A46DE7}"/>
              </a:ext>
            </a:extLst>
          </p:cNvPr>
          <p:cNvSpPr>
            <a:spLocks noGrp="1"/>
          </p:cNvSpPr>
          <p:nvPr>
            <p:ph type="title"/>
          </p:nvPr>
        </p:nvSpPr>
        <p:spPr>
          <a:xfrm>
            <a:off x="838200" y="365125"/>
            <a:ext cx="6621379" cy="1325563"/>
          </a:xfrm>
        </p:spPr>
        <p:txBody>
          <a:bodyPr>
            <a:normAutofit/>
          </a:bodyPr>
          <a:lstStyle>
            <a:lvl1pPr>
              <a:defRPr sz="3600"/>
            </a:lvl1pPr>
          </a:lstStyle>
          <a:p>
            <a:r>
              <a:rPr lang="en-US"/>
              <a:t>Click to edit Master title style</a:t>
            </a:r>
          </a:p>
        </p:txBody>
      </p:sp>
      <p:sp>
        <p:nvSpPr>
          <p:cNvPr id="3" name="Content Placeholder 2">
            <a:extLst>
              <a:ext uri="{FF2B5EF4-FFF2-40B4-BE49-F238E27FC236}">
                <a16:creationId xmlns:a16="http://schemas.microsoft.com/office/drawing/2014/main" id="{707ABDCD-FD24-2F24-632A-F7F02732C750}"/>
              </a:ext>
            </a:extLst>
          </p:cNvPr>
          <p:cNvSpPr>
            <a:spLocks noGrp="1"/>
          </p:cNvSpPr>
          <p:nvPr>
            <p:ph idx="1"/>
          </p:nvPr>
        </p:nvSpPr>
        <p:spPr>
          <a:xfrm>
            <a:off x="838200" y="1825625"/>
            <a:ext cx="6621379"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a:extLst>
              <a:ext uri="{FF2B5EF4-FFF2-40B4-BE49-F238E27FC236}">
                <a16:creationId xmlns:a16="http://schemas.microsoft.com/office/drawing/2014/main" id="{2C319E8E-7966-68D0-8A06-C2FA65100AEF}"/>
              </a:ext>
            </a:extLst>
          </p:cNvPr>
          <p:cNvSpPr>
            <a:spLocks noGrp="1"/>
          </p:cNvSpPr>
          <p:nvPr>
            <p:ph type="sldNum" sz="quarter" idx="12"/>
          </p:nvPr>
        </p:nvSpPr>
        <p:spPr/>
        <p:txBody>
          <a:bodyPr/>
          <a:lstStyle/>
          <a:p>
            <a:fld id="{8D5D6A20-D970-7D4D-8AB3-0AE2DECE5285}" type="slidenum">
              <a:rPr lang="en-US" smtClean="0"/>
              <a:t>‹#›</a:t>
            </a:fld>
            <a:endParaRPr lang="en-US"/>
          </a:p>
        </p:txBody>
      </p:sp>
      <p:pic>
        <p:nvPicPr>
          <p:cNvPr id="7" name="Graphic 6">
            <a:extLst>
              <a:ext uri="{FF2B5EF4-FFF2-40B4-BE49-F238E27FC236}">
                <a16:creationId xmlns:a16="http://schemas.microsoft.com/office/drawing/2014/main" id="{3C92B5CB-ADB0-CC78-0AEA-9AB719D12E9D}"/>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a:off x="190905" y="6379854"/>
            <a:ext cx="1043535" cy="433677"/>
          </a:xfrm>
          <a:prstGeom prst="rect">
            <a:avLst/>
          </a:prstGeom>
        </p:spPr>
      </p:pic>
    </p:spTree>
    <p:extLst>
      <p:ext uri="{BB962C8B-B14F-4D97-AF65-F5344CB8AC3E}">
        <p14:creationId xmlns:p14="http://schemas.microsoft.com/office/powerpoint/2010/main" val="3601215786"/>
      </p:ext>
    </p:extLst>
  </p:cSld>
  <p:clrMapOvr>
    <a:masterClrMapping/>
  </p:clrMapOvr>
</p:sldLayout>
</file>

<file path=ppt/slideLayouts/slideLayout185.xml><?xml version="1.0" encoding="utf-8"?>
<p:sldLayout xmlns:a="http://schemas.openxmlformats.org/drawingml/2006/main" xmlns:r="http://schemas.openxmlformats.org/officeDocument/2006/relationships" xmlns:p="http://schemas.openxmlformats.org/presentationml/2006/main" type="obj" preserve="1">
  <p:cSld name="24_Title and Content">
    <p:spTree>
      <p:nvGrpSpPr>
        <p:cNvPr id="1" name=""/>
        <p:cNvGrpSpPr/>
        <p:nvPr/>
      </p:nvGrpSpPr>
      <p:grpSpPr>
        <a:xfrm>
          <a:off x="0" y="0"/>
          <a:ext cx="0" cy="0"/>
          <a:chOff x="0" y="0"/>
          <a:chExt cx="0" cy="0"/>
        </a:xfrm>
      </p:grpSpPr>
      <p:pic>
        <p:nvPicPr>
          <p:cNvPr id="8" name="Picture 7" descr="A glass of water on a table&#10;&#10;Description automatically generated with medium confidence">
            <a:extLst>
              <a:ext uri="{FF2B5EF4-FFF2-40B4-BE49-F238E27FC236}">
                <a16:creationId xmlns:a16="http://schemas.microsoft.com/office/drawing/2014/main" id="{AB16CAED-76C7-7C4F-4717-F54017DA7A92}"/>
              </a:ext>
            </a:extLst>
          </p:cNvPr>
          <p:cNvPicPr>
            <a:picLocks noChangeAspect="1"/>
          </p:cNvPicPr>
          <p:nvPr userDrawn="1"/>
        </p:nvPicPr>
        <p:blipFill rotWithShape="1">
          <a:blip r:embed="rId2" cstate="screen">
            <a:extLst>
              <a:ext uri="{28A0092B-C50C-407E-A947-70E740481C1C}">
                <a14:useLocalDpi xmlns:a14="http://schemas.microsoft.com/office/drawing/2010/main"/>
              </a:ext>
            </a:extLst>
          </a:blip>
          <a:srcRect/>
          <a:stretch/>
        </p:blipFill>
        <p:spPr>
          <a:xfrm>
            <a:off x="7459579" y="0"/>
            <a:ext cx="4732421" cy="6858000"/>
          </a:xfrm>
          <a:prstGeom prst="rect">
            <a:avLst/>
          </a:prstGeom>
        </p:spPr>
      </p:pic>
      <p:pic>
        <p:nvPicPr>
          <p:cNvPr id="5" name="Picture 4">
            <a:extLst>
              <a:ext uri="{FF2B5EF4-FFF2-40B4-BE49-F238E27FC236}">
                <a16:creationId xmlns:a16="http://schemas.microsoft.com/office/drawing/2014/main" id="{FBB72D8C-F6F1-78D3-28EB-90D1821FFC21}"/>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rot="5400000">
            <a:off x="4455148" y="2171516"/>
            <a:ext cx="6936825" cy="2551759"/>
          </a:xfrm>
          <a:prstGeom prst="rect">
            <a:avLst/>
          </a:prstGeom>
        </p:spPr>
      </p:pic>
      <p:sp>
        <p:nvSpPr>
          <p:cNvPr id="2" name="Title 1">
            <a:extLst>
              <a:ext uri="{FF2B5EF4-FFF2-40B4-BE49-F238E27FC236}">
                <a16:creationId xmlns:a16="http://schemas.microsoft.com/office/drawing/2014/main" id="{47B148F6-724D-3E57-3A85-349C56A46DE7}"/>
              </a:ext>
            </a:extLst>
          </p:cNvPr>
          <p:cNvSpPr>
            <a:spLocks noGrp="1"/>
          </p:cNvSpPr>
          <p:nvPr>
            <p:ph type="title"/>
          </p:nvPr>
        </p:nvSpPr>
        <p:spPr>
          <a:xfrm>
            <a:off x="838200" y="365125"/>
            <a:ext cx="6621379" cy="1325563"/>
          </a:xfrm>
        </p:spPr>
        <p:txBody>
          <a:bodyPr>
            <a:normAutofit/>
          </a:bodyPr>
          <a:lstStyle>
            <a:lvl1pPr>
              <a:defRPr sz="3600"/>
            </a:lvl1pPr>
          </a:lstStyle>
          <a:p>
            <a:r>
              <a:rPr lang="en-US"/>
              <a:t>Click to edit Master title style</a:t>
            </a:r>
          </a:p>
        </p:txBody>
      </p:sp>
      <p:sp>
        <p:nvSpPr>
          <p:cNvPr id="3" name="Content Placeholder 2">
            <a:extLst>
              <a:ext uri="{FF2B5EF4-FFF2-40B4-BE49-F238E27FC236}">
                <a16:creationId xmlns:a16="http://schemas.microsoft.com/office/drawing/2014/main" id="{707ABDCD-FD24-2F24-632A-F7F02732C750}"/>
              </a:ext>
            </a:extLst>
          </p:cNvPr>
          <p:cNvSpPr>
            <a:spLocks noGrp="1"/>
          </p:cNvSpPr>
          <p:nvPr>
            <p:ph idx="1"/>
          </p:nvPr>
        </p:nvSpPr>
        <p:spPr>
          <a:xfrm>
            <a:off x="838200" y="1825625"/>
            <a:ext cx="6621379"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a:extLst>
              <a:ext uri="{FF2B5EF4-FFF2-40B4-BE49-F238E27FC236}">
                <a16:creationId xmlns:a16="http://schemas.microsoft.com/office/drawing/2014/main" id="{2C319E8E-7966-68D0-8A06-C2FA65100AEF}"/>
              </a:ext>
            </a:extLst>
          </p:cNvPr>
          <p:cNvSpPr>
            <a:spLocks noGrp="1"/>
          </p:cNvSpPr>
          <p:nvPr>
            <p:ph type="sldNum" sz="quarter" idx="12"/>
          </p:nvPr>
        </p:nvSpPr>
        <p:spPr/>
        <p:txBody>
          <a:bodyPr/>
          <a:lstStyle/>
          <a:p>
            <a:fld id="{8D5D6A20-D970-7D4D-8AB3-0AE2DECE5285}" type="slidenum">
              <a:rPr lang="en-US" smtClean="0"/>
              <a:t>‹#›</a:t>
            </a:fld>
            <a:endParaRPr lang="en-US"/>
          </a:p>
        </p:txBody>
      </p:sp>
      <p:pic>
        <p:nvPicPr>
          <p:cNvPr id="7" name="Graphic 6">
            <a:extLst>
              <a:ext uri="{FF2B5EF4-FFF2-40B4-BE49-F238E27FC236}">
                <a16:creationId xmlns:a16="http://schemas.microsoft.com/office/drawing/2014/main" id="{3C92B5CB-ADB0-CC78-0AEA-9AB719D12E9D}"/>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a:off x="190905" y="6379854"/>
            <a:ext cx="1043535" cy="433677"/>
          </a:xfrm>
          <a:prstGeom prst="rect">
            <a:avLst/>
          </a:prstGeom>
        </p:spPr>
      </p:pic>
    </p:spTree>
    <p:extLst>
      <p:ext uri="{BB962C8B-B14F-4D97-AF65-F5344CB8AC3E}">
        <p14:creationId xmlns:p14="http://schemas.microsoft.com/office/powerpoint/2010/main" val="2644467499"/>
      </p:ext>
    </p:extLst>
  </p:cSld>
  <p:clrMapOvr>
    <a:masterClrMapping/>
  </p:clrMapOvr>
</p:sldLayout>
</file>

<file path=ppt/slideLayouts/slideLayout186.xml><?xml version="1.0" encoding="utf-8"?>
<p:sldLayout xmlns:a="http://schemas.openxmlformats.org/drawingml/2006/main" xmlns:r="http://schemas.openxmlformats.org/officeDocument/2006/relationships" xmlns:p="http://schemas.openxmlformats.org/presentationml/2006/main" type="obj" preserve="1">
  <p:cSld name="25_Title and Content">
    <p:spTree>
      <p:nvGrpSpPr>
        <p:cNvPr id="1" name=""/>
        <p:cNvGrpSpPr/>
        <p:nvPr/>
      </p:nvGrpSpPr>
      <p:grpSpPr>
        <a:xfrm>
          <a:off x="0" y="0"/>
          <a:ext cx="0" cy="0"/>
          <a:chOff x="0" y="0"/>
          <a:chExt cx="0" cy="0"/>
        </a:xfrm>
      </p:grpSpPr>
      <p:pic>
        <p:nvPicPr>
          <p:cNvPr id="9" name="Picture 8" descr="A picture containing person, dish&#10;&#10;Description automatically generated">
            <a:extLst>
              <a:ext uri="{FF2B5EF4-FFF2-40B4-BE49-F238E27FC236}">
                <a16:creationId xmlns:a16="http://schemas.microsoft.com/office/drawing/2014/main" id="{FB079D9C-680C-2E7E-B27F-41822513B73C}"/>
              </a:ext>
            </a:extLst>
          </p:cNvPr>
          <p:cNvPicPr>
            <a:picLocks noChangeAspect="1"/>
          </p:cNvPicPr>
          <p:nvPr userDrawn="1"/>
        </p:nvPicPr>
        <p:blipFill rotWithShape="1">
          <a:blip r:embed="rId2" cstate="screen">
            <a:extLst>
              <a:ext uri="{28A0092B-C50C-407E-A947-70E740481C1C}">
                <a14:useLocalDpi xmlns:a14="http://schemas.microsoft.com/office/drawing/2010/main"/>
              </a:ext>
            </a:extLst>
          </a:blip>
          <a:srcRect/>
          <a:stretch/>
        </p:blipFill>
        <p:spPr>
          <a:xfrm>
            <a:off x="7683690" y="-1"/>
            <a:ext cx="4508310" cy="6858001"/>
          </a:xfrm>
          <a:prstGeom prst="rect">
            <a:avLst/>
          </a:prstGeom>
        </p:spPr>
      </p:pic>
      <p:pic>
        <p:nvPicPr>
          <p:cNvPr id="5" name="Picture 4">
            <a:extLst>
              <a:ext uri="{FF2B5EF4-FFF2-40B4-BE49-F238E27FC236}">
                <a16:creationId xmlns:a16="http://schemas.microsoft.com/office/drawing/2014/main" id="{FBB72D8C-F6F1-78D3-28EB-90D1821FFC21}"/>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rot="5400000">
            <a:off x="4932820" y="2171516"/>
            <a:ext cx="6936825" cy="2551759"/>
          </a:xfrm>
          <a:prstGeom prst="rect">
            <a:avLst/>
          </a:prstGeom>
        </p:spPr>
      </p:pic>
      <p:sp>
        <p:nvSpPr>
          <p:cNvPr id="2" name="Title 1">
            <a:extLst>
              <a:ext uri="{FF2B5EF4-FFF2-40B4-BE49-F238E27FC236}">
                <a16:creationId xmlns:a16="http://schemas.microsoft.com/office/drawing/2014/main" id="{47B148F6-724D-3E57-3A85-349C56A46DE7}"/>
              </a:ext>
            </a:extLst>
          </p:cNvPr>
          <p:cNvSpPr>
            <a:spLocks noGrp="1"/>
          </p:cNvSpPr>
          <p:nvPr>
            <p:ph type="title"/>
          </p:nvPr>
        </p:nvSpPr>
        <p:spPr>
          <a:xfrm>
            <a:off x="838200" y="365125"/>
            <a:ext cx="6621379" cy="1325563"/>
          </a:xfrm>
        </p:spPr>
        <p:txBody>
          <a:bodyPr>
            <a:normAutofit/>
          </a:bodyPr>
          <a:lstStyle>
            <a:lvl1pPr>
              <a:defRPr sz="3600"/>
            </a:lvl1pPr>
          </a:lstStyle>
          <a:p>
            <a:r>
              <a:rPr lang="en-US"/>
              <a:t>Click to edit Master title style</a:t>
            </a:r>
          </a:p>
        </p:txBody>
      </p:sp>
      <p:sp>
        <p:nvSpPr>
          <p:cNvPr id="3" name="Content Placeholder 2">
            <a:extLst>
              <a:ext uri="{FF2B5EF4-FFF2-40B4-BE49-F238E27FC236}">
                <a16:creationId xmlns:a16="http://schemas.microsoft.com/office/drawing/2014/main" id="{707ABDCD-FD24-2F24-632A-F7F02732C750}"/>
              </a:ext>
            </a:extLst>
          </p:cNvPr>
          <p:cNvSpPr>
            <a:spLocks noGrp="1"/>
          </p:cNvSpPr>
          <p:nvPr>
            <p:ph idx="1"/>
          </p:nvPr>
        </p:nvSpPr>
        <p:spPr>
          <a:xfrm>
            <a:off x="838200" y="1825625"/>
            <a:ext cx="6621379"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a:extLst>
              <a:ext uri="{FF2B5EF4-FFF2-40B4-BE49-F238E27FC236}">
                <a16:creationId xmlns:a16="http://schemas.microsoft.com/office/drawing/2014/main" id="{2C319E8E-7966-68D0-8A06-C2FA65100AEF}"/>
              </a:ext>
            </a:extLst>
          </p:cNvPr>
          <p:cNvSpPr>
            <a:spLocks noGrp="1"/>
          </p:cNvSpPr>
          <p:nvPr>
            <p:ph type="sldNum" sz="quarter" idx="12"/>
          </p:nvPr>
        </p:nvSpPr>
        <p:spPr/>
        <p:txBody>
          <a:bodyPr/>
          <a:lstStyle>
            <a:lvl1pPr>
              <a:defRPr>
                <a:solidFill>
                  <a:schemeClr val="bg1"/>
                </a:solidFill>
              </a:defRPr>
            </a:lvl1pPr>
          </a:lstStyle>
          <a:p>
            <a:fld id="{8D5D6A20-D970-7D4D-8AB3-0AE2DECE5285}" type="slidenum">
              <a:rPr lang="en-US" smtClean="0"/>
              <a:pPr/>
              <a:t>‹#›</a:t>
            </a:fld>
            <a:endParaRPr lang="en-US"/>
          </a:p>
        </p:txBody>
      </p:sp>
      <p:pic>
        <p:nvPicPr>
          <p:cNvPr id="7" name="Graphic 6">
            <a:extLst>
              <a:ext uri="{FF2B5EF4-FFF2-40B4-BE49-F238E27FC236}">
                <a16:creationId xmlns:a16="http://schemas.microsoft.com/office/drawing/2014/main" id="{3C92B5CB-ADB0-CC78-0AEA-9AB719D12E9D}"/>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a:off x="190905" y="6379854"/>
            <a:ext cx="1043535" cy="433677"/>
          </a:xfrm>
          <a:prstGeom prst="rect">
            <a:avLst/>
          </a:prstGeom>
        </p:spPr>
      </p:pic>
    </p:spTree>
    <p:extLst>
      <p:ext uri="{BB962C8B-B14F-4D97-AF65-F5344CB8AC3E}">
        <p14:creationId xmlns:p14="http://schemas.microsoft.com/office/powerpoint/2010/main" val="1569593820"/>
      </p:ext>
    </p:extLst>
  </p:cSld>
  <p:clrMapOvr>
    <a:masterClrMapping/>
  </p:clrMapOvr>
</p:sldLayout>
</file>

<file path=ppt/slideLayouts/slideLayout187.xml><?xml version="1.0" encoding="utf-8"?>
<p:sldLayout xmlns:a="http://schemas.openxmlformats.org/drawingml/2006/main" xmlns:r="http://schemas.openxmlformats.org/officeDocument/2006/relationships" xmlns:p="http://schemas.openxmlformats.org/presentationml/2006/main" type="obj" preserve="1">
  <p:cSld name="26_Title and Content">
    <p:spTree>
      <p:nvGrpSpPr>
        <p:cNvPr id="1" name=""/>
        <p:cNvGrpSpPr/>
        <p:nvPr/>
      </p:nvGrpSpPr>
      <p:grpSpPr>
        <a:xfrm>
          <a:off x="0" y="0"/>
          <a:ext cx="0" cy="0"/>
          <a:chOff x="0" y="0"/>
          <a:chExt cx="0" cy="0"/>
        </a:xfrm>
      </p:grpSpPr>
      <p:pic>
        <p:nvPicPr>
          <p:cNvPr id="13" name="Picture 12" descr="A picture containing person, indoor, preparing, table&#10;&#10;Description automatically generated">
            <a:extLst>
              <a:ext uri="{FF2B5EF4-FFF2-40B4-BE49-F238E27FC236}">
                <a16:creationId xmlns:a16="http://schemas.microsoft.com/office/drawing/2014/main" id="{48DB08A4-824A-3A47-2946-3EA584452886}"/>
              </a:ext>
            </a:extLst>
          </p:cNvPr>
          <p:cNvPicPr>
            <a:picLocks noChangeAspect="1"/>
          </p:cNvPicPr>
          <p:nvPr userDrawn="1"/>
        </p:nvPicPr>
        <p:blipFill rotWithShape="1">
          <a:blip r:embed="rId2" cstate="screen">
            <a:extLst>
              <a:ext uri="{28A0092B-C50C-407E-A947-70E740481C1C}">
                <a14:useLocalDpi xmlns:a14="http://schemas.microsoft.com/office/drawing/2010/main"/>
              </a:ext>
            </a:extLst>
          </a:blip>
          <a:srcRect/>
          <a:stretch/>
        </p:blipFill>
        <p:spPr>
          <a:xfrm>
            <a:off x="7125353" y="0"/>
            <a:ext cx="5066648" cy="6858000"/>
          </a:xfrm>
          <a:prstGeom prst="rect">
            <a:avLst/>
          </a:prstGeom>
        </p:spPr>
      </p:pic>
      <p:pic>
        <p:nvPicPr>
          <p:cNvPr id="5" name="Picture 4">
            <a:extLst>
              <a:ext uri="{FF2B5EF4-FFF2-40B4-BE49-F238E27FC236}">
                <a16:creationId xmlns:a16="http://schemas.microsoft.com/office/drawing/2014/main" id="{FBB72D8C-F6F1-78D3-28EB-90D1821FFC21}"/>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rot="5400000">
            <a:off x="4932820" y="2171516"/>
            <a:ext cx="6936825" cy="2551759"/>
          </a:xfrm>
          <a:prstGeom prst="rect">
            <a:avLst/>
          </a:prstGeom>
        </p:spPr>
      </p:pic>
      <p:sp>
        <p:nvSpPr>
          <p:cNvPr id="2" name="Title 1">
            <a:extLst>
              <a:ext uri="{FF2B5EF4-FFF2-40B4-BE49-F238E27FC236}">
                <a16:creationId xmlns:a16="http://schemas.microsoft.com/office/drawing/2014/main" id="{47B148F6-724D-3E57-3A85-349C56A46DE7}"/>
              </a:ext>
            </a:extLst>
          </p:cNvPr>
          <p:cNvSpPr>
            <a:spLocks noGrp="1"/>
          </p:cNvSpPr>
          <p:nvPr>
            <p:ph type="title"/>
          </p:nvPr>
        </p:nvSpPr>
        <p:spPr>
          <a:xfrm>
            <a:off x="838200" y="365125"/>
            <a:ext cx="6621379" cy="1325563"/>
          </a:xfrm>
        </p:spPr>
        <p:txBody>
          <a:bodyPr>
            <a:normAutofit/>
          </a:bodyPr>
          <a:lstStyle>
            <a:lvl1pPr>
              <a:defRPr sz="3600"/>
            </a:lvl1pPr>
          </a:lstStyle>
          <a:p>
            <a:r>
              <a:rPr lang="en-US"/>
              <a:t>Click to edit Master title style</a:t>
            </a:r>
          </a:p>
        </p:txBody>
      </p:sp>
      <p:sp>
        <p:nvSpPr>
          <p:cNvPr id="3" name="Content Placeholder 2">
            <a:extLst>
              <a:ext uri="{FF2B5EF4-FFF2-40B4-BE49-F238E27FC236}">
                <a16:creationId xmlns:a16="http://schemas.microsoft.com/office/drawing/2014/main" id="{707ABDCD-FD24-2F24-632A-F7F02732C750}"/>
              </a:ext>
            </a:extLst>
          </p:cNvPr>
          <p:cNvSpPr>
            <a:spLocks noGrp="1"/>
          </p:cNvSpPr>
          <p:nvPr>
            <p:ph idx="1"/>
          </p:nvPr>
        </p:nvSpPr>
        <p:spPr>
          <a:xfrm>
            <a:off x="838200" y="1825625"/>
            <a:ext cx="6621379"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a:extLst>
              <a:ext uri="{FF2B5EF4-FFF2-40B4-BE49-F238E27FC236}">
                <a16:creationId xmlns:a16="http://schemas.microsoft.com/office/drawing/2014/main" id="{2C319E8E-7966-68D0-8A06-C2FA65100AEF}"/>
              </a:ext>
            </a:extLst>
          </p:cNvPr>
          <p:cNvSpPr>
            <a:spLocks noGrp="1"/>
          </p:cNvSpPr>
          <p:nvPr>
            <p:ph type="sldNum" sz="quarter" idx="12"/>
          </p:nvPr>
        </p:nvSpPr>
        <p:spPr/>
        <p:txBody>
          <a:bodyPr/>
          <a:lstStyle>
            <a:lvl1pPr>
              <a:defRPr>
                <a:solidFill>
                  <a:schemeClr val="bg1">
                    <a:lumMod val="65000"/>
                  </a:schemeClr>
                </a:solidFill>
              </a:defRPr>
            </a:lvl1pPr>
          </a:lstStyle>
          <a:p>
            <a:fld id="{8D5D6A20-D970-7D4D-8AB3-0AE2DECE5285}" type="slidenum">
              <a:rPr lang="en-US" smtClean="0"/>
              <a:pPr/>
              <a:t>‹#›</a:t>
            </a:fld>
            <a:endParaRPr lang="en-US"/>
          </a:p>
        </p:txBody>
      </p:sp>
      <p:pic>
        <p:nvPicPr>
          <p:cNvPr id="7" name="Graphic 6">
            <a:extLst>
              <a:ext uri="{FF2B5EF4-FFF2-40B4-BE49-F238E27FC236}">
                <a16:creationId xmlns:a16="http://schemas.microsoft.com/office/drawing/2014/main" id="{3C92B5CB-ADB0-CC78-0AEA-9AB719D12E9D}"/>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a:off x="190905" y="6379854"/>
            <a:ext cx="1043535" cy="433677"/>
          </a:xfrm>
          <a:prstGeom prst="rect">
            <a:avLst/>
          </a:prstGeom>
        </p:spPr>
      </p:pic>
    </p:spTree>
    <p:extLst>
      <p:ext uri="{BB962C8B-B14F-4D97-AF65-F5344CB8AC3E}">
        <p14:creationId xmlns:p14="http://schemas.microsoft.com/office/powerpoint/2010/main" val="2820841127"/>
      </p:ext>
    </p:extLst>
  </p:cSld>
  <p:clrMapOvr>
    <a:masterClrMapping/>
  </p:clrMapOvr>
</p:sldLayout>
</file>

<file path=ppt/slideLayouts/slideLayout188.xml><?xml version="1.0" encoding="utf-8"?>
<p:sldLayout xmlns:a="http://schemas.openxmlformats.org/drawingml/2006/main" xmlns:r="http://schemas.openxmlformats.org/officeDocument/2006/relationships" xmlns:p="http://schemas.openxmlformats.org/presentationml/2006/main" type="secHead" preserve="1">
  <p:cSld name="1_Section Header">
    <p:bg>
      <p:bgPr>
        <a:solidFill>
          <a:srgbClr val="05A8E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909478-5188-404C-61ED-A4686FA13EA6}"/>
              </a:ext>
            </a:extLst>
          </p:cNvPr>
          <p:cNvSpPr>
            <a:spLocks noGrp="1"/>
          </p:cNvSpPr>
          <p:nvPr>
            <p:ph type="title"/>
          </p:nvPr>
        </p:nvSpPr>
        <p:spPr>
          <a:xfrm>
            <a:off x="831850" y="1300664"/>
            <a:ext cx="10515600" cy="2852737"/>
          </a:xfrm>
        </p:spPr>
        <p:txBody>
          <a:bodyPr anchor="b">
            <a:normAutofit/>
          </a:bodyPr>
          <a:lstStyle>
            <a:lvl1pPr>
              <a:defRPr sz="5400">
                <a:solidFill>
                  <a:schemeClr val="bg1"/>
                </a:solidFill>
              </a:defRPr>
            </a:lvl1pPr>
          </a:lstStyle>
          <a:p>
            <a:r>
              <a:rPr lang="en-US"/>
              <a:t>Click to edit Master title style</a:t>
            </a:r>
          </a:p>
        </p:txBody>
      </p:sp>
      <p:sp>
        <p:nvSpPr>
          <p:cNvPr id="3" name="Text Placeholder 2">
            <a:extLst>
              <a:ext uri="{FF2B5EF4-FFF2-40B4-BE49-F238E27FC236}">
                <a16:creationId xmlns:a16="http://schemas.microsoft.com/office/drawing/2014/main" id="{7CF3FAFC-EA8D-D769-962E-C487A7287A6A}"/>
              </a:ext>
            </a:extLst>
          </p:cNvPr>
          <p:cNvSpPr>
            <a:spLocks noGrp="1"/>
          </p:cNvSpPr>
          <p:nvPr>
            <p:ph type="body" idx="1"/>
          </p:nvPr>
        </p:nvSpPr>
        <p:spPr>
          <a:xfrm>
            <a:off x="831850" y="4180389"/>
            <a:ext cx="10515600" cy="1500187"/>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6" name="Slide Number Placeholder 5">
            <a:extLst>
              <a:ext uri="{FF2B5EF4-FFF2-40B4-BE49-F238E27FC236}">
                <a16:creationId xmlns:a16="http://schemas.microsoft.com/office/drawing/2014/main" id="{5C90D5DF-1102-126A-B203-E3AC1C4DE09A}"/>
              </a:ext>
            </a:extLst>
          </p:cNvPr>
          <p:cNvSpPr>
            <a:spLocks noGrp="1"/>
          </p:cNvSpPr>
          <p:nvPr>
            <p:ph type="sldNum" sz="quarter" idx="12"/>
          </p:nvPr>
        </p:nvSpPr>
        <p:spPr/>
        <p:txBody>
          <a:bodyPr/>
          <a:lstStyle>
            <a:lvl1pPr>
              <a:defRPr>
                <a:solidFill>
                  <a:schemeClr val="bg1"/>
                </a:solidFill>
              </a:defRPr>
            </a:lvl1pPr>
          </a:lstStyle>
          <a:p>
            <a:fld id="{8D5D6A20-D970-7D4D-8AB3-0AE2DECE5285}" type="slidenum">
              <a:rPr lang="en-US" smtClean="0"/>
              <a:pPr/>
              <a:t>‹#›</a:t>
            </a:fld>
            <a:endParaRPr lang="en-US"/>
          </a:p>
        </p:txBody>
      </p:sp>
      <p:pic>
        <p:nvPicPr>
          <p:cNvPr id="7" name="Graphic 6">
            <a:extLst>
              <a:ext uri="{FF2B5EF4-FFF2-40B4-BE49-F238E27FC236}">
                <a16:creationId xmlns:a16="http://schemas.microsoft.com/office/drawing/2014/main" id="{CD0A73A0-D304-6511-1972-84D350CF0200}"/>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190905" y="6379854"/>
            <a:ext cx="1043535" cy="433677"/>
          </a:xfrm>
          <a:prstGeom prst="rect">
            <a:avLst/>
          </a:prstGeom>
        </p:spPr>
      </p:pic>
    </p:spTree>
    <p:extLst>
      <p:ext uri="{BB962C8B-B14F-4D97-AF65-F5344CB8AC3E}">
        <p14:creationId xmlns:p14="http://schemas.microsoft.com/office/powerpoint/2010/main" val="2480604823"/>
      </p:ext>
    </p:extLst>
  </p:cSld>
  <p:clrMapOvr>
    <a:masterClrMapping/>
  </p:clrMapOvr>
</p:sldLayout>
</file>

<file path=ppt/slideLayouts/slideLayout189.xml><?xml version="1.0" encoding="utf-8"?>
<p:sldLayout xmlns:a="http://schemas.openxmlformats.org/drawingml/2006/main" xmlns:r="http://schemas.openxmlformats.org/officeDocument/2006/relationships" xmlns:p="http://schemas.openxmlformats.org/presentationml/2006/main" type="obj" preserve="1">
  <p:cSld name="27_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B148F6-724D-3E57-3A85-349C56A46DE7}"/>
              </a:ext>
            </a:extLst>
          </p:cNvPr>
          <p:cNvSpPr>
            <a:spLocks noGrp="1"/>
          </p:cNvSpPr>
          <p:nvPr>
            <p:ph type="title"/>
          </p:nvPr>
        </p:nvSpPr>
        <p:spPr/>
        <p:txBody>
          <a:bodyPr>
            <a:normAutofit/>
          </a:bodyPr>
          <a:lstStyle>
            <a:lvl1pPr>
              <a:defRPr sz="3600"/>
            </a:lvl1pPr>
          </a:lstStyle>
          <a:p>
            <a:r>
              <a:rPr lang="en-US"/>
              <a:t>Click to edit Master title style</a:t>
            </a:r>
          </a:p>
        </p:txBody>
      </p:sp>
      <p:sp>
        <p:nvSpPr>
          <p:cNvPr id="3" name="Content Placeholder 2">
            <a:extLst>
              <a:ext uri="{FF2B5EF4-FFF2-40B4-BE49-F238E27FC236}">
                <a16:creationId xmlns:a16="http://schemas.microsoft.com/office/drawing/2014/main" id="{707ABDCD-FD24-2F24-632A-F7F02732C75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a:extLst>
              <a:ext uri="{FF2B5EF4-FFF2-40B4-BE49-F238E27FC236}">
                <a16:creationId xmlns:a16="http://schemas.microsoft.com/office/drawing/2014/main" id="{2C319E8E-7966-68D0-8A06-C2FA65100AEF}"/>
              </a:ext>
            </a:extLst>
          </p:cNvPr>
          <p:cNvSpPr>
            <a:spLocks noGrp="1"/>
          </p:cNvSpPr>
          <p:nvPr>
            <p:ph type="sldNum" sz="quarter" idx="12"/>
          </p:nvPr>
        </p:nvSpPr>
        <p:spPr/>
        <p:txBody>
          <a:bodyPr/>
          <a:lstStyle/>
          <a:p>
            <a:fld id="{8D5D6A20-D970-7D4D-8AB3-0AE2DECE5285}" type="slidenum">
              <a:rPr lang="en-US" smtClean="0"/>
              <a:t>‹#›</a:t>
            </a:fld>
            <a:endParaRPr lang="en-US"/>
          </a:p>
        </p:txBody>
      </p:sp>
      <p:pic>
        <p:nvPicPr>
          <p:cNvPr id="7" name="Graphic 6">
            <a:extLst>
              <a:ext uri="{FF2B5EF4-FFF2-40B4-BE49-F238E27FC236}">
                <a16:creationId xmlns:a16="http://schemas.microsoft.com/office/drawing/2014/main" id="{3C92B5CB-ADB0-CC78-0AEA-9AB719D12E9D}"/>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190905" y="6379854"/>
            <a:ext cx="1043535" cy="433677"/>
          </a:xfrm>
          <a:prstGeom prst="rect">
            <a:avLst/>
          </a:prstGeom>
        </p:spPr>
      </p:pic>
      <p:sp>
        <p:nvSpPr>
          <p:cNvPr id="4" name="Rectangle 3">
            <a:extLst>
              <a:ext uri="{FF2B5EF4-FFF2-40B4-BE49-F238E27FC236}">
                <a16:creationId xmlns:a16="http://schemas.microsoft.com/office/drawing/2014/main" id="{EA759E6E-0E48-22AA-6D23-8C5626DAEB9B}"/>
              </a:ext>
            </a:extLst>
          </p:cNvPr>
          <p:cNvSpPr/>
          <p:nvPr userDrawn="1"/>
        </p:nvSpPr>
        <p:spPr>
          <a:xfrm>
            <a:off x="0" y="0"/>
            <a:ext cx="12192000" cy="163773"/>
          </a:xfrm>
          <a:prstGeom prst="rect">
            <a:avLst/>
          </a:prstGeom>
          <a:solidFill>
            <a:srgbClr val="05A8E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787915969"/>
      </p:ext>
    </p:extLst>
  </p:cSld>
  <p:clrMapOvr>
    <a:masterClrMapping/>
  </p:clrMapOvr>
</p:sldLayout>
</file>

<file path=ppt/slideLayouts/slideLayout190.xml><?xml version="1.0" encoding="utf-8"?>
<p:sldLayout xmlns:a="http://schemas.openxmlformats.org/drawingml/2006/main" xmlns:r="http://schemas.openxmlformats.org/officeDocument/2006/relationships" xmlns:p="http://schemas.openxmlformats.org/presentationml/2006/main" type="twoObj" preserve="1">
  <p:cSld name="1_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CC211E-91EE-F75C-08B0-B03C8EC72281}"/>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2855ACA4-C3E3-8F59-3AE7-C9EA6DF44CB7}"/>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0B1F831D-6703-C910-1836-10472196BA5C}"/>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Slide Number Placeholder 6">
            <a:extLst>
              <a:ext uri="{FF2B5EF4-FFF2-40B4-BE49-F238E27FC236}">
                <a16:creationId xmlns:a16="http://schemas.microsoft.com/office/drawing/2014/main" id="{00738BEE-BA2F-6A37-F997-84080B649206}"/>
              </a:ext>
            </a:extLst>
          </p:cNvPr>
          <p:cNvSpPr>
            <a:spLocks noGrp="1"/>
          </p:cNvSpPr>
          <p:nvPr>
            <p:ph type="sldNum" sz="quarter" idx="12"/>
          </p:nvPr>
        </p:nvSpPr>
        <p:spPr/>
        <p:txBody>
          <a:bodyPr/>
          <a:lstStyle/>
          <a:p>
            <a:fld id="{8D5D6A20-D970-7D4D-8AB3-0AE2DECE5285}" type="slidenum">
              <a:rPr lang="en-US" smtClean="0"/>
              <a:t>‹#›</a:t>
            </a:fld>
            <a:endParaRPr lang="en-US"/>
          </a:p>
        </p:txBody>
      </p:sp>
      <p:pic>
        <p:nvPicPr>
          <p:cNvPr id="8" name="Graphic 7">
            <a:extLst>
              <a:ext uri="{FF2B5EF4-FFF2-40B4-BE49-F238E27FC236}">
                <a16:creationId xmlns:a16="http://schemas.microsoft.com/office/drawing/2014/main" id="{F1358FDC-DA54-6946-DB3D-810946D07961}"/>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190905" y="6379854"/>
            <a:ext cx="1043535" cy="433677"/>
          </a:xfrm>
          <a:prstGeom prst="rect">
            <a:avLst/>
          </a:prstGeom>
        </p:spPr>
      </p:pic>
    </p:spTree>
    <p:extLst>
      <p:ext uri="{BB962C8B-B14F-4D97-AF65-F5344CB8AC3E}">
        <p14:creationId xmlns:p14="http://schemas.microsoft.com/office/powerpoint/2010/main" val="2598877470"/>
      </p:ext>
    </p:extLst>
  </p:cSld>
  <p:clrMapOvr>
    <a:masterClrMapping/>
  </p:clrMapOvr>
</p:sldLayout>
</file>

<file path=ppt/slideLayouts/slideLayout191.xml><?xml version="1.0" encoding="utf-8"?>
<p:sldLayout xmlns:a="http://schemas.openxmlformats.org/drawingml/2006/main" xmlns:r="http://schemas.openxmlformats.org/officeDocument/2006/relationships" xmlns:p="http://schemas.openxmlformats.org/presentationml/2006/main" preserve="1" userDrawn="1">
  <p:cSld name="8_Comparison">
    <p:spTree>
      <p:nvGrpSpPr>
        <p:cNvPr id="1" name=""/>
        <p:cNvGrpSpPr/>
        <p:nvPr/>
      </p:nvGrpSpPr>
      <p:grpSpPr>
        <a:xfrm>
          <a:off x="0" y="0"/>
          <a:ext cx="0" cy="0"/>
          <a:chOff x="0" y="0"/>
          <a:chExt cx="0" cy="0"/>
        </a:xfrm>
      </p:grpSpPr>
      <p:pic>
        <p:nvPicPr>
          <p:cNvPr id="3" name="Picture 2" descr="A picture containing window, indoor, kitchen, counter&#10;&#10;Description automatically generated">
            <a:extLst>
              <a:ext uri="{FF2B5EF4-FFF2-40B4-BE49-F238E27FC236}">
                <a16:creationId xmlns:a16="http://schemas.microsoft.com/office/drawing/2014/main" id="{8449DF31-A964-BD7D-5992-1A282E0526A8}"/>
              </a:ext>
            </a:extLst>
          </p:cNvPr>
          <p:cNvPicPr>
            <a:picLocks noChangeAspect="1"/>
          </p:cNvPicPr>
          <p:nvPr userDrawn="1"/>
        </p:nvPicPr>
        <p:blipFill rotWithShape="1">
          <a:blip r:embed="rId2" cstate="screen">
            <a:extLst>
              <a:ext uri="{28A0092B-C50C-407E-A947-70E740481C1C}">
                <a14:useLocalDpi xmlns:a14="http://schemas.microsoft.com/office/drawing/2010/main"/>
              </a:ext>
            </a:extLst>
          </a:blip>
          <a:srcRect/>
          <a:stretch/>
        </p:blipFill>
        <p:spPr>
          <a:xfrm>
            <a:off x="6096000" y="0"/>
            <a:ext cx="6096000" cy="6858000"/>
          </a:xfrm>
          <a:prstGeom prst="rect">
            <a:avLst/>
          </a:prstGeom>
        </p:spPr>
      </p:pic>
      <p:sp>
        <p:nvSpPr>
          <p:cNvPr id="9" name="Slide Number Placeholder 8">
            <a:extLst>
              <a:ext uri="{FF2B5EF4-FFF2-40B4-BE49-F238E27FC236}">
                <a16:creationId xmlns:a16="http://schemas.microsoft.com/office/drawing/2014/main" id="{3799D0C7-2C51-DC72-9B64-055117CE3CF8}"/>
              </a:ext>
            </a:extLst>
          </p:cNvPr>
          <p:cNvSpPr>
            <a:spLocks noGrp="1"/>
          </p:cNvSpPr>
          <p:nvPr>
            <p:ph type="sldNum" sz="quarter" idx="12"/>
          </p:nvPr>
        </p:nvSpPr>
        <p:spPr/>
        <p:txBody>
          <a:bodyPr/>
          <a:lstStyle>
            <a:lvl1pPr>
              <a:defRPr>
                <a:solidFill>
                  <a:schemeClr val="bg1"/>
                </a:solidFill>
              </a:defRPr>
            </a:lvl1pPr>
          </a:lstStyle>
          <a:p>
            <a:fld id="{8D5D6A20-D970-7D4D-8AB3-0AE2DECE5285}" type="slidenum">
              <a:rPr lang="en-US" smtClean="0"/>
              <a:pPr/>
              <a:t>‹#›</a:t>
            </a:fld>
            <a:endParaRPr lang="en-US"/>
          </a:p>
        </p:txBody>
      </p:sp>
      <p:pic>
        <p:nvPicPr>
          <p:cNvPr id="10" name="Graphic 9">
            <a:extLst>
              <a:ext uri="{FF2B5EF4-FFF2-40B4-BE49-F238E27FC236}">
                <a16:creationId xmlns:a16="http://schemas.microsoft.com/office/drawing/2014/main" id="{629BFFD2-6D76-4B2E-5267-F3E9F5E0440A}"/>
              </a:ext>
            </a:extLst>
          </p:cNvPr>
          <p:cNvPicPr>
            <a:picLocks noChangeAspect="1"/>
          </p:cNvPicPr>
          <p:nvPr userDrawn="1"/>
        </p:nvPicPr>
        <p:blipFill>
          <a:blip r:embed="rId3">
            <a:extLst>
              <a:ext uri="{96DAC541-7B7A-43D3-8B79-37D633B846F1}">
                <asvg:svgBlip xmlns:asvg="http://schemas.microsoft.com/office/drawing/2016/SVG/main" r:embed="rId4"/>
              </a:ext>
            </a:extLst>
          </a:blip>
          <a:stretch>
            <a:fillRect/>
          </a:stretch>
        </p:blipFill>
        <p:spPr>
          <a:xfrm>
            <a:off x="190905" y="6379854"/>
            <a:ext cx="1043535" cy="433677"/>
          </a:xfrm>
          <a:prstGeom prst="rect">
            <a:avLst/>
          </a:prstGeom>
        </p:spPr>
      </p:pic>
      <p:sp>
        <p:nvSpPr>
          <p:cNvPr id="12" name="Title 1">
            <a:extLst>
              <a:ext uri="{FF2B5EF4-FFF2-40B4-BE49-F238E27FC236}">
                <a16:creationId xmlns:a16="http://schemas.microsoft.com/office/drawing/2014/main" id="{A006F9E2-28BA-B354-1EBE-2FAE7706EDE7}"/>
              </a:ext>
            </a:extLst>
          </p:cNvPr>
          <p:cNvSpPr>
            <a:spLocks noGrp="1"/>
          </p:cNvSpPr>
          <p:nvPr>
            <p:ph type="ctrTitle"/>
          </p:nvPr>
        </p:nvSpPr>
        <p:spPr>
          <a:xfrm>
            <a:off x="838200" y="1503948"/>
            <a:ext cx="4287253" cy="2358189"/>
          </a:xfrm>
        </p:spPr>
        <p:txBody>
          <a:bodyPr anchor="b">
            <a:normAutofit/>
          </a:bodyPr>
          <a:lstStyle>
            <a:lvl1pPr algn="l">
              <a:defRPr sz="3600" b="1">
                <a:latin typeface="Arial" panose="020B0604020202020204" pitchFamily="34" charset="0"/>
                <a:cs typeface="Arial" panose="020B0604020202020204" pitchFamily="34" charset="0"/>
              </a:defRPr>
            </a:lvl1pPr>
          </a:lstStyle>
          <a:p>
            <a:r>
              <a:rPr lang="en-US"/>
              <a:t>Click to edit Master title style</a:t>
            </a:r>
          </a:p>
        </p:txBody>
      </p:sp>
      <p:sp>
        <p:nvSpPr>
          <p:cNvPr id="13" name="Subtitle 2">
            <a:extLst>
              <a:ext uri="{FF2B5EF4-FFF2-40B4-BE49-F238E27FC236}">
                <a16:creationId xmlns:a16="http://schemas.microsoft.com/office/drawing/2014/main" id="{6FD337F6-074B-D3AB-619A-EEFBFC78DAAF}"/>
              </a:ext>
            </a:extLst>
          </p:cNvPr>
          <p:cNvSpPr>
            <a:spLocks noGrp="1"/>
          </p:cNvSpPr>
          <p:nvPr>
            <p:ph type="subTitle" idx="1"/>
          </p:nvPr>
        </p:nvSpPr>
        <p:spPr>
          <a:xfrm>
            <a:off x="838200" y="4015780"/>
            <a:ext cx="4287253" cy="767080"/>
          </a:xfrm>
        </p:spPr>
        <p:txBody>
          <a:bodyPr>
            <a:normAutofit/>
          </a:bodyPr>
          <a:lstStyle>
            <a:lvl1pPr marL="0" indent="0" algn="l">
              <a:buNone/>
              <a:defRPr sz="1800">
                <a:latin typeface="Arial" panose="020B0604020202020204" pitchFamily="34" charset="0"/>
                <a:cs typeface="Arial" panose="020B0604020202020204" pitchFamily="34"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753525398"/>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192.xml><?xml version="1.0" encoding="utf-8"?>
<p:sldLayout xmlns:a="http://schemas.openxmlformats.org/drawingml/2006/main" xmlns:r="http://schemas.openxmlformats.org/officeDocument/2006/relationships" xmlns:p="http://schemas.openxmlformats.org/presentationml/2006/main" preserve="1" userDrawn="1">
  <p:cSld name="2_Comparison">
    <p:spTree>
      <p:nvGrpSpPr>
        <p:cNvPr id="1" name=""/>
        <p:cNvGrpSpPr/>
        <p:nvPr/>
      </p:nvGrpSpPr>
      <p:grpSpPr>
        <a:xfrm>
          <a:off x="0" y="0"/>
          <a:ext cx="0" cy="0"/>
          <a:chOff x="0" y="0"/>
          <a:chExt cx="0" cy="0"/>
        </a:xfrm>
      </p:grpSpPr>
      <p:pic>
        <p:nvPicPr>
          <p:cNvPr id="7" name="Picture 6" descr="A picture containing window&#10;&#10;Description automatically generated">
            <a:extLst>
              <a:ext uri="{FF2B5EF4-FFF2-40B4-BE49-F238E27FC236}">
                <a16:creationId xmlns:a16="http://schemas.microsoft.com/office/drawing/2014/main" id="{6AF31ADF-0850-B6E5-3B87-78E77FC90248}"/>
              </a:ext>
            </a:extLst>
          </p:cNvPr>
          <p:cNvPicPr>
            <a:picLocks noChangeAspect="1"/>
          </p:cNvPicPr>
          <p:nvPr userDrawn="1"/>
        </p:nvPicPr>
        <p:blipFill rotWithShape="1">
          <a:blip r:embed="rId2" cstate="screen">
            <a:extLst>
              <a:ext uri="{28A0092B-C50C-407E-A947-70E740481C1C}">
                <a14:useLocalDpi xmlns:a14="http://schemas.microsoft.com/office/drawing/2010/main"/>
              </a:ext>
            </a:extLst>
          </a:blip>
          <a:srcRect/>
          <a:stretch/>
        </p:blipFill>
        <p:spPr>
          <a:xfrm>
            <a:off x="6096000" y="0"/>
            <a:ext cx="6227011" cy="6858000"/>
          </a:xfrm>
          <a:prstGeom prst="rect">
            <a:avLst/>
          </a:prstGeom>
        </p:spPr>
      </p:pic>
      <p:sp>
        <p:nvSpPr>
          <p:cNvPr id="9" name="Slide Number Placeholder 8">
            <a:extLst>
              <a:ext uri="{FF2B5EF4-FFF2-40B4-BE49-F238E27FC236}">
                <a16:creationId xmlns:a16="http://schemas.microsoft.com/office/drawing/2014/main" id="{3799D0C7-2C51-DC72-9B64-055117CE3CF8}"/>
              </a:ext>
            </a:extLst>
          </p:cNvPr>
          <p:cNvSpPr>
            <a:spLocks noGrp="1"/>
          </p:cNvSpPr>
          <p:nvPr>
            <p:ph type="sldNum" sz="quarter" idx="12"/>
          </p:nvPr>
        </p:nvSpPr>
        <p:spPr/>
        <p:txBody>
          <a:bodyPr/>
          <a:lstStyle>
            <a:lvl1pPr>
              <a:defRPr>
                <a:solidFill>
                  <a:schemeClr val="bg1"/>
                </a:solidFill>
              </a:defRPr>
            </a:lvl1pPr>
          </a:lstStyle>
          <a:p>
            <a:fld id="{8D5D6A20-D970-7D4D-8AB3-0AE2DECE5285}" type="slidenum">
              <a:rPr lang="en-US" smtClean="0"/>
              <a:pPr/>
              <a:t>‹#›</a:t>
            </a:fld>
            <a:endParaRPr lang="en-US"/>
          </a:p>
        </p:txBody>
      </p:sp>
      <p:pic>
        <p:nvPicPr>
          <p:cNvPr id="10" name="Graphic 9">
            <a:extLst>
              <a:ext uri="{FF2B5EF4-FFF2-40B4-BE49-F238E27FC236}">
                <a16:creationId xmlns:a16="http://schemas.microsoft.com/office/drawing/2014/main" id="{629BFFD2-6D76-4B2E-5267-F3E9F5E0440A}"/>
              </a:ext>
            </a:extLst>
          </p:cNvPr>
          <p:cNvPicPr>
            <a:picLocks noChangeAspect="1"/>
          </p:cNvPicPr>
          <p:nvPr userDrawn="1"/>
        </p:nvPicPr>
        <p:blipFill>
          <a:blip r:embed="rId3">
            <a:extLst>
              <a:ext uri="{96DAC541-7B7A-43D3-8B79-37D633B846F1}">
                <asvg:svgBlip xmlns:asvg="http://schemas.microsoft.com/office/drawing/2016/SVG/main" r:embed="rId4"/>
              </a:ext>
            </a:extLst>
          </a:blip>
          <a:stretch>
            <a:fillRect/>
          </a:stretch>
        </p:blipFill>
        <p:spPr>
          <a:xfrm>
            <a:off x="190905" y="6379854"/>
            <a:ext cx="1043535" cy="433677"/>
          </a:xfrm>
          <a:prstGeom prst="rect">
            <a:avLst/>
          </a:prstGeom>
        </p:spPr>
      </p:pic>
      <p:sp>
        <p:nvSpPr>
          <p:cNvPr id="12" name="Title 1">
            <a:extLst>
              <a:ext uri="{FF2B5EF4-FFF2-40B4-BE49-F238E27FC236}">
                <a16:creationId xmlns:a16="http://schemas.microsoft.com/office/drawing/2014/main" id="{A006F9E2-28BA-B354-1EBE-2FAE7706EDE7}"/>
              </a:ext>
            </a:extLst>
          </p:cNvPr>
          <p:cNvSpPr>
            <a:spLocks noGrp="1"/>
          </p:cNvSpPr>
          <p:nvPr>
            <p:ph type="ctrTitle"/>
          </p:nvPr>
        </p:nvSpPr>
        <p:spPr>
          <a:xfrm>
            <a:off x="838200" y="1503948"/>
            <a:ext cx="4287253" cy="2358189"/>
          </a:xfrm>
        </p:spPr>
        <p:txBody>
          <a:bodyPr anchor="b">
            <a:normAutofit/>
          </a:bodyPr>
          <a:lstStyle>
            <a:lvl1pPr algn="l">
              <a:defRPr sz="3600" b="1">
                <a:latin typeface="Arial" panose="020B0604020202020204" pitchFamily="34" charset="0"/>
                <a:cs typeface="Arial" panose="020B0604020202020204" pitchFamily="34" charset="0"/>
              </a:defRPr>
            </a:lvl1pPr>
          </a:lstStyle>
          <a:p>
            <a:r>
              <a:rPr lang="en-US"/>
              <a:t>Click to edit Master title style</a:t>
            </a:r>
          </a:p>
        </p:txBody>
      </p:sp>
      <p:sp>
        <p:nvSpPr>
          <p:cNvPr id="13" name="Subtitle 2">
            <a:extLst>
              <a:ext uri="{FF2B5EF4-FFF2-40B4-BE49-F238E27FC236}">
                <a16:creationId xmlns:a16="http://schemas.microsoft.com/office/drawing/2014/main" id="{6FD337F6-074B-D3AB-619A-EEFBFC78DAAF}"/>
              </a:ext>
            </a:extLst>
          </p:cNvPr>
          <p:cNvSpPr>
            <a:spLocks noGrp="1"/>
          </p:cNvSpPr>
          <p:nvPr>
            <p:ph type="subTitle" idx="1"/>
          </p:nvPr>
        </p:nvSpPr>
        <p:spPr>
          <a:xfrm>
            <a:off x="838200" y="4015780"/>
            <a:ext cx="4287253" cy="767080"/>
          </a:xfrm>
        </p:spPr>
        <p:txBody>
          <a:bodyPr>
            <a:normAutofit/>
          </a:bodyPr>
          <a:lstStyle>
            <a:lvl1pPr marL="0" indent="0" algn="l">
              <a:buNone/>
              <a:defRPr sz="1800">
                <a:latin typeface="Arial" panose="020B0604020202020204" pitchFamily="34" charset="0"/>
                <a:cs typeface="Arial" panose="020B0604020202020204" pitchFamily="34"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1178268970"/>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193.xml><?xml version="1.0" encoding="utf-8"?>
<p:sldLayout xmlns:a="http://schemas.openxmlformats.org/drawingml/2006/main" xmlns:r="http://schemas.openxmlformats.org/officeDocument/2006/relationships" xmlns:p="http://schemas.openxmlformats.org/presentationml/2006/main" preserve="1" userDrawn="1">
  <p:cSld name="9_Comparison">
    <p:spTree>
      <p:nvGrpSpPr>
        <p:cNvPr id="1" name=""/>
        <p:cNvGrpSpPr/>
        <p:nvPr/>
      </p:nvGrpSpPr>
      <p:grpSpPr>
        <a:xfrm>
          <a:off x="0" y="0"/>
          <a:ext cx="0" cy="0"/>
          <a:chOff x="0" y="0"/>
          <a:chExt cx="0" cy="0"/>
        </a:xfrm>
      </p:grpSpPr>
      <p:pic>
        <p:nvPicPr>
          <p:cNvPr id="17" name="Picture 16" descr="A white toaster on a counter&#10;&#10;Description automatically generated with medium confidence">
            <a:extLst>
              <a:ext uri="{FF2B5EF4-FFF2-40B4-BE49-F238E27FC236}">
                <a16:creationId xmlns:a16="http://schemas.microsoft.com/office/drawing/2014/main" id="{319CA7DF-856D-95F2-5C21-A40438BC5834}"/>
              </a:ext>
            </a:extLst>
          </p:cNvPr>
          <p:cNvPicPr>
            <a:picLocks noChangeAspect="1"/>
          </p:cNvPicPr>
          <p:nvPr userDrawn="1"/>
        </p:nvPicPr>
        <p:blipFill rotWithShape="1">
          <a:blip r:embed="rId2" cstate="screen">
            <a:extLst>
              <a:ext uri="{28A0092B-C50C-407E-A947-70E740481C1C}">
                <a14:useLocalDpi xmlns:a14="http://schemas.microsoft.com/office/drawing/2010/main"/>
              </a:ext>
            </a:extLst>
          </a:blip>
          <a:srcRect/>
          <a:stretch/>
        </p:blipFill>
        <p:spPr>
          <a:xfrm>
            <a:off x="6096000" y="-1"/>
            <a:ext cx="6096000" cy="6858569"/>
          </a:xfrm>
          <a:prstGeom prst="rect">
            <a:avLst/>
          </a:prstGeom>
        </p:spPr>
      </p:pic>
      <p:sp>
        <p:nvSpPr>
          <p:cNvPr id="9" name="Slide Number Placeholder 8">
            <a:extLst>
              <a:ext uri="{FF2B5EF4-FFF2-40B4-BE49-F238E27FC236}">
                <a16:creationId xmlns:a16="http://schemas.microsoft.com/office/drawing/2014/main" id="{3799D0C7-2C51-DC72-9B64-055117CE3CF8}"/>
              </a:ext>
            </a:extLst>
          </p:cNvPr>
          <p:cNvSpPr>
            <a:spLocks noGrp="1"/>
          </p:cNvSpPr>
          <p:nvPr>
            <p:ph type="sldNum" sz="quarter" idx="12"/>
          </p:nvPr>
        </p:nvSpPr>
        <p:spPr/>
        <p:txBody>
          <a:bodyPr/>
          <a:lstStyle>
            <a:lvl1pPr>
              <a:defRPr>
                <a:solidFill>
                  <a:schemeClr val="bg1"/>
                </a:solidFill>
              </a:defRPr>
            </a:lvl1pPr>
          </a:lstStyle>
          <a:p>
            <a:fld id="{8D5D6A20-D970-7D4D-8AB3-0AE2DECE5285}" type="slidenum">
              <a:rPr lang="en-US" smtClean="0"/>
              <a:pPr/>
              <a:t>‹#›</a:t>
            </a:fld>
            <a:endParaRPr lang="en-US"/>
          </a:p>
        </p:txBody>
      </p:sp>
      <p:pic>
        <p:nvPicPr>
          <p:cNvPr id="10" name="Graphic 9">
            <a:extLst>
              <a:ext uri="{FF2B5EF4-FFF2-40B4-BE49-F238E27FC236}">
                <a16:creationId xmlns:a16="http://schemas.microsoft.com/office/drawing/2014/main" id="{629BFFD2-6D76-4B2E-5267-F3E9F5E0440A}"/>
              </a:ext>
            </a:extLst>
          </p:cNvPr>
          <p:cNvPicPr>
            <a:picLocks noChangeAspect="1"/>
          </p:cNvPicPr>
          <p:nvPr userDrawn="1"/>
        </p:nvPicPr>
        <p:blipFill>
          <a:blip r:embed="rId3">
            <a:extLst>
              <a:ext uri="{96DAC541-7B7A-43D3-8B79-37D633B846F1}">
                <asvg:svgBlip xmlns:asvg="http://schemas.microsoft.com/office/drawing/2016/SVG/main" r:embed="rId4"/>
              </a:ext>
            </a:extLst>
          </a:blip>
          <a:stretch>
            <a:fillRect/>
          </a:stretch>
        </p:blipFill>
        <p:spPr>
          <a:xfrm>
            <a:off x="190905" y="6379854"/>
            <a:ext cx="1043535" cy="433677"/>
          </a:xfrm>
          <a:prstGeom prst="rect">
            <a:avLst/>
          </a:prstGeom>
        </p:spPr>
      </p:pic>
      <p:sp>
        <p:nvSpPr>
          <p:cNvPr id="12" name="Title 1">
            <a:extLst>
              <a:ext uri="{FF2B5EF4-FFF2-40B4-BE49-F238E27FC236}">
                <a16:creationId xmlns:a16="http://schemas.microsoft.com/office/drawing/2014/main" id="{A006F9E2-28BA-B354-1EBE-2FAE7706EDE7}"/>
              </a:ext>
            </a:extLst>
          </p:cNvPr>
          <p:cNvSpPr>
            <a:spLocks noGrp="1"/>
          </p:cNvSpPr>
          <p:nvPr>
            <p:ph type="ctrTitle"/>
          </p:nvPr>
        </p:nvSpPr>
        <p:spPr>
          <a:xfrm>
            <a:off x="838200" y="1503948"/>
            <a:ext cx="4287253" cy="2358189"/>
          </a:xfrm>
        </p:spPr>
        <p:txBody>
          <a:bodyPr anchor="b">
            <a:normAutofit/>
          </a:bodyPr>
          <a:lstStyle>
            <a:lvl1pPr algn="l">
              <a:defRPr sz="3600" b="1">
                <a:latin typeface="Arial" panose="020B0604020202020204" pitchFamily="34" charset="0"/>
                <a:cs typeface="Arial" panose="020B0604020202020204" pitchFamily="34" charset="0"/>
              </a:defRPr>
            </a:lvl1pPr>
          </a:lstStyle>
          <a:p>
            <a:r>
              <a:rPr lang="en-US"/>
              <a:t>Click to edit Master title style</a:t>
            </a:r>
          </a:p>
        </p:txBody>
      </p:sp>
      <p:sp>
        <p:nvSpPr>
          <p:cNvPr id="13" name="Subtitle 2">
            <a:extLst>
              <a:ext uri="{FF2B5EF4-FFF2-40B4-BE49-F238E27FC236}">
                <a16:creationId xmlns:a16="http://schemas.microsoft.com/office/drawing/2014/main" id="{6FD337F6-074B-D3AB-619A-EEFBFC78DAAF}"/>
              </a:ext>
            </a:extLst>
          </p:cNvPr>
          <p:cNvSpPr>
            <a:spLocks noGrp="1"/>
          </p:cNvSpPr>
          <p:nvPr>
            <p:ph type="subTitle" idx="1"/>
          </p:nvPr>
        </p:nvSpPr>
        <p:spPr>
          <a:xfrm>
            <a:off x="838200" y="4015780"/>
            <a:ext cx="4287253" cy="767080"/>
          </a:xfrm>
        </p:spPr>
        <p:txBody>
          <a:bodyPr>
            <a:normAutofit/>
          </a:bodyPr>
          <a:lstStyle>
            <a:lvl1pPr marL="0" indent="0" algn="l">
              <a:buNone/>
              <a:defRPr sz="1800">
                <a:latin typeface="Arial" panose="020B0604020202020204" pitchFamily="34" charset="0"/>
                <a:cs typeface="Arial" panose="020B0604020202020204" pitchFamily="34"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1509074156"/>
      </p:ext>
    </p:extLst>
  </p:cSld>
  <p:clrMapOvr>
    <a:masterClrMapping/>
  </p:clrMapOvr>
</p:sldLayout>
</file>

<file path=ppt/slideLayouts/slideLayout194.xml><?xml version="1.0" encoding="utf-8"?>
<p:sldLayout xmlns:a="http://schemas.openxmlformats.org/drawingml/2006/main" xmlns:r="http://schemas.openxmlformats.org/officeDocument/2006/relationships" xmlns:p="http://schemas.openxmlformats.org/presentationml/2006/main" preserve="1" userDrawn="1">
  <p:cSld name="10_Comparison">
    <p:spTree>
      <p:nvGrpSpPr>
        <p:cNvPr id="1" name=""/>
        <p:cNvGrpSpPr/>
        <p:nvPr/>
      </p:nvGrpSpPr>
      <p:grpSpPr>
        <a:xfrm>
          <a:off x="0" y="0"/>
          <a:ext cx="0" cy="0"/>
          <a:chOff x="0" y="0"/>
          <a:chExt cx="0" cy="0"/>
        </a:xfrm>
      </p:grpSpPr>
      <p:pic>
        <p:nvPicPr>
          <p:cNvPr id="3" name="Picture 2" descr="A picture containing tiled&#10;&#10;Description automatically generated">
            <a:extLst>
              <a:ext uri="{FF2B5EF4-FFF2-40B4-BE49-F238E27FC236}">
                <a16:creationId xmlns:a16="http://schemas.microsoft.com/office/drawing/2014/main" id="{CD0BB785-7610-DD59-2C59-05482DF9C434}"/>
              </a:ext>
            </a:extLst>
          </p:cNvPr>
          <p:cNvPicPr>
            <a:picLocks noChangeAspect="1"/>
          </p:cNvPicPr>
          <p:nvPr userDrawn="1"/>
        </p:nvPicPr>
        <p:blipFill rotWithShape="1">
          <a:blip r:embed="rId2" cstate="screen">
            <a:extLst>
              <a:ext uri="{28A0092B-C50C-407E-A947-70E740481C1C}">
                <a14:useLocalDpi xmlns:a14="http://schemas.microsoft.com/office/drawing/2010/main"/>
              </a:ext>
            </a:extLst>
          </a:blip>
          <a:srcRect/>
          <a:stretch/>
        </p:blipFill>
        <p:spPr>
          <a:xfrm>
            <a:off x="6096000" y="0"/>
            <a:ext cx="6096000" cy="6930430"/>
          </a:xfrm>
          <a:prstGeom prst="rect">
            <a:avLst/>
          </a:prstGeom>
        </p:spPr>
      </p:pic>
      <p:sp>
        <p:nvSpPr>
          <p:cNvPr id="9" name="Slide Number Placeholder 8">
            <a:extLst>
              <a:ext uri="{FF2B5EF4-FFF2-40B4-BE49-F238E27FC236}">
                <a16:creationId xmlns:a16="http://schemas.microsoft.com/office/drawing/2014/main" id="{3799D0C7-2C51-DC72-9B64-055117CE3CF8}"/>
              </a:ext>
            </a:extLst>
          </p:cNvPr>
          <p:cNvSpPr>
            <a:spLocks noGrp="1"/>
          </p:cNvSpPr>
          <p:nvPr>
            <p:ph type="sldNum" sz="quarter" idx="12"/>
          </p:nvPr>
        </p:nvSpPr>
        <p:spPr/>
        <p:txBody>
          <a:bodyPr/>
          <a:lstStyle>
            <a:lvl1pPr>
              <a:defRPr>
                <a:solidFill>
                  <a:schemeClr val="bg1"/>
                </a:solidFill>
              </a:defRPr>
            </a:lvl1pPr>
          </a:lstStyle>
          <a:p>
            <a:fld id="{8D5D6A20-D970-7D4D-8AB3-0AE2DECE5285}" type="slidenum">
              <a:rPr lang="en-US" smtClean="0"/>
              <a:pPr/>
              <a:t>‹#›</a:t>
            </a:fld>
            <a:endParaRPr lang="en-US"/>
          </a:p>
        </p:txBody>
      </p:sp>
      <p:pic>
        <p:nvPicPr>
          <p:cNvPr id="10" name="Graphic 9">
            <a:extLst>
              <a:ext uri="{FF2B5EF4-FFF2-40B4-BE49-F238E27FC236}">
                <a16:creationId xmlns:a16="http://schemas.microsoft.com/office/drawing/2014/main" id="{629BFFD2-6D76-4B2E-5267-F3E9F5E0440A}"/>
              </a:ext>
            </a:extLst>
          </p:cNvPr>
          <p:cNvPicPr>
            <a:picLocks noChangeAspect="1"/>
          </p:cNvPicPr>
          <p:nvPr userDrawn="1"/>
        </p:nvPicPr>
        <p:blipFill>
          <a:blip r:embed="rId3">
            <a:extLst>
              <a:ext uri="{96DAC541-7B7A-43D3-8B79-37D633B846F1}">
                <asvg:svgBlip xmlns:asvg="http://schemas.microsoft.com/office/drawing/2016/SVG/main" r:embed="rId4"/>
              </a:ext>
            </a:extLst>
          </a:blip>
          <a:stretch>
            <a:fillRect/>
          </a:stretch>
        </p:blipFill>
        <p:spPr>
          <a:xfrm>
            <a:off x="190905" y="6379854"/>
            <a:ext cx="1043535" cy="433677"/>
          </a:xfrm>
          <a:prstGeom prst="rect">
            <a:avLst/>
          </a:prstGeom>
        </p:spPr>
      </p:pic>
      <p:sp>
        <p:nvSpPr>
          <p:cNvPr id="12" name="Title 1">
            <a:extLst>
              <a:ext uri="{FF2B5EF4-FFF2-40B4-BE49-F238E27FC236}">
                <a16:creationId xmlns:a16="http://schemas.microsoft.com/office/drawing/2014/main" id="{A006F9E2-28BA-B354-1EBE-2FAE7706EDE7}"/>
              </a:ext>
            </a:extLst>
          </p:cNvPr>
          <p:cNvSpPr>
            <a:spLocks noGrp="1"/>
          </p:cNvSpPr>
          <p:nvPr>
            <p:ph type="ctrTitle"/>
          </p:nvPr>
        </p:nvSpPr>
        <p:spPr>
          <a:xfrm>
            <a:off x="838200" y="1503948"/>
            <a:ext cx="4287253" cy="2358189"/>
          </a:xfrm>
        </p:spPr>
        <p:txBody>
          <a:bodyPr anchor="b">
            <a:normAutofit/>
          </a:bodyPr>
          <a:lstStyle>
            <a:lvl1pPr algn="l">
              <a:defRPr sz="3600" b="1">
                <a:latin typeface="Arial" panose="020B0604020202020204" pitchFamily="34" charset="0"/>
                <a:cs typeface="Arial" panose="020B0604020202020204" pitchFamily="34" charset="0"/>
              </a:defRPr>
            </a:lvl1pPr>
          </a:lstStyle>
          <a:p>
            <a:r>
              <a:rPr lang="en-US"/>
              <a:t>Click to edit Master title style</a:t>
            </a:r>
          </a:p>
        </p:txBody>
      </p:sp>
      <p:sp>
        <p:nvSpPr>
          <p:cNvPr id="13" name="Subtitle 2">
            <a:extLst>
              <a:ext uri="{FF2B5EF4-FFF2-40B4-BE49-F238E27FC236}">
                <a16:creationId xmlns:a16="http://schemas.microsoft.com/office/drawing/2014/main" id="{6FD337F6-074B-D3AB-619A-EEFBFC78DAAF}"/>
              </a:ext>
            </a:extLst>
          </p:cNvPr>
          <p:cNvSpPr>
            <a:spLocks noGrp="1"/>
          </p:cNvSpPr>
          <p:nvPr>
            <p:ph type="subTitle" idx="1"/>
          </p:nvPr>
        </p:nvSpPr>
        <p:spPr>
          <a:xfrm>
            <a:off x="838200" y="4015780"/>
            <a:ext cx="4287253" cy="767080"/>
          </a:xfrm>
        </p:spPr>
        <p:txBody>
          <a:bodyPr>
            <a:normAutofit/>
          </a:bodyPr>
          <a:lstStyle>
            <a:lvl1pPr marL="0" indent="0" algn="l">
              <a:buNone/>
              <a:defRPr sz="1800">
                <a:latin typeface="Arial" panose="020B0604020202020204" pitchFamily="34" charset="0"/>
                <a:cs typeface="Arial" panose="020B0604020202020204" pitchFamily="34"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2826703338"/>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195.xml><?xml version="1.0" encoding="utf-8"?>
<p:sldLayout xmlns:a="http://schemas.openxmlformats.org/drawingml/2006/main" xmlns:r="http://schemas.openxmlformats.org/officeDocument/2006/relationships" xmlns:p="http://schemas.openxmlformats.org/presentationml/2006/main" preserve="1" userDrawn="1">
  <p:cSld name="11_Comparison">
    <p:spTree>
      <p:nvGrpSpPr>
        <p:cNvPr id="1" name=""/>
        <p:cNvGrpSpPr/>
        <p:nvPr/>
      </p:nvGrpSpPr>
      <p:grpSpPr>
        <a:xfrm>
          <a:off x="0" y="0"/>
          <a:ext cx="0" cy="0"/>
          <a:chOff x="0" y="0"/>
          <a:chExt cx="0" cy="0"/>
        </a:xfrm>
      </p:grpSpPr>
      <p:sp>
        <p:nvSpPr>
          <p:cNvPr id="9" name="Slide Number Placeholder 8">
            <a:extLst>
              <a:ext uri="{FF2B5EF4-FFF2-40B4-BE49-F238E27FC236}">
                <a16:creationId xmlns:a16="http://schemas.microsoft.com/office/drawing/2014/main" id="{3799D0C7-2C51-DC72-9B64-055117CE3CF8}"/>
              </a:ext>
            </a:extLst>
          </p:cNvPr>
          <p:cNvSpPr>
            <a:spLocks noGrp="1"/>
          </p:cNvSpPr>
          <p:nvPr>
            <p:ph type="sldNum" sz="quarter" idx="12"/>
          </p:nvPr>
        </p:nvSpPr>
        <p:spPr/>
        <p:txBody>
          <a:bodyPr/>
          <a:lstStyle>
            <a:lvl1pPr>
              <a:defRPr>
                <a:solidFill>
                  <a:schemeClr val="bg1"/>
                </a:solidFill>
              </a:defRPr>
            </a:lvl1pPr>
          </a:lstStyle>
          <a:p>
            <a:fld id="{8D5D6A20-D970-7D4D-8AB3-0AE2DECE5285}" type="slidenum">
              <a:rPr lang="en-US" smtClean="0"/>
              <a:pPr/>
              <a:t>‹#›</a:t>
            </a:fld>
            <a:endParaRPr lang="en-US"/>
          </a:p>
        </p:txBody>
      </p:sp>
      <p:pic>
        <p:nvPicPr>
          <p:cNvPr id="10" name="Graphic 9">
            <a:extLst>
              <a:ext uri="{FF2B5EF4-FFF2-40B4-BE49-F238E27FC236}">
                <a16:creationId xmlns:a16="http://schemas.microsoft.com/office/drawing/2014/main" id="{629BFFD2-6D76-4B2E-5267-F3E9F5E0440A}"/>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190905" y="6379854"/>
            <a:ext cx="1043535" cy="433677"/>
          </a:xfrm>
          <a:prstGeom prst="rect">
            <a:avLst/>
          </a:prstGeom>
        </p:spPr>
      </p:pic>
      <p:sp>
        <p:nvSpPr>
          <p:cNvPr id="12" name="Title 1">
            <a:extLst>
              <a:ext uri="{FF2B5EF4-FFF2-40B4-BE49-F238E27FC236}">
                <a16:creationId xmlns:a16="http://schemas.microsoft.com/office/drawing/2014/main" id="{A006F9E2-28BA-B354-1EBE-2FAE7706EDE7}"/>
              </a:ext>
            </a:extLst>
          </p:cNvPr>
          <p:cNvSpPr>
            <a:spLocks noGrp="1"/>
          </p:cNvSpPr>
          <p:nvPr>
            <p:ph type="ctrTitle"/>
          </p:nvPr>
        </p:nvSpPr>
        <p:spPr>
          <a:xfrm>
            <a:off x="838200" y="1503948"/>
            <a:ext cx="4287253" cy="2358189"/>
          </a:xfrm>
        </p:spPr>
        <p:txBody>
          <a:bodyPr anchor="b">
            <a:normAutofit/>
          </a:bodyPr>
          <a:lstStyle>
            <a:lvl1pPr algn="l">
              <a:defRPr sz="3600" b="1">
                <a:latin typeface="Arial" panose="020B0604020202020204" pitchFamily="34" charset="0"/>
                <a:cs typeface="Arial" panose="020B0604020202020204" pitchFamily="34" charset="0"/>
              </a:defRPr>
            </a:lvl1pPr>
          </a:lstStyle>
          <a:p>
            <a:r>
              <a:rPr lang="en-US"/>
              <a:t>Click to edit Master title style</a:t>
            </a:r>
          </a:p>
        </p:txBody>
      </p:sp>
      <p:sp>
        <p:nvSpPr>
          <p:cNvPr id="13" name="Subtitle 2">
            <a:extLst>
              <a:ext uri="{FF2B5EF4-FFF2-40B4-BE49-F238E27FC236}">
                <a16:creationId xmlns:a16="http://schemas.microsoft.com/office/drawing/2014/main" id="{6FD337F6-074B-D3AB-619A-EEFBFC78DAAF}"/>
              </a:ext>
            </a:extLst>
          </p:cNvPr>
          <p:cNvSpPr>
            <a:spLocks noGrp="1"/>
          </p:cNvSpPr>
          <p:nvPr>
            <p:ph type="subTitle" idx="1"/>
          </p:nvPr>
        </p:nvSpPr>
        <p:spPr>
          <a:xfrm>
            <a:off x="838200" y="4015780"/>
            <a:ext cx="4287253" cy="767080"/>
          </a:xfrm>
        </p:spPr>
        <p:txBody>
          <a:bodyPr>
            <a:normAutofit/>
          </a:bodyPr>
          <a:lstStyle>
            <a:lvl1pPr marL="0" indent="0" algn="l">
              <a:buNone/>
              <a:defRPr sz="1800">
                <a:latin typeface="Arial" panose="020B0604020202020204" pitchFamily="34" charset="0"/>
                <a:cs typeface="Arial" panose="020B0604020202020204" pitchFamily="34"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pic>
        <p:nvPicPr>
          <p:cNvPr id="4" name="Picture 3" descr="A person and a child sitting at a table&#10;&#10;Description automatically generated with medium confidence">
            <a:extLst>
              <a:ext uri="{FF2B5EF4-FFF2-40B4-BE49-F238E27FC236}">
                <a16:creationId xmlns:a16="http://schemas.microsoft.com/office/drawing/2014/main" id="{B1C5355A-946A-926F-CAB8-E16731672350}"/>
              </a:ext>
            </a:extLst>
          </p:cNvPr>
          <p:cNvPicPr>
            <a:picLocks noChangeAspect="1"/>
          </p:cNvPicPr>
          <p:nvPr userDrawn="1"/>
        </p:nvPicPr>
        <p:blipFill rotWithShape="1">
          <a:blip r:embed="rId4" cstate="screen">
            <a:extLst>
              <a:ext uri="{28A0092B-C50C-407E-A947-70E740481C1C}">
                <a14:useLocalDpi xmlns:a14="http://schemas.microsoft.com/office/drawing/2010/main"/>
              </a:ext>
            </a:extLst>
          </a:blip>
          <a:srcRect/>
          <a:stretch/>
        </p:blipFill>
        <p:spPr>
          <a:xfrm>
            <a:off x="6096000" y="0"/>
            <a:ext cx="6096000" cy="6858000"/>
          </a:xfrm>
          <a:prstGeom prst="rect">
            <a:avLst/>
          </a:prstGeom>
        </p:spPr>
      </p:pic>
    </p:spTree>
    <p:extLst>
      <p:ext uri="{BB962C8B-B14F-4D97-AF65-F5344CB8AC3E}">
        <p14:creationId xmlns:p14="http://schemas.microsoft.com/office/powerpoint/2010/main" val="3271357428"/>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196.xml><?xml version="1.0" encoding="utf-8"?>
<p:sldLayout xmlns:a="http://schemas.openxmlformats.org/drawingml/2006/main" xmlns:r="http://schemas.openxmlformats.org/officeDocument/2006/relationships" xmlns:p="http://schemas.openxmlformats.org/presentationml/2006/main" preserve="1" userDrawn="1">
  <p:cSld name="12_Comparison">
    <p:spTree>
      <p:nvGrpSpPr>
        <p:cNvPr id="1" name=""/>
        <p:cNvGrpSpPr/>
        <p:nvPr/>
      </p:nvGrpSpPr>
      <p:grpSpPr>
        <a:xfrm>
          <a:off x="0" y="0"/>
          <a:ext cx="0" cy="0"/>
          <a:chOff x="0" y="0"/>
          <a:chExt cx="0" cy="0"/>
        </a:xfrm>
      </p:grpSpPr>
      <p:sp>
        <p:nvSpPr>
          <p:cNvPr id="9" name="Slide Number Placeholder 8">
            <a:extLst>
              <a:ext uri="{FF2B5EF4-FFF2-40B4-BE49-F238E27FC236}">
                <a16:creationId xmlns:a16="http://schemas.microsoft.com/office/drawing/2014/main" id="{3799D0C7-2C51-DC72-9B64-055117CE3CF8}"/>
              </a:ext>
            </a:extLst>
          </p:cNvPr>
          <p:cNvSpPr>
            <a:spLocks noGrp="1"/>
          </p:cNvSpPr>
          <p:nvPr>
            <p:ph type="sldNum" sz="quarter" idx="12"/>
          </p:nvPr>
        </p:nvSpPr>
        <p:spPr/>
        <p:txBody>
          <a:bodyPr/>
          <a:lstStyle>
            <a:lvl1pPr>
              <a:defRPr>
                <a:solidFill>
                  <a:schemeClr val="bg1"/>
                </a:solidFill>
              </a:defRPr>
            </a:lvl1pPr>
          </a:lstStyle>
          <a:p>
            <a:fld id="{8D5D6A20-D970-7D4D-8AB3-0AE2DECE5285}" type="slidenum">
              <a:rPr lang="en-US" smtClean="0"/>
              <a:pPr/>
              <a:t>‹#›</a:t>
            </a:fld>
            <a:endParaRPr lang="en-US"/>
          </a:p>
        </p:txBody>
      </p:sp>
      <p:pic>
        <p:nvPicPr>
          <p:cNvPr id="10" name="Graphic 9">
            <a:extLst>
              <a:ext uri="{FF2B5EF4-FFF2-40B4-BE49-F238E27FC236}">
                <a16:creationId xmlns:a16="http://schemas.microsoft.com/office/drawing/2014/main" id="{629BFFD2-6D76-4B2E-5267-F3E9F5E0440A}"/>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190905" y="6379854"/>
            <a:ext cx="1043535" cy="433677"/>
          </a:xfrm>
          <a:prstGeom prst="rect">
            <a:avLst/>
          </a:prstGeom>
        </p:spPr>
      </p:pic>
      <p:sp>
        <p:nvSpPr>
          <p:cNvPr id="12" name="Title 1">
            <a:extLst>
              <a:ext uri="{FF2B5EF4-FFF2-40B4-BE49-F238E27FC236}">
                <a16:creationId xmlns:a16="http://schemas.microsoft.com/office/drawing/2014/main" id="{A006F9E2-28BA-B354-1EBE-2FAE7706EDE7}"/>
              </a:ext>
            </a:extLst>
          </p:cNvPr>
          <p:cNvSpPr>
            <a:spLocks noGrp="1"/>
          </p:cNvSpPr>
          <p:nvPr>
            <p:ph type="ctrTitle"/>
          </p:nvPr>
        </p:nvSpPr>
        <p:spPr>
          <a:xfrm>
            <a:off x="838200" y="1503948"/>
            <a:ext cx="4287253" cy="2358189"/>
          </a:xfrm>
        </p:spPr>
        <p:txBody>
          <a:bodyPr anchor="b">
            <a:normAutofit/>
          </a:bodyPr>
          <a:lstStyle>
            <a:lvl1pPr algn="l">
              <a:defRPr sz="3600" b="1">
                <a:latin typeface="Arial" panose="020B0604020202020204" pitchFamily="34" charset="0"/>
                <a:cs typeface="Arial" panose="020B0604020202020204" pitchFamily="34" charset="0"/>
              </a:defRPr>
            </a:lvl1pPr>
          </a:lstStyle>
          <a:p>
            <a:r>
              <a:rPr lang="en-US"/>
              <a:t>Click to edit Master title style</a:t>
            </a:r>
          </a:p>
        </p:txBody>
      </p:sp>
      <p:sp>
        <p:nvSpPr>
          <p:cNvPr id="13" name="Subtitle 2">
            <a:extLst>
              <a:ext uri="{FF2B5EF4-FFF2-40B4-BE49-F238E27FC236}">
                <a16:creationId xmlns:a16="http://schemas.microsoft.com/office/drawing/2014/main" id="{6FD337F6-074B-D3AB-619A-EEFBFC78DAAF}"/>
              </a:ext>
            </a:extLst>
          </p:cNvPr>
          <p:cNvSpPr>
            <a:spLocks noGrp="1"/>
          </p:cNvSpPr>
          <p:nvPr>
            <p:ph type="subTitle" idx="1"/>
          </p:nvPr>
        </p:nvSpPr>
        <p:spPr>
          <a:xfrm>
            <a:off x="838200" y="4015780"/>
            <a:ext cx="4287253" cy="767080"/>
          </a:xfrm>
        </p:spPr>
        <p:txBody>
          <a:bodyPr>
            <a:normAutofit/>
          </a:bodyPr>
          <a:lstStyle>
            <a:lvl1pPr marL="0" indent="0" algn="l">
              <a:buNone/>
              <a:defRPr sz="1800">
                <a:latin typeface="Arial" panose="020B0604020202020204" pitchFamily="34" charset="0"/>
                <a:cs typeface="Arial" panose="020B0604020202020204" pitchFamily="34"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pic>
        <p:nvPicPr>
          <p:cNvPr id="8" name="Picture 7" descr="A picture containing window, person, indoor, preparing&#10;&#10;Description automatically generated">
            <a:extLst>
              <a:ext uri="{FF2B5EF4-FFF2-40B4-BE49-F238E27FC236}">
                <a16:creationId xmlns:a16="http://schemas.microsoft.com/office/drawing/2014/main" id="{F0382F6C-D378-2E1F-B764-C4FF811374C1}"/>
              </a:ext>
            </a:extLst>
          </p:cNvPr>
          <p:cNvPicPr>
            <a:picLocks noChangeAspect="1"/>
          </p:cNvPicPr>
          <p:nvPr userDrawn="1"/>
        </p:nvPicPr>
        <p:blipFill rotWithShape="1">
          <a:blip r:embed="rId4" cstate="screen">
            <a:extLst>
              <a:ext uri="{28A0092B-C50C-407E-A947-70E740481C1C}">
                <a14:useLocalDpi xmlns:a14="http://schemas.microsoft.com/office/drawing/2010/main"/>
              </a:ext>
            </a:extLst>
          </a:blip>
          <a:srcRect/>
          <a:stretch/>
        </p:blipFill>
        <p:spPr>
          <a:xfrm>
            <a:off x="6096000" y="0"/>
            <a:ext cx="6096000" cy="6858000"/>
          </a:xfrm>
          <a:prstGeom prst="rect">
            <a:avLst/>
          </a:prstGeom>
        </p:spPr>
      </p:pic>
    </p:spTree>
    <p:extLst>
      <p:ext uri="{BB962C8B-B14F-4D97-AF65-F5344CB8AC3E}">
        <p14:creationId xmlns:p14="http://schemas.microsoft.com/office/powerpoint/2010/main" val="336419695"/>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197.xml><?xml version="1.0" encoding="utf-8"?>
<p:sldLayout xmlns:a="http://schemas.openxmlformats.org/drawingml/2006/main" xmlns:r="http://schemas.openxmlformats.org/officeDocument/2006/relationships" xmlns:p="http://schemas.openxmlformats.org/presentationml/2006/main" preserve="1" userDrawn="1">
  <p:cSld name="13_Comparison">
    <p:spTree>
      <p:nvGrpSpPr>
        <p:cNvPr id="1" name=""/>
        <p:cNvGrpSpPr/>
        <p:nvPr/>
      </p:nvGrpSpPr>
      <p:grpSpPr>
        <a:xfrm>
          <a:off x="0" y="0"/>
          <a:ext cx="0" cy="0"/>
          <a:chOff x="0" y="0"/>
          <a:chExt cx="0" cy="0"/>
        </a:xfrm>
      </p:grpSpPr>
      <p:sp>
        <p:nvSpPr>
          <p:cNvPr id="9" name="Slide Number Placeholder 8">
            <a:extLst>
              <a:ext uri="{FF2B5EF4-FFF2-40B4-BE49-F238E27FC236}">
                <a16:creationId xmlns:a16="http://schemas.microsoft.com/office/drawing/2014/main" id="{3799D0C7-2C51-DC72-9B64-055117CE3CF8}"/>
              </a:ext>
            </a:extLst>
          </p:cNvPr>
          <p:cNvSpPr>
            <a:spLocks noGrp="1"/>
          </p:cNvSpPr>
          <p:nvPr>
            <p:ph type="sldNum" sz="quarter" idx="12"/>
          </p:nvPr>
        </p:nvSpPr>
        <p:spPr/>
        <p:txBody>
          <a:bodyPr/>
          <a:lstStyle>
            <a:lvl1pPr>
              <a:defRPr>
                <a:solidFill>
                  <a:schemeClr val="bg1"/>
                </a:solidFill>
              </a:defRPr>
            </a:lvl1pPr>
          </a:lstStyle>
          <a:p>
            <a:fld id="{8D5D6A20-D970-7D4D-8AB3-0AE2DECE5285}" type="slidenum">
              <a:rPr lang="en-US" smtClean="0"/>
              <a:pPr/>
              <a:t>‹#›</a:t>
            </a:fld>
            <a:endParaRPr lang="en-US"/>
          </a:p>
        </p:txBody>
      </p:sp>
      <p:pic>
        <p:nvPicPr>
          <p:cNvPr id="10" name="Graphic 9">
            <a:extLst>
              <a:ext uri="{FF2B5EF4-FFF2-40B4-BE49-F238E27FC236}">
                <a16:creationId xmlns:a16="http://schemas.microsoft.com/office/drawing/2014/main" id="{629BFFD2-6D76-4B2E-5267-F3E9F5E0440A}"/>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190905" y="6379854"/>
            <a:ext cx="1043535" cy="433677"/>
          </a:xfrm>
          <a:prstGeom prst="rect">
            <a:avLst/>
          </a:prstGeom>
        </p:spPr>
      </p:pic>
      <p:sp>
        <p:nvSpPr>
          <p:cNvPr id="12" name="Title 1">
            <a:extLst>
              <a:ext uri="{FF2B5EF4-FFF2-40B4-BE49-F238E27FC236}">
                <a16:creationId xmlns:a16="http://schemas.microsoft.com/office/drawing/2014/main" id="{A006F9E2-28BA-B354-1EBE-2FAE7706EDE7}"/>
              </a:ext>
            </a:extLst>
          </p:cNvPr>
          <p:cNvSpPr>
            <a:spLocks noGrp="1"/>
          </p:cNvSpPr>
          <p:nvPr>
            <p:ph type="ctrTitle"/>
          </p:nvPr>
        </p:nvSpPr>
        <p:spPr>
          <a:xfrm>
            <a:off x="838200" y="1503948"/>
            <a:ext cx="4287253" cy="2358189"/>
          </a:xfrm>
        </p:spPr>
        <p:txBody>
          <a:bodyPr anchor="b">
            <a:normAutofit/>
          </a:bodyPr>
          <a:lstStyle>
            <a:lvl1pPr algn="l">
              <a:defRPr sz="3600" b="1">
                <a:latin typeface="Arial" panose="020B0604020202020204" pitchFamily="34" charset="0"/>
                <a:cs typeface="Arial" panose="020B0604020202020204" pitchFamily="34" charset="0"/>
              </a:defRPr>
            </a:lvl1pPr>
          </a:lstStyle>
          <a:p>
            <a:r>
              <a:rPr lang="en-US"/>
              <a:t>Click to edit Master title style</a:t>
            </a:r>
          </a:p>
        </p:txBody>
      </p:sp>
      <p:sp>
        <p:nvSpPr>
          <p:cNvPr id="13" name="Subtitle 2">
            <a:extLst>
              <a:ext uri="{FF2B5EF4-FFF2-40B4-BE49-F238E27FC236}">
                <a16:creationId xmlns:a16="http://schemas.microsoft.com/office/drawing/2014/main" id="{6FD337F6-074B-D3AB-619A-EEFBFC78DAAF}"/>
              </a:ext>
            </a:extLst>
          </p:cNvPr>
          <p:cNvSpPr>
            <a:spLocks noGrp="1"/>
          </p:cNvSpPr>
          <p:nvPr>
            <p:ph type="subTitle" idx="1"/>
          </p:nvPr>
        </p:nvSpPr>
        <p:spPr>
          <a:xfrm>
            <a:off x="838200" y="4015780"/>
            <a:ext cx="4287253" cy="767080"/>
          </a:xfrm>
        </p:spPr>
        <p:txBody>
          <a:bodyPr>
            <a:normAutofit/>
          </a:bodyPr>
          <a:lstStyle>
            <a:lvl1pPr marL="0" indent="0" algn="l">
              <a:buNone/>
              <a:defRPr sz="1800">
                <a:latin typeface="Arial" panose="020B0604020202020204" pitchFamily="34" charset="0"/>
                <a:cs typeface="Arial" panose="020B0604020202020204" pitchFamily="34"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pic>
        <p:nvPicPr>
          <p:cNvPr id="3" name="Picture 2" descr="A picture containing person, indoor&#10;&#10;Description automatically generated">
            <a:extLst>
              <a:ext uri="{FF2B5EF4-FFF2-40B4-BE49-F238E27FC236}">
                <a16:creationId xmlns:a16="http://schemas.microsoft.com/office/drawing/2014/main" id="{CC334C53-AE02-7E02-CB0C-80B05E083DF6}"/>
              </a:ext>
            </a:extLst>
          </p:cNvPr>
          <p:cNvPicPr>
            <a:picLocks noChangeAspect="1"/>
          </p:cNvPicPr>
          <p:nvPr userDrawn="1"/>
        </p:nvPicPr>
        <p:blipFill rotWithShape="1">
          <a:blip r:embed="rId4" cstate="screen">
            <a:extLst>
              <a:ext uri="{28A0092B-C50C-407E-A947-70E740481C1C}">
                <a14:useLocalDpi xmlns:a14="http://schemas.microsoft.com/office/drawing/2010/main"/>
              </a:ext>
            </a:extLst>
          </a:blip>
          <a:srcRect/>
          <a:stretch/>
        </p:blipFill>
        <p:spPr>
          <a:xfrm>
            <a:off x="6096000" y="0"/>
            <a:ext cx="6096000" cy="6930082"/>
          </a:xfrm>
          <a:prstGeom prst="rect">
            <a:avLst/>
          </a:prstGeom>
        </p:spPr>
      </p:pic>
    </p:spTree>
    <p:extLst>
      <p:ext uri="{BB962C8B-B14F-4D97-AF65-F5344CB8AC3E}">
        <p14:creationId xmlns:p14="http://schemas.microsoft.com/office/powerpoint/2010/main" val="3942770316"/>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19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4DC509-2A41-E855-DD03-5207E9D99D05}"/>
              </a:ext>
            </a:extLst>
          </p:cNvPr>
          <p:cNvSpPr>
            <a:spLocks noGrp="1"/>
          </p:cNvSpPr>
          <p:nvPr>
            <p:ph type="title"/>
          </p:nvPr>
        </p:nvSpPr>
        <p:spPr/>
        <p:txBody>
          <a:bodyPr/>
          <a:lstStyle/>
          <a:p>
            <a:r>
              <a:rPr lang="en-US"/>
              <a:t>Click to edit Master title style</a:t>
            </a:r>
          </a:p>
        </p:txBody>
      </p:sp>
      <p:sp>
        <p:nvSpPr>
          <p:cNvPr id="5" name="Slide Number Placeholder 4">
            <a:extLst>
              <a:ext uri="{FF2B5EF4-FFF2-40B4-BE49-F238E27FC236}">
                <a16:creationId xmlns:a16="http://schemas.microsoft.com/office/drawing/2014/main" id="{5A27BE3A-DCF8-FA2F-7552-B32C1C802024}"/>
              </a:ext>
            </a:extLst>
          </p:cNvPr>
          <p:cNvSpPr>
            <a:spLocks noGrp="1"/>
          </p:cNvSpPr>
          <p:nvPr>
            <p:ph type="sldNum" sz="quarter" idx="12"/>
          </p:nvPr>
        </p:nvSpPr>
        <p:spPr/>
        <p:txBody>
          <a:bodyPr/>
          <a:lstStyle/>
          <a:p>
            <a:fld id="{8D5D6A20-D970-7D4D-8AB3-0AE2DECE5285}" type="slidenum">
              <a:rPr lang="en-US" smtClean="0"/>
              <a:t>‹#›</a:t>
            </a:fld>
            <a:endParaRPr lang="en-US"/>
          </a:p>
        </p:txBody>
      </p:sp>
      <p:pic>
        <p:nvPicPr>
          <p:cNvPr id="6" name="Graphic 5">
            <a:extLst>
              <a:ext uri="{FF2B5EF4-FFF2-40B4-BE49-F238E27FC236}">
                <a16:creationId xmlns:a16="http://schemas.microsoft.com/office/drawing/2014/main" id="{D0EACDFA-6778-E97A-0FB7-49338267E69C}"/>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190905" y="6379854"/>
            <a:ext cx="1043535" cy="433677"/>
          </a:xfrm>
          <a:prstGeom prst="rect">
            <a:avLst/>
          </a:prstGeom>
        </p:spPr>
      </p:pic>
    </p:spTree>
    <p:extLst>
      <p:ext uri="{BB962C8B-B14F-4D97-AF65-F5344CB8AC3E}">
        <p14:creationId xmlns:p14="http://schemas.microsoft.com/office/powerpoint/2010/main" val="864023832"/>
      </p:ext>
    </p:extLst>
  </p:cSld>
  <p:clrMapOvr>
    <a:masterClrMapping/>
  </p:clrMapOvr>
</p:sldLayout>
</file>

<file path=ppt/slideLayouts/slideLayout199.xml><?xml version="1.0" encoding="utf-8"?>
<p:sldLayout xmlns:a="http://schemas.openxmlformats.org/drawingml/2006/main" xmlns:r="http://schemas.openxmlformats.org/officeDocument/2006/relationships" xmlns:p="http://schemas.openxmlformats.org/presentationml/2006/main" type="titleOnly" preserve="1">
  <p:cSld name="1_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4DC509-2A41-E855-DD03-5207E9D99D05}"/>
              </a:ext>
            </a:extLst>
          </p:cNvPr>
          <p:cNvSpPr>
            <a:spLocks noGrp="1"/>
          </p:cNvSpPr>
          <p:nvPr>
            <p:ph type="title"/>
          </p:nvPr>
        </p:nvSpPr>
        <p:spPr/>
        <p:txBody>
          <a:bodyPr/>
          <a:lstStyle/>
          <a:p>
            <a:r>
              <a:rPr lang="en-US"/>
              <a:t>Click to edit Master title style</a:t>
            </a:r>
          </a:p>
        </p:txBody>
      </p:sp>
      <p:sp>
        <p:nvSpPr>
          <p:cNvPr id="5" name="Slide Number Placeholder 4">
            <a:extLst>
              <a:ext uri="{FF2B5EF4-FFF2-40B4-BE49-F238E27FC236}">
                <a16:creationId xmlns:a16="http://schemas.microsoft.com/office/drawing/2014/main" id="{5A27BE3A-DCF8-FA2F-7552-B32C1C802024}"/>
              </a:ext>
            </a:extLst>
          </p:cNvPr>
          <p:cNvSpPr>
            <a:spLocks noGrp="1"/>
          </p:cNvSpPr>
          <p:nvPr>
            <p:ph type="sldNum" sz="quarter" idx="12"/>
          </p:nvPr>
        </p:nvSpPr>
        <p:spPr/>
        <p:txBody>
          <a:bodyPr/>
          <a:lstStyle/>
          <a:p>
            <a:fld id="{8D5D6A20-D970-7D4D-8AB3-0AE2DECE5285}" type="slidenum">
              <a:rPr lang="en-US" smtClean="0"/>
              <a:t>‹#›</a:t>
            </a:fld>
            <a:endParaRPr lang="en-US"/>
          </a:p>
        </p:txBody>
      </p:sp>
      <p:pic>
        <p:nvPicPr>
          <p:cNvPr id="6" name="Graphic 5">
            <a:extLst>
              <a:ext uri="{FF2B5EF4-FFF2-40B4-BE49-F238E27FC236}">
                <a16:creationId xmlns:a16="http://schemas.microsoft.com/office/drawing/2014/main" id="{D0EACDFA-6778-E97A-0FB7-49338267E69C}"/>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190905" y="6379854"/>
            <a:ext cx="1043535" cy="433677"/>
          </a:xfrm>
          <a:prstGeom prst="rect">
            <a:avLst/>
          </a:prstGeom>
        </p:spPr>
      </p:pic>
    </p:spTree>
    <p:extLst>
      <p:ext uri="{BB962C8B-B14F-4D97-AF65-F5344CB8AC3E}">
        <p14:creationId xmlns:p14="http://schemas.microsoft.com/office/powerpoint/2010/main" val="58644634"/>
      </p:ext>
    </p:extLst>
  </p:cSld>
  <p:clrMapOvr>
    <a:masterClrMapping/>
  </p:clrMapOvr>
</p:sldLayout>
</file>

<file path=ppt/slideLayouts/slideLayout20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B6D94789-CDD4-6836-5B92-82632870AC47}"/>
              </a:ext>
            </a:extLst>
          </p:cNvPr>
          <p:cNvSpPr>
            <a:spLocks noGrp="1"/>
          </p:cNvSpPr>
          <p:nvPr>
            <p:ph type="sldNum" sz="quarter" idx="12"/>
          </p:nvPr>
        </p:nvSpPr>
        <p:spPr/>
        <p:txBody>
          <a:bodyPr/>
          <a:lstStyle/>
          <a:p>
            <a:fld id="{8D5D6A20-D970-7D4D-8AB3-0AE2DECE5285}" type="slidenum">
              <a:rPr lang="en-US" smtClean="0"/>
              <a:t>‹#›</a:t>
            </a:fld>
            <a:endParaRPr lang="en-US"/>
          </a:p>
        </p:txBody>
      </p:sp>
    </p:spTree>
    <p:extLst>
      <p:ext uri="{BB962C8B-B14F-4D97-AF65-F5344CB8AC3E}">
        <p14:creationId xmlns:p14="http://schemas.microsoft.com/office/powerpoint/2010/main" val="748520897"/>
      </p:ext>
    </p:extLst>
  </p:cSld>
  <p:clrMapOvr>
    <a:masterClrMapping/>
  </p:clrMapOvr>
</p:sldLayout>
</file>

<file path=ppt/slideLayouts/slideLayout20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3C99F2-69E0-AC7A-CA62-5742F098301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00915AD-2906-14CD-9C93-B00833A2189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6F6C197E-DFCD-DCFE-E005-03B6FDD4D22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7" name="Slide Number Placeholder 6">
            <a:extLst>
              <a:ext uri="{FF2B5EF4-FFF2-40B4-BE49-F238E27FC236}">
                <a16:creationId xmlns:a16="http://schemas.microsoft.com/office/drawing/2014/main" id="{4C7E3C4E-DFF2-AEEB-9A8C-DC65BC1780DB}"/>
              </a:ext>
            </a:extLst>
          </p:cNvPr>
          <p:cNvSpPr>
            <a:spLocks noGrp="1"/>
          </p:cNvSpPr>
          <p:nvPr>
            <p:ph type="sldNum" sz="quarter" idx="12"/>
          </p:nvPr>
        </p:nvSpPr>
        <p:spPr/>
        <p:txBody>
          <a:bodyPr/>
          <a:lstStyle/>
          <a:p>
            <a:fld id="{8D5D6A20-D970-7D4D-8AB3-0AE2DECE5285}" type="slidenum">
              <a:rPr lang="en-US" smtClean="0"/>
              <a:t>‹#›</a:t>
            </a:fld>
            <a:endParaRPr lang="en-US"/>
          </a:p>
        </p:txBody>
      </p:sp>
      <p:pic>
        <p:nvPicPr>
          <p:cNvPr id="8" name="Graphic 7">
            <a:extLst>
              <a:ext uri="{FF2B5EF4-FFF2-40B4-BE49-F238E27FC236}">
                <a16:creationId xmlns:a16="http://schemas.microsoft.com/office/drawing/2014/main" id="{4A3B6192-13B0-D257-258A-0114861CF3D6}"/>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190905" y="6379854"/>
            <a:ext cx="1043535" cy="433677"/>
          </a:xfrm>
          <a:prstGeom prst="rect">
            <a:avLst/>
          </a:prstGeom>
        </p:spPr>
      </p:pic>
    </p:spTree>
    <p:extLst>
      <p:ext uri="{BB962C8B-B14F-4D97-AF65-F5344CB8AC3E}">
        <p14:creationId xmlns:p14="http://schemas.microsoft.com/office/powerpoint/2010/main" val="217435850"/>
      </p:ext>
    </p:extLst>
  </p:cSld>
  <p:clrMapOvr>
    <a:masterClrMapping/>
  </p:clrMapOvr>
</p:sldLayout>
</file>

<file path=ppt/slideLayouts/slideLayout20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F1A0DD-9EAE-CC45-A857-1C5BA17047C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008D1EB1-37F0-89B0-8E0E-4FDE0BE0758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442B71ED-1C3E-1222-2431-25D4CF712F1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7" name="Slide Number Placeholder 6">
            <a:extLst>
              <a:ext uri="{FF2B5EF4-FFF2-40B4-BE49-F238E27FC236}">
                <a16:creationId xmlns:a16="http://schemas.microsoft.com/office/drawing/2014/main" id="{3D791FCE-1170-64ED-67D6-F6FD33DDB795}"/>
              </a:ext>
            </a:extLst>
          </p:cNvPr>
          <p:cNvSpPr>
            <a:spLocks noGrp="1"/>
          </p:cNvSpPr>
          <p:nvPr>
            <p:ph type="sldNum" sz="quarter" idx="12"/>
          </p:nvPr>
        </p:nvSpPr>
        <p:spPr/>
        <p:txBody>
          <a:bodyPr/>
          <a:lstStyle/>
          <a:p>
            <a:fld id="{8D5D6A20-D970-7D4D-8AB3-0AE2DECE5285}" type="slidenum">
              <a:rPr lang="en-US" smtClean="0"/>
              <a:t>‹#›</a:t>
            </a:fld>
            <a:endParaRPr lang="en-US"/>
          </a:p>
        </p:txBody>
      </p:sp>
      <p:pic>
        <p:nvPicPr>
          <p:cNvPr id="8" name="Graphic 7">
            <a:extLst>
              <a:ext uri="{FF2B5EF4-FFF2-40B4-BE49-F238E27FC236}">
                <a16:creationId xmlns:a16="http://schemas.microsoft.com/office/drawing/2014/main" id="{E6AFEBA4-F7EB-5061-F3F6-D6D086C9D2F1}"/>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190905" y="6379854"/>
            <a:ext cx="1043535" cy="433677"/>
          </a:xfrm>
          <a:prstGeom prst="rect">
            <a:avLst/>
          </a:prstGeom>
        </p:spPr>
      </p:pic>
    </p:spTree>
    <p:extLst>
      <p:ext uri="{BB962C8B-B14F-4D97-AF65-F5344CB8AC3E}">
        <p14:creationId xmlns:p14="http://schemas.microsoft.com/office/powerpoint/2010/main" val="467654895"/>
      </p:ext>
    </p:extLst>
  </p:cSld>
  <p:clrMapOvr>
    <a:masterClrMapping/>
  </p:clrMapOvr>
</p:sldLayout>
</file>

<file path=ppt/slideLayouts/slideLayout203.xml><?xml version="1.0" encoding="utf-8"?>
<p:sldLayout xmlns:a="http://schemas.openxmlformats.org/drawingml/2006/main" xmlns:r="http://schemas.openxmlformats.org/officeDocument/2006/relationships" xmlns:p="http://schemas.openxmlformats.org/presentationml/2006/main" type="objTx" preserve="1">
  <p:cSld name="1_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3C99F2-69E0-AC7A-CA62-5742F098301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00915AD-2906-14CD-9C93-B00833A2189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6F6C197E-DFCD-DCFE-E005-03B6FDD4D22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7" name="Slide Number Placeholder 6">
            <a:extLst>
              <a:ext uri="{FF2B5EF4-FFF2-40B4-BE49-F238E27FC236}">
                <a16:creationId xmlns:a16="http://schemas.microsoft.com/office/drawing/2014/main" id="{4C7E3C4E-DFF2-AEEB-9A8C-DC65BC1780DB}"/>
              </a:ext>
            </a:extLst>
          </p:cNvPr>
          <p:cNvSpPr>
            <a:spLocks noGrp="1"/>
          </p:cNvSpPr>
          <p:nvPr>
            <p:ph type="sldNum" sz="quarter" idx="12"/>
          </p:nvPr>
        </p:nvSpPr>
        <p:spPr/>
        <p:txBody>
          <a:bodyPr/>
          <a:lstStyle/>
          <a:p>
            <a:fld id="{8D5D6A20-D970-7D4D-8AB3-0AE2DECE5285}" type="slidenum">
              <a:rPr lang="en-US" smtClean="0"/>
              <a:t>‹#›</a:t>
            </a:fld>
            <a:endParaRPr lang="en-US"/>
          </a:p>
        </p:txBody>
      </p:sp>
      <p:pic>
        <p:nvPicPr>
          <p:cNvPr id="8" name="Graphic 7">
            <a:extLst>
              <a:ext uri="{FF2B5EF4-FFF2-40B4-BE49-F238E27FC236}">
                <a16:creationId xmlns:a16="http://schemas.microsoft.com/office/drawing/2014/main" id="{4A3B6192-13B0-D257-258A-0114861CF3D6}"/>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190905" y="6379854"/>
            <a:ext cx="1043535" cy="433677"/>
          </a:xfrm>
          <a:prstGeom prst="rect">
            <a:avLst/>
          </a:prstGeom>
        </p:spPr>
      </p:pic>
    </p:spTree>
    <p:extLst>
      <p:ext uri="{BB962C8B-B14F-4D97-AF65-F5344CB8AC3E}">
        <p14:creationId xmlns:p14="http://schemas.microsoft.com/office/powerpoint/2010/main" val="488578623"/>
      </p:ext>
    </p:extLst>
  </p:cSld>
  <p:clrMapOvr>
    <a:masterClrMapping/>
  </p:clrMapOvr>
</p:sldLayout>
</file>

<file path=ppt/slideLayouts/slideLayout204.xml><?xml version="1.0" encoding="utf-8"?>
<p:sldLayout xmlns:a="http://schemas.openxmlformats.org/drawingml/2006/main" xmlns:r="http://schemas.openxmlformats.org/officeDocument/2006/relationships" xmlns:p="http://schemas.openxmlformats.org/presentationml/2006/main" type="picTx" preserve="1">
  <p:cSld name="1_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F1A0DD-9EAE-CC45-A857-1C5BA17047C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008D1EB1-37F0-89B0-8E0E-4FDE0BE0758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442B71ED-1C3E-1222-2431-25D4CF712F1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7" name="Slide Number Placeholder 6">
            <a:extLst>
              <a:ext uri="{FF2B5EF4-FFF2-40B4-BE49-F238E27FC236}">
                <a16:creationId xmlns:a16="http://schemas.microsoft.com/office/drawing/2014/main" id="{3D791FCE-1170-64ED-67D6-F6FD33DDB795}"/>
              </a:ext>
            </a:extLst>
          </p:cNvPr>
          <p:cNvSpPr>
            <a:spLocks noGrp="1"/>
          </p:cNvSpPr>
          <p:nvPr>
            <p:ph type="sldNum" sz="quarter" idx="12"/>
          </p:nvPr>
        </p:nvSpPr>
        <p:spPr/>
        <p:txBody>
          <a:bodyPr/>
          <a:lstStyle/>
          <a:p>
            <a:fld id="{8D5D6A20-D970-7D4D-8AB3-0AE2DECE5285}" type="slidenum">
              <a:rPr lang="en-US" smtClean="0"/>
              <a:t>‹#›</a:t>
            </a:fld>
            <a:endParaRPr lang="en-US"/>
          </a:p>
        </p:txBody>
      </p:sp>
      <p:pic>
        <p:nvPicPr>
          <p:cNvPr id="8" name="Graphic 7">
            <a:extLst>
              <a:ext uri="{FF2B5EF4-FFF2-40B4-BE49-F238E27FC236}">
                <a16:creationId xmlns:a16="http://schemas.microsoft.com/office/drawing/2014/main" id="{E6AFEBA4-F7EB-5061-F3F6-D6D086C9D2F1}"/>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190905" y="6379854"/>
            <a:ext cx="1043535" cy="433677"/>
          </a:xfrm>
          <a:prstGeom prst="rect">
            <a:avLst/>
          </a:prstGeom>
        </p:spPr>
      </p:pic>
    </p:spTree>
    <p:extLst>
      <p:ext uri="{BB962C8B-B14F-4D97-AF65-F5344CB8AC3E}">
        <p14:creationId xmlns:p14="http://schemas.microsoft.com/office/powerpoint/2010/main" val="3562495013"/>
      </p:ext>
    </p:extLst>
  </p:cSld>
  <p:clrMapOvr>
    <a:masterClrMapping/>
  </p:clrMapOvr>
</p:sldLayout>
</file>

<file path=ppt/slideLayouts/slideLayout205.xml><?xml version="1.0" encoding="utf-8"?>
<p:sldLayout xmlns:a="http://schemas.openxmlformats.org/drawingml/2006/main" xmlns:r="http://schemas.openxmlformats.org/officeDocument/2006/relationships" xmlns:p="http://schemas.openxmlformats.org/presentationml/2006/main" preserve="1" userDrawn="1">
  <p:cSld name="Title and Vertical Text">
    <p:bg>
      <p:bgPr>
        <a:solidFill>
          <a:srgbClr val="05A8E1"/>
        </a:solidFill>
        <a:effectLst/>
      </p:bgPr>
    </p:bg>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F0935128-8B48-EA7A-5C99-4C464F1DAB9F}"/>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4886826" y="2092545"/>
            <a:ext cx="2418347" cy="2672910"/>
          </a:xfrm>
          <a:prstGeom prst="rect">
            <a:avLst/>
          </a:prstGeom>
        </p:spPr>
      </p:pic>
    </p:spTree>
    <p:extLst>
      <p:ext uri="{BB962C8B-B14F-4D97-AF65-F5344CB8AC3E}">
        <p14:creationId xmlns:p14="http://schemas.microsoft.com/office/powerpoint/2010/main" val="788924698"/>
      </p:ext>
    </p:extLst>
  </p:cSld>
  <p:clrMapOvr>
    <a:masterClrMapping/>
  </p:clrMapOvr>
</p:sldLayout>
</file>

<file path=ppt/slideLayouts/slideLayout206.xml><?xml version="1.0" encoding="utf-8"?>
<p:sldLayout xmlns:a="http://schemas.openxmlformats.org/drawingml/2006/main" xmlns:r="http://schemas.openxmlformats.org/officeDocument/2006/relationships" xmlns:p="http://schemas.openxmlformats.org/presentationml/2006/main" preserve="1" userDrawn="1">
  <p:cSld name="Vertical Title and Text">
    <p:spTree>
      <p:nvGrpSpPr>
        <p:cNvPr id="1" name=""/>
        <p:cNvGrpSpPr/>
        <p:nvPr/>
      </p:nvGrpSpPr>
      <p:grpSpPr>
        <a:xfrm>
          <a:off x="0" y="0"/>
          <a:ext cx="0" cy="0"/>
          <a:chOff x="0" y="0"/>
          <a:chExt cx="0" cy="0"/>
        </a:xfrm>
      </p:grpSpPr>
      <p:pic>
        <p:nvPicPr>
          <p:cNvPr id="8" name="Graphic 7">
            <a:extLst>
              <a:ext uri="{FF2B5EF4-FFF2-40B4-BE49-F238E27FC236}">
                <a16:creationId xmlns:a16="http://schemas.microsoft.com/office/drawing/2014/main" id="{7258BFB7-2E4C-410B-B858-66BB83078B58}"/>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4886826" y="2092545"/>
            <a:ext cx="2418347" cy="2672910"/>
          </a:xfrm>
          <a:prstGeom prst="rect">
            <a:avLst/>
          </a:prstGeom>
        </p:spPr>
      </p:pic>
    </p:spTree>
    <p:extLst>
      <p:ext uri="{BB962C8B-B14F-4D97-AF65-F5344CB8AC3E}">
        <p14:creationId xmlns:p14="http://schemas.microsoft.com/office/powerpoint/2010/main" val="1661315730"/>
      </p:ext>
    </p:extLst>
  </p:cSld>
  <p:clrMapOvr>
    <a:masterClrMapping/>
  </p:clrMapOvr>
</p:sldLayout>
</file>

<file path=ppt/slideLayouts/slideLayout207.xml><?xml version="1.0" encoding="utf-8"?>
<p:sldLayout xmlns:a="http://schemas.openxmlformats.org/drawingml/2006/main" xmlns:r="http://schemas.openxmlformats.org/officeDocument/2006/relationships" xmlns:p="http://schemas.openxmlformats.org/presentationml/2006/main" userDrawn="1">
  <p:cSld name="10_Full Image without Header &amp; Footer">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C2FB2BD8-536E-44C1-81AF-85AB53DB8D5D}"/>
              </a:ext>
            </a:extLst>
          </p:cNvPr>
          <p:cNvSpPr>
            <a:spLocks noGrp="1"/>
          </p:cNvSpPr>
          <p:nvPr>
            <p:ph type="pic" sz="quarter" idx="11" hasCustomPrompt="1"/>
          </p:nvPr>
        </p:nvSpPr>
        <p:spPr>
          <a:xfrm>
            <a:off x="3789528" y="0"/>
            <a:ext cx="8402472" cy="6858000"/>
          </a:xfrm>
          <a:custGeom>
            <a:avLst/>
            <a:gdLst>
              <a:gd name="connsiteX0" fmla="*/ 0 w 8402472"/>
              <a:gd name="connsiteY0" fmla="*/ 0 h 6858000"/>
              <a:gd name="connsiteX1" fmla="*/ 8402472 w 8402472"/>
              <a:gd name="connsiteY1" fmla="*/ 0 h 6858000"/>
              <a:gd name="connsiteX2" fmla="*/ 8402472 w 8402472"/>
              <a:gd name="connsiteY2" fmla="*/ 6858000 h 6858000"/>
              <a:gd name="connsiteX3" fmla="*/ 3959466 w 840247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8402472" h="6858000">
                <a:moveTo>
                  <a:pt x="0" y="0"/>
                </a:moveTo>
                <a:lnTo>
                  <a:pt x="8402472" y="0"/>
                </a:lnTo>
                <a:lnTo>
                  <a:pt x="8402472" y="6858000"/>
                </a:lnTo>
                <a:lnTo>
                  <a:pt x="3959466" y="6858000"/>
                </a:lnTo>
                <a:close/>
              </a:path>
            </a:pathLst>
          </a:custGeom>
        </p:spPr>
        <p:txBody>
          <a:bodyPr wrap="square">
            <a:noAutofit/>
          </a:bodyPr>
          <a:lstStyle>
            <a:lvl1pPr marL="0" indent="0">
              <a:buFontTx/>
              <a:buNone/>
              <a:defRPr sz="1200">
                <a:latin typeface="Poppins" panose="00000500000000000000" pitchFamily="2" charset="0"/>
                <a:cs typeface="Poppins" panose="00000500000000000000" pitchFamily="2" charset="0"/>
              </a:defRPr>
            </a:lvl1pPr>
          </a:lstStyle>
          <a:p>
            <a:r>
              <a:rPr lang="en-US"/>
              <a:t>Picture</a:t>
            </a:r>
          </a:p>
        </p:txBody>
      </p:sp>
    </p:spTree>
    <p:extLst>
      <p:ext uri="{BB962C8B-B14F-4D97-AF65-F5344CB8AC3E}">
        <p14:creationId xmlns:p14="http://schemas.microsoft.com/office/powerpoint/2010/main" val="1593511335"/>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208.xml><?xml version="1.0" encoding="utf-8"?>
<p:sldLayout xmlns:a="http://schemas.openxmlformats.org/drawingml/2006/main" xmlns:r="http://schemas.openxmlformats.org/officeDocument/2006/relationships" xmlns:p="http://schemas.openxmlformats.org/presentationml/2006/main" type="title" preserve="1">
  <p:cSld name="3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3C3F0A-B309-7E6F-87C7-1189AAB7F8F3}"/>
              </a:ext>
            </a:extLst>
          </p:cNvPr>
          <p:cNvSpPr>
            <a:spLocks noGrp="1"/>
          </p:cNvSpPr>
          <p:nvPr>
            <p:ph type="ctrTitle"/>
          </p:nvPr>
        </p:nvSpPr>
        <p:spPr>
          <a:xfrm>
            <a:off x="838200" y="1070811"/>
            <a:ext cx="4287253" cy="2358189"/>
          </a:xfrm>
        </p:spPr>
        <p:txBody>
          <a:bodyPr anchor="b">
            <a:normAutofit/>
          </a:bodyPr>
          <a:lstStyle>
            <a:lvl1pPr algn="l">
              <a:defRPr sz="3600" b="1">
                <a:latin typeface="Arial" panose="020B0604020202020204" pitchFamily="34" charset="0"/>
                <a:cs typeface="Arial" panose="020B0604020202020204" pitchFamily="34" charset="0"/>
              </a:defRPr>
            </a:lvl1pPr>
          </a:lstStyle>
          <a:p>
            <a:r>
              <a:rPr lang="en-US"/>
              <a:t>Click to edit Master title style</a:t>
            </a:r>
          </a:p>
        </p:txBody>
      </p:sp>
      <p:sp>
        <p:nvSpPr>
          <p:cNvPr id="3" name="Subtitle 2">
            <a:extLst>
              <a:ext uri="{FF2B5EF4-FFF2-40B4-BE49-F238E27FC236}">
                <a16:creationId xmlns:a16="http://schemas.microsoft.com/office/drawing/2014/main" id="{56D75D2F-01F1-08BA-8392-4DC16FBB1973}"/>
              </a:ext>
            </a:extLst>
          </p:cNvPr>
          <p:cNvSpPr>
            <a:spLocks noGrp="1"/>
          </p:cNvSpPr>
          <p:nvPr>
            <p:ph type="subTitle" idx="1"/>
          </p:nvPr>
        </p:nvSpPr>
        <p:spPr>
          <a:xfrm>
            <a:off x="838200" y="3582643"/>
            <a:ext cx="4287253" cy="767080"/>
          </a:xfrm>
        </p:spPr>
        <p:txBody>
          <a:bodyPr>
            <a:normAutofit/>
          </a:bodyPr>
          <a:lstStyle>
            <a:lvl1pPr marL="0" indent="0" algn="l">
              <a:buNone/>
              <a:defRPr sz="1800">
                <a:latin typeface="Arial" panose="020B0604020202020204" pitchFamily="34" charset="0"/>
                <a:cs typeface="Arial" panose="020B0604020202020204" pitchFamily="34"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2920975316"/>
      </p:ext>
    </p:extLst>
  </p:cSld>
  <p:clrMapOvr>
    <a:masterClrMapping/>
  </p:clrMapOvr>
</p:sldLayout>
</file>

<file path=ppt/slideLayouts/slideLayout209.xml><?xml version="1.0" encoding="utf-8"?>
<p:sldLayout xmlns:a="http://schemas.openxmlformats.org/drawingml/2006/main" xmlns:r="http://schemas.openxmlformats.org/officeDocument/2006/relationships" xmlns:p="http://schemas.openxmlformats.org/presentationml/2006/main" type="obj" preserve="1">
  <p:cSld name="28_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B148F6-724D-3E57-3A85-349C56A46DE7}"/>
              </a:ext>
            </a:extLst>
          </p:cNvPr>
          <p:cNvSpPr>
            <a:spLocks noGrp="1"/>
          </p:cNvSpPr>
          <p:nvPr>
            <p:ph type="title"/>
          </p:nvPr>
        </p:nvSpPr>
        <p:spPr/>
        <p:txBody>
          <a:bodyPr>
            <a:normAutofit/>
          </a:bodyPr>
          <a:lstStyle>
            <a:lvl1pPr>
              <a:defRPr sz="3600"/>
            </a:lvl1pPr>
          </a:lstStyle>
          <a:p>
            <a:r>
              <a:rPr lang="en-US"/>
              <a:t>Click to edit Master title style</a:t>
            </a:r>
          </a:p>
        </p:txBody>
      </p:sp>
      <p:sp>
        <p:nvSpPr>
          <p:cNvPr id="3" name="Content Placeholder 2">
            <a:extLst>
              <a:ext uri="{FF2B5EF4-FFF2-40B4-BE49-F238E27FC236}">
                <a16:creationId xmlns:a16="http://schemas.microsoft.com/office/drawing/2014/main" id="{707ABDCD-FD24-2F24-632A-F7F02732C75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Slide Number Placeholder 3">
            <a:extLst>
              <a:ext uri="{FF2B5EF4-FFF2-40B4-BE49-F238E27FC236}">
                <a16:creationId xmlns:a16="http://schemas.microsoft.com/office/drawing/2014/main" id="{1EF03B6A-3793-897B-DC57-F50C2E6CF608}"/>
              </a:ext>
            </a:extLst>
          </p:cNvPr>
          <p:cNvSpPr txBox="1">
            <a:spLocks/>
          </p:cNvSpPr>
          <p:nvPr userDrawn="1"/>
        </p:nvSpPr>
        <p:spPr>
          <a:xfrm>
            <a:off x="10864857" y="6199900"/>
            <a:ext cx="977885" cy="215444"/>
          </a:xfrm>
          <a:prstGeom prst="rect">
            <a:avLst/>
          </a:prstGeom>
        </p:spPr>
        <p:txBody>
          <a:bodyPr vert="horz" lIns="91440" tIns="45720" rIns="91440" bIns="45720" rtlCol="0" anchor="ctr"/>
          <a:lstStyle>
            <a:defPPr>
              <a:defRPr lang="en-US"/>
            </a:defPPr>
            <a:lvl1pPr marL="0" algn="r" defTabSz="914400" rtl="0" eaLnBrk="1" latinLnBrk="0" hangingPunct="1">
              <a:defRPr sz="1000" kern="1200">
                <a:solidFill>
                  <a:schemeClr val="tx1">
                    <a:tint val="75000"/>
                  </a:schemeClr>
                </a:solidFill>
                <a:latin typeface="Arial" panose="020B0604020202020204" pitchFamily="34" charset="0"/>
                <a:ea typeface="+mn-ea"/>
                <a:cs typeface="Arial" panose="020B0604020202020204" pitchFamily="34"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fld id="{14B529FB-3CEE-4255-A7C4-A3CA1D43DDFD}" type="slidenum">
              <a:rPr lang="en-US" sz="800" b="0" i="0" smtClean="0">
                <a:solidFill>
                  <a:schemeClr val="tx1"/>
                </a:solidFill>
                <a:latin typeface="GT America Lt" pitchFamily="2" charset="77"/>
                <a:ea typeface="GT America Lt" pitchFamily="2" charset="77"/>
              </a:rPr>
              <a:pPr algn="ctr"/>
              <a:t>‹#›</a:t>
            </a:fld>
            <a:endParaRPr lang="en-US" sz="900" b="0" i="0">
              <a:solidFill>
                <a:schemeClr val="tx1"/>
              </a:solidFill>
              <a:latin typeface="GT America Lt" pitchFamily="2" charset="77"/>
              <a:ea typeface="GT America Lt" pitchFamily="2" charset="77"/>
            </a:endParaRPr>
          </a:p>
        </p:txBody>
      </p:sp>
      <p:sp>
        <p:nvSpPr>
          <p:cNvPr id="5" name="TextBox 4">
            <a:extLst>
              <a:ext uri="{FF2B5EF4-FFF2-40B4-BE49-F238E27FC236}">
                <a16:creationId xmlns:a16="http://schemas.microsoft.com/office/drawing/2014/main" id="{A09D3691-0763-6EF5-A35F-BC12ABF791DB}"/>
              </a:ext>
            </a:extLst>
          </p:cNvPr>
          <p:cNvSpPr txBox="1"/>
          <p:nvPr userDrawn="1"/>
        </p:nvSpPr>
        <p:spPr>
          <a:xfrm>
            <a:off x="736599" y="6199900"/>
            <a:ext cx="1727201" cy="215444"/>
          </a:xfrm>
          <a:prstGeom prst="rect">
            <a:avLst/>
          </a:prstGeom>
          <a:noFill/>
        </p:spPr>
        <p:txBody>
          <a:bodyPr wrap="square" rtlCol="0">
            <a:spAutoFit/>
          </a:bodyPr>
          <a:lstStyle/>
          <a:p>
            <a:r>
              <a:rPr lang="en-US" sz="800" b="0" i="0">
                <a:latin typeface="GT America Lt" pitchFamily="2" charset="77"/>
                <a:ea typeface="GT America Lt" pitchFamily="2" charset="77"/>
                <a:cs typeface="Arial" panose="020B0604020202020204" pitchFamily="34" charset="0"/>
              </a:rPr>
              <a:t>The New eSpring</a:t>
            </a:r>
            <a:r>
              <a:rPr lang="en-US" sz="800" b="0" i="0" baseline="30000">
                <a:latin typeface="GT America Lt" pitchFamily="2" charset="77"/>
                <a:ea typeface="GT America Lt" pitchFamily="2" charset="77"/>
                <a:cs typeface="Arial" panose="020B0604020202020204" pitchFamily="34" charset="0"/>
              </a:rPr>
              <a:t>™</a:t>
            </a:r>
            <a:r>
              <a:rPr lang="en-US" sz="800" b="0" i="0">
                <a:latin typeface="GT America Lt" pitchFamily="2" charset="77"/>
                <a:ea typeface="GT America Lt" pitchFamily="2" charset="77"/>
                <a:cs typeface="Arial" panose="020B0604020202020204" pitchFamily="34" charset="0"/>
              </a:rPr>
              <a:t> Water Purifier</a:t>
            </a:r>
          </a:p>
        </p:txBody>
      </p:sp>
      <p:sp>
        <p:nvSpPr>
          <p:cNvPr id="6" name="TextBox 5">
            <a:extLst>
              <a:ext uri="{FF2B5EF4-FFF2-40B4-BE49-F238E27FC236}">
                <a16:creationId xmlns:a16="http://schemas.microsoft.com/office/drawing/2014/main" id="{291C878E-B759-FEEA-0472-29B472389360}"/>
              </a:ext>
            </a:extLst>
          </p:cNvPr>
          <p:cNvSpPr txBox="1"/>
          <p:nvPr userDrawn="1"/>
        </p:nvSpPr>
        <p:spPr>
          <a:xfrm>
            <a:off x="4794249" y="6199900"/>
            <a:ext cx="2603501" cy="215444"/>
          </a:xfrm>
          <a:prstGeom prst="rect">
            <a:avLst/>
          </a:prstGeom>
          <a:noFill/>
        </p:spPr>
        <p:txBody>
          <a:bodyPr wrap="square" rtlCol="0">
            <a:spAutoFit/>
          </a:bodyPr>
          <a:lstStyle/>
          <a:p>
            <a:pPr algn="ctr"/>
            <a:r>
              <a:rPr lang="en-US" sz="800" b="1">
                <a:latin typeface="GT America Md" pitchFamily="2" charset="77"/>
                <a:ea typeface="GT America Md" pitchFamily="2" charset="77"/>
                <a:cs typeface="Arial" panose="020B0604020202020204" pitchFamily="34" charset="0"/>
              </a:rPr>
              <a:t>Launch Playbook</a:t>
            </a:r>
          </a:p>
        </p:txBody>
      </p:sp>
    </p:spTree>
    <p:extLst>
      <p:ext uri="{BB962C8B-B14F-4D97-AF65-F5344CB8AC3E}">
        <p14:creationId xmlns:p14="http://schemas.microsoft.com/office/powerpoint/2010/main" val="1624477544"/>
      </p:ext>
    </p:extLst>
  </p:cSld>
  <p:clrMapOvr>
    <a:masterClrMapping/>
  </p:clrMapOvr>
</p:sldLayout>
</file>

<file path=ppt/slideLayouts/slideLayout210.xml><?xml version="1.0" encoding="utf-8"?>
<p:sldLayout xmlns:a="http://schemas.openxmlformats.org/drawingml/2006/main" xmlns:r="http://schemas.openxmlformats.org/officeDocument/2006/relationships" xmlns:p="http://schemas.openxmlformats.org/presentationml/2006/main" type="obj" preserve="1">
  <p:cSld name="29_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B148F6-724D-3E57-3A85-349C56A46DE7}"/>
              </a:ext>
            </a:extLst>
          </p:cNvPr>
          <p:cNvSpPr>
            <a:spLocks noGrp="1"/>
          </p:cNvSpPr>
          <p:nvPr>
            <p:ph type="title"/>
          </p:nvPr>
        </p:nvSpPr>
        <p:spPr>
          <a:xfrm>
            <a:off x="838199" y="500062"/>
            <a:ext cx="6621379" cy="1325563"/>
          </a:xfrm>
        </p:spPr>
        <p:txBody>
          <a:bodyPr>
            <a:normAutofit/>
          </a:bodyPr>
          <a:lstStyle>
            <a:lvl1pPr>
              <a:defRPr sz="2000">
                <a:latin typeface="GT America Md" pitchFamily="2" charset="77"/>
                <a:ea typeface="GT America Md" pitchFamily="2" charset="77"/>
              </a:defRPr>
            </a:lvl1pPr>
          </a:lstStyle>
          <a:p>
            <a:r>
              <a:rPr lang="en-US"/>
              <a:t>Click to edit Master title style</a:t>
            </a:r>
          </a:p>
        </p:txBody>
      </p:sp>
      <p:sp>
        <p:nvSpPr>
          <p:cNvPr id="3" name="Content Placeholder 2">
            <a:extLst>
              <a:ext uri="{FF2B5EF4-FFF2-40B4-BE49-F238E27FC236}">
                <a16:creationId xmlns:a16="http://schemas.microsoft.com/office/drawing/2014/main" id="{707ABDCD-FD24-2F24-632A-F7F02732C750}"/>
              </a:ext>
            </a:extLst>
          </p:cNvPr>
          <p:cNvSpPr>
            <a:spLocks noGrp="1"/>
          </p:cNvSpPr>
          <p:nvPr>
            <p:ph idx="1"/>
          </p:nvPr>
        </p:nvSpPr>
        <p:spPr>
          <a:xfrm>
            <a:off x="838200" y="1825625"/>
            <a:ext cx="6621379" cy="4351338"/>
          </a:xfrm>
        </p:spPr>
        <p:txBody>
          <a:bodyPr/>
          <a:lstStyle>
            <a:lvl1pPr>
              <a:defRPr b="0" i="0">
                <a:latin typeface="GT America Lt" pitchFamily="2" charset="77"/>
                <a:ea typeface="GT America Lt" pitchFamily="2" charset="77"/>
              </a:defRPr>
            </a:lvl1pPr>
            <a:lvl2pPr>
              <a:defRPr b="0" i="0">
                <a:latin typeface="GT America Lt" pitchFamily="2" charset="77"/>
                <a:ea typeface="GT America Lt" pitchFamily="2" charset="77"/>
              </a:defRPr>
            </a:lvl2pPr>
            <a:lvl3pPr>
              <a:defRPr b="0" i="0">
                <a:latin typeface="GT America Lt" pitchFamily="2" charset="77"/>
                <a:ea typeface="GT America Lt" pitchFamily="2" charset="77"/>
              </a:defRPr>
            </a:lvl3pPr>
            <a:lvl4pPr>
              <a:defRPr b="0" i="0">
                <a:latin typeface="GT America Lt" pitchFamily="2" charset="77"/>
                <a:ea typeface="GT America Lt" pitchFamily="2" charset="77"/>
              </a:defRPr>
            </a:lvl4pPr>
            <a:lvl5pPr>
              <a:defRPr b="0" i="0">
                <a:latin typeface="GT America Lt" pitchFamily="2" charset="77"/>
                <a:ea typeface="GT America Lt" pitchFamily="2" charset="77"/>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9" name="Graphic 8">
            <a:extLst>
              <a:ext uri="{FF2B5EF4-FFF2-40B4-BE49-F238E27FC236}">
                <a16:creationId xmlns:a16="http://schemas.microsoft.com/office/drawing/2014/main" id="{DCD565B9-6771-B6C6-CA18-B0DB9EAB1280}"/>
              </a:ext>
            </a:extLst>
          </p:cNvPr>
          <p:cNvPicPr>
            <a:picLocks noChangeAspect="1"/>
          </p:cNvPicPr>
          <p:nvPr userDrawn="1"/>
        </p:nvPicPr>
        <p:blipFill rotWithShape="1">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rcRect l="5046" r="64641" b="12654"/>
          <a:stretch/>
        </p:blipFill>
        <p:spPr>
          <a:xfrm>
            <a:off x="11220635" y="3261203"/>
            <a:ext cx="266330" cy="318924"/>
          </a:xfrm>
          <a:prstGeom prst="rect">
            <a:avLst/>
          </a:prstGeom>
        </p:spPr>
      </p:pic>
      <p:sp>
        <p:nvSpPr>
          <p:cNvPr id="11" name="Slide Number Placeholder 3">
            <a:extLst>
              <a:ext uri="{FF2B5EF4-FFF2-40B4-BE49-F238E27FC236}">
                <a16:creationId xmlns:a16="http://schemas.microsoft.com/office/drawing/2014/main" id="{CA183786-FF6E-45E1-5E36-BDA697857F6A}"/>
              </a:ext>
            </a:extLst>
          </p:cNvPr>
          <p:cNvSpPr txBox="1">
            <a:spLocks/>
          </p:cNvSpPr>
          <p:nvPr userDrawn="1"/>
        </p:nvSpPr>
        <p:spPr>
          <a:xfrm>
            <a:off x="10864857" y="6199900"/>
            <a:ext cx="977885" cy="215444"/>
          </a:xfrm>
          <a:prstGeom prst="rect">
            <a:avLst/>
          </a:prstGeom>
        </p:spPr>
        <p:txBody>
          <a:bodyPr vert="horz" lIns="91440" tIns="45720" rIns="91440" bIns="45720" rtlCol="0" anchor="ctr"/>
          <a:lstStyle>
            <a:defPPr>
              <a:defRPr lang="en-US"/>
            </a:defPPr>
            <a:lvl1pPr marL="0" algn="r" defTabSz="914400" rtl="0" eaLnBrk="1" latinLnBrk="0" hangingPunct="1">
              <a:defRPr sz="1000" kern="1200">
                <a:solidFill>
                  <a:schemeClr val="tx1">
                    <a:tint val="75000"/>
                  </a:schemeClr>
                </a:solidFill>
                <a:latin typeface="Arial" panose="020B0604020202020204" pitchFamily="34" charset="0"/>
                <a:ea typeface="+mn-ea"/>
                <a:cs typeface="Arial" panose="020B0604020202020204" pitchFamily="34"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fld id="{14B529FB-3CEE-4255-A7C4-A3CA1D43DDFD}" type="slidenum">
              <a:rPr lang="en-US" sz="800" b="0" i="0" smtClean="0">
                <a:solidFill>
                  <a:schemeClr val="tx1"/>
                </a:solidFill>
                <a:latin typeface="GT America Lt" pitchFamily="2" charset="77"/>
                <a:ea typeface="GT America Lt" pitchFamily="2" charset="77"/>
              </a:rPr>
              <a:pPr algn="ctr"/>
              <a:t>‹#›</a:t>
            </a:fld>
            <a:endParaRPr lang="en-US" sz="900" b="0" i="0">
              <a:solidFill>
                <a:schemeClr val="tx1"/>
              </a:solidFill>
              <a:latin typeface="GT America Lt" pitchFamily="2" charset="77"/>
              <a:ea typeface="GT America Lt" pitchFamily="2" charset="77"/>
            </a:endParaRPr>
          </a:p>
        </p:txBody>
      </p:sp>
      <p:sp>
        <p:nvSpPr>
          <p:cNvPr id="12" name="TextBox 11">
            <a:extLst>
              <a:ext uri="{FF2B5EF4-FFF2-40B4-BE49-F238E27FC236}">
                <a16:creationId xmlns:a16="http://schemas.microsoft.com/office/drawing/2014/main" id="{04B55722-2C31-7D66-2AC4-098BDF04C39A}"/>
              </a:ext>
            </a:extLst>
          </p:cNvPr>
          <p:cNvSpPr txBox="1"/>
          <p:nvPr userDrawn="1"/>
        </p:nvSpPr>
        <p:spPr>
          <a:xfrm>
            <a:off x="736599" y="6199900"/>
            <a:ext cx="1727201" cy="215444"/>
          </a:xfrm>
          <a:prstGeom prst="rect">
            <a:avLst/>
          </a:prstGeom>
          <a:noFill/>
        </p:spPr>
        <p:txBody>
          <a:bodyPr wrap="square" rtlCol="0">
            <a:spAutoFit/>
          </a:bodyPr>
          <a:lstStyle/>
          <a:p>
            <a:r>
              <a:rPr lang="en-US" sz="800" b="0" i="0">
                <a:latin typeface="GT America Lt" pitchFamily="2" charset="77"/>
                <a:ea typeface="GT America Lt" pitchFamily="2" charset="77"/>
                <a:cs typeface="Arial" panose="020B0604020202020204" pitchFamily="34" charset="0"/>
              </a:rPr>
              <a:t>The New eSpring</a:t>
            </a:r>
            <a:r>
              <a:rPr lang="en-US" sz="800" b="0" i="0" baseline="30000">
                <a:latin typeface="GT America Lt" pitchFamily="2" charset="77"/>
                <a:ea typeface="GT America Lt" pitchFamily="2" charset="77"/>
                <a:cs typeface="Arial" panose="020B0604020202020204" pitchFamily="34" charset="0"/>
              </a:rPr>
              <a:t>™</a:t>
            </a:r>
            <a:r>
              <a:rPr lang="en-US" sz="800" b="0" i="0">
                <a:latin typeface="GT America Lt" pitchFamily="2" charset="77"/>
                <a:ea typeface="GT America Lt" pitchFamily="2" charset="77"/>
                <a:cs typeface="Arial" panose="020B0604020202020204" pitchFamily="34" charset="0"/>
              </a:rPr>
              <a:t> Water Purifier</a:t>
            </a:r>
          </a:p>
        </p:txBody>
      </p:sp>
      <p:sp>
        <p:nvSpPr>
          <p:cNvPr id="13" name="TextBox 12">
            <a:extLst>
              <a:ext uri="{FF2B5EF4-FFF2-40B4-BE49-F238E27FC236}">
                <a16:creationId xmlns:a16="http://schemas.microsoft.com/office/drawing/2014/main" id="{4C48D66F-3C98-4388-0B87-B0B7F4864FC4}"/>
              </a:ext>
            </a:extLst>
          </p:cNvPr>
          <p:cNvSpPr txBox="1"/>
          <p:nvPr userDrawn="1"/>
        </p:nvSpPr>
        <p:spPr>
          <a:xfrm>
            <a:off x="4794249" y="6199900"/>
            <a:ext cx="2603501" cy="215444"/>
          </a:xfrm>
          <a:prstGeom prst="rect">
            <a:avLst/>
          </a:prstGeom>
          <a:noFill/>
        </p:spPr>
        <p:txBody>
          <a:bodyPr wrap="square" rtlCol="0">
            <a:spAutoFit/>
          </a:bodyPr>
          <a:lstStyle/>
          <a:p>
            <a:pPr algn="ctr"/>
            <a:r>
              <a:rPr lang="en-US" sz="800" b="1">
                <a:latin typeface="GT America Md" pitchFamily="2" charset="77"/>
                <a:ea typeface="GT America Md" pitchFamily="2" charset="77"/>
                <a:cs typeface="Arial" panose="020B0604020202020204" pitchFamily="34" charset="0"/>
              </a:rPr>
              <a:t>Launch Playbook</a:t>
            </a:r>
          </a:p>
        </p:txBody>
      </p:sp>
    </p:spTree>
    <p:extLst>
      <p:ext uri="{BB962C8B-B14F-4D97-AF65-F5344CB8AC3E}">
        <p14:creationId xmlns:p14="http://schemas.microsoft.com/office/powerpoint/2010/main" val="3042392077"/>
      </p:ext>
    </p:extLst>
  </p:cSld>
  <p:clrMapOvr>
    <a:masterClrMapping/>
  </p:clrMapOvr>
</p:sldLayout>
</file>

<file path=ppt/slideLayouts/slideLayout211.xml><?xml version="1.0" encoding="utf-8"?>
<p:sldLayout xmlns:a="http://schemas.openxmlformats.org/drawingml/2006/main" xmlns:r="http://schemas.openxmlformats.org/officeDocument/2006/relationships" xmlns:p="http://schemas.openxmlformats.org/presentationml/2006/main" preserve="1" userDrawn="1">
  <p:cSld name="1_Title and Vertical Text">
    <p:bg>
      <p:bgPr>
        <a:solidFill>
          <a:srgbClr val="05A8E1"/>
        </a:solidFill>
        <a:effectLst/>
      </p:bgPr>
    </p:bg>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F0935128-8B48-EA7A-5C99-4C464F1DAB9F}"/>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4886826" y="2092545"/>
            <a:ext cx="2418347" cy="2672910"/>
          </a:xfrm>
          <a:prstGeom prst="rect">
            <a:avLst/>
          </a:prstGeom>
        </p:spPr>
      </p:pic>
    </p:spTree>
    <p:extLst>
      <p:ext uri="{BB962C8B-B14F-4D97-AF65-F5344CB8AC3E}">
        <p14:creationId xmlns:p14="http://schemas.microsoft.com/office/powerpoint/2010/main" val="3133984068"/>
      </p:ext>
    </p:extLst>
  </p:cSld>
  <p:clrMapOvr>
    <a:masterClrMapping/>
  </p:clrMapOvr>
</p:sldLayout>
</file>

<file path=ppt/slideLayouts/slideLayout212.xml><?xml version="1.0" encoding="utf-8"?>
<p:sldLayout xmlns:a="http://schemas.openxmlformats.org/drawingml/2006/main" xmlns:r="http://schemas.openxmlformats.org/officeDocument/2006/relationships" xmlns:p="http://schemas.openxmlformats.org/presentationml/2006/main" preserve="1" userDrawn="1">
  <p:cSld name="1_Vertical Title and Text">
    <p:spTree>
      <p:nvGrpSpPr>
        <p:cNvPr id="1" name=""/>
        <p:cNvGrpSpPr/>
        <p:nvPr/>
      </p:nvGrpSpPr>
      <p:grpSpPr>
        <a:xfrm>
          <a:off x="0" y="0"/>
          <a:ext cx="0" cy="0"/>
          <a:chOff x="0" y="0"/>
          <a:chExt cx="0" cy="0"/>
        </a:xfrm>
      </p:grpSpPr>
      <p:pic>
        <p:nvPicPr>
          <p:cNvPr id="8" name="Graphic 7">
            <a:extLst>
              <a:ext uri="{FF2B5EF4-FFF2-40B4-BE49-F238E27FC236}">
                <a16:creationId xmlns:a16="http://schemas.microsoft.com/office/drawing/2014/main" id="{7258BFB7-2E4C-410B-B858-66BB83078B58}"/>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4886826" y="2092545"/>
            <a:ext cx="2418347" cy="2672910"/>
          </a:xfrm>
          <a:prstGeom prst="rect">
            <a:avLst/>
          </a:prstGeom>
        </p:spPr>
      </p:pic>
    </p:spTree>
    <p:extLst>
      <p:ext uri="{BB962C8B-B14F-4D97-AF65-F5344CB8AC3E}">
        <p14:creationId xmlns:p14="http://schemas.microsoft.com/office/powerpoint/2010/main" val="1016476963"/>
      </p:ext>
    </p:extLst>
  </p:cSld>
  <p:clrMapOvr>
    <a:masterClrMapping/>
  </p:clrMapOvr>
</p:sldLayout>
</file>

<file path=ppt/slideLayouts/slideLayout2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5999"/>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086" indent="0" algn="ctr">
              <a:buNone/>
              <a:defRPr sz="2000"/>
            </a:lvl2pPr>
            <a:lvl3pPr marL="914172" indent="0" algn="ctr">
              <a:buNone/>
              <a:defRPr sz="1800"/>
            </a:lvl3pPr>
            <a:lvl4pPr marL="1371257" indent="0" algn="ctr">
              <a:buNone/>
              <a:defRPr sz="1600"/>
            </a:lvl4pPr>
            <a:lvl5pPr marL="1828343" indent="0" algn="ctr">
              <a:buNone/>
              <a:defRPr sz="1600"/>
            </a:lvl5pPr>
            <a:lvl6pPr marL="2285429" indent="0" algn="ctr">
              <a:buNone/>
              <a:defRPr sz="1600"/>
            </a:lvl6pPr>
            <a:lvl7pPr marL="2742514" indent="0" algn="ctr">
              <a:buNone/>
              <a:defRPr sz="1600"/>
            </a:lvl7pPr>
            <a:lvl8pPr marL="3199600" indent="0" algn="ctr">
              <a:buNone/>
              <a:defRPr sz="1600"/>
            </a:lvl8pPr>
            <a:lvl9pPr marL="3656686"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FFB1436C-E26F-314D-AE44-68C41E2014B5}" type="datetimeFigureOut">
              <a:rPr lang="en-US" smtClean="0"/>
              <a:t>8/22/2025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A381336-A7C5-8247-9068-BC5CDA708BA7}" type="slidenum">
              <a:rPr lang="en-US" smtClean="0"/>
              <a:t>‹#›</a:t>
            </a:fld>
            <a:endParaRPr lang="en-US"/>
          </a:p>
        </p:txBody>
      </p:sp>
    </p:spTree>
    <p:extLst>
      <p:ext uri="{BB962C8B-B14F-4D97-AF65-F5344CB8AC3E}">
        <p14:creationId xmlns:p14="http://schemas.microsoft.com/office/powerpoint/2010/main" val="1509387164"/>
      </p:ext>
    </p:extLst>
  </p:cSld>
  <p:clrMapOvr>
    <a:masterClrMapping/>
  </p:clrMapOvr>
  <p:extLst>
    <p:ext uri="{DCECCB84-F9BA-43D5-87BE-67443E8EF086}">
      <p15:sldGuideLst xmlns:p15="http://schemas.microsoft.com/office/powerpoint/2012/main">
        <p15:guide id="3" orient="horz" pos="8304">
          <p15:clr>
            <a:srgbClr val="FBAE40"/>
          </p15:clr>
        </p15:guide>
      </p15:sldGuideLst>
    </p:ext>
  </p:extLst>
</p:sldLayout>
</file>

<file path=ppt/slideLayouts/slideLayout21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835227622"/>
      </p:ext>
    </p:extLst>
  </p:cSld>
  <p:clrMapOvr>
    <a:masterClrMapping/>
  </p:clrMapOvr>
</p:sldLayout>
</file>

<file path=ppt/slideLayouts/slideLayout215.xml><?xml version="1.0" encoding="utf-8"?>
<p:sldLayout xmlns:a="http://schemas.openxmlformats.org/drawingml/2006/main" xmlns:r="http://schemas.openxmlformats.org/officeDocument/2006/relationships" xmlns:p="http://schemas.openxmlformats.org/presentationml/2006/main" type="blank" preserve="1">
  <p:cSld name="Green blue gradient">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BBB764C5-5EFE-1757-6237-50F62A02C441}"/>
              </a:ext>
            </a:extLst>
          </p:cNvPr>
          <p:cNvSpPr/>
          <p:nvPr userDrawn="1"/>
        </p:nvSpPr>
        <p:spPr>
          <a:xfrm>
            <a:off x="265182" y="266700"/>
            <a:ext cx="11642582" cy="6324600"/>
          </a:xfrm>
          <a:prstGeom prst="rect">
            <a:avLst/>
          </a:prstGeom>
          <a:gradFill>
            <a:gsLst>
              <a:gs pos="0">
                <a:srgbClr val="26A699"/>
              </a:gs>
              <a:gs pos="100000">
                <a:srgbClr val="405EA3"/>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p>
        </p:txBody>
      </p:sp>
    </p:spTree>
    <p:extLst>
      <p:ext uri="{BB962C8B-B14F-4D97-AF65-F5344CB8AC3E}">
        <p14:creationId xmlns:p14="http://schemas.microsoft.com/office/powerpoint/2010/main" val="1704506342"/>
      </p:ext>
    </p:extLst>
  </p:cSld>
  <p:clrMapOvr>
    <a:masterClrMapping/>
  </p:clrMapOvr>
</p:sldLayout>
</file>

<file path=ppt/slideLayouts/slideLayout216.xml><?xml version="1.0" encoding="utf-8"?>
<p:sldLayout xmlns:a="http://schemas.openxmlformats.org/drawingml/2006/main" xmlns:r="http://schemas.openxmlformats.org/officeDocument/2006/relationships" xmlns:p="http://schemas.openxmlformats.org/presentationml/2006/main" type="blank" preserve="1">
  <p:cSld name="Gradient border">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BBB764C5-5EFE-1757-6237-50F62A02C441}"/>
              </a:ext>
            </a:extLst>
          </p:cNvPr>
          <p:cNvSpPr/>
          <p:nvPr userDrawn="1"/>
        </p:nvSpPr>
        <p:spPr>
          <a:xfrm>
            <a:off x="0" y="0"/>
            <a:ext cx="12192000" cy="6858000"/>
          </a:xfrm>
          <a:prstGeom prst="rect">
            <a:avLst/>
          </a:prstGeom>
          <a:gradFill>
            <a:gsLst>
              <a:gs pos="0">
                <a:srgbClr val="26A699"/>
              </a:gs>
              <a:gs pos="100000">
                <a:srgbClr val="405EA3"/>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p>
        </p:txBody>
      </p:sp>
      <p:sp>
        <p:nvSpPr>
          <p:cNvPr id="2" name="Rectangle 1">
            <a:extLst>
              <a:ext uri="{FF2B5EF4-FFF2-40B4-BE49-F238E27FC236}">
                <a16:creationId xmlns:a16="http://schemas.microsoft.com/office/drawing/2014/main" id="{0C2AD98B-5B1E-4243-68A1-ADB27E6078AE}"/>
              </a:ext>
            </a:extLst>
          </p:cNvPr>
          <p:cNvSpPr/>
          <p:nvPr userDrawn="1"/>
        </p:nvSpPr>
        <p:spPr>
          <a:xfrm>
            <a:off x="265182" y="266700"/>
            <a:ext cx="11642582" cy="63246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p>
        </p:txBody>
      </p:sp>
    </p:spTree>
    <p:extLst>
      <p:ext uri="{BB962C8B-B14F-4D97-AF65-F5344CB8AC3E}">
        <p14:creationId xmlns:p14="http://schemas.microsoft.com/office/powerpoint/2010/main" val="1974641715"/>
      </p:ext>
    </p:extLst>
  </p:cSld>
  <p:clrMapOvr>
    <a:masterClrMapping/>
  </p:clrMapOvr>
</p:sldLayout>
</file>

<file path=ppt/slideLayouts/slideLayout217.xml><?xml version="1.0" encoding="utf-8"?>
<p:sldLayout xmlns:a="http://schemas.openxmlformats.org/drawingml/2006/main" xmlns:r="http://schemas.openxmlformats.org/officeDocument/2006/relationships" xmlns:p="http://schemas.openxmlformats.org/presentationml/2006/main" type="blank" preserve="1">
  <p:cSld name="Yellow backgroun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8DB463BA-E05A-12A9-2154-D5D9C9368DA3}"/>
              </a:ext>
            </a:extLst>
          </p:cNvPr>
          <p:cNvSpPr/>
          <p:nvPr userDrawn="1"/>
        </p:nvSpPr>
        <p:spPr>
          <a:xfrm>
            <a:off x="265182" y="266700"/>
            <a:ext cx="11642582" cy="63246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p>
        </p:txBody>
      </p:sp>
    </p:spTree>
    <p:extLst>
      <p:ext uri="{BB962C8B-B14F-4D97-AF65-F5344CB8AC3E}">
        <p14:creationId xmlns:p14="http://schemas.microsoft.com/office/powerpoint/2010/main" val="4139515844"/>
      </p:ext>
    </p:extLst>
  </p:cSld>
  <p:clrMapOvr>
    <a:masterClrMapping/>
  </p:clrMapOvr>
</p:sldLayout>
</file>

<file path=ppt/slideLayouts/slideLayout218.xml><?xml version="1.0" encoding="utf-8"?>
<p:sldLayout xmlns:a="http://schemas.openxmlformats.org/drawingml/2006/main" xmlns:r="http://schemas.openxmlformats.org/officeDocument/2006/relationships" xmlns:p="http://schemas.openxmlformats.org/presentationml/2006/main" type="blank" preserve="1">
  <p:cSld name="Lt yellow">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8DB463BA-E05A-12A9-2154-D5D9C9368DA3}"/>
              </a:ext>
            </a:extLst>
          </p:cNvPr>
          <p:cNvSpPr/>
          <p:nvPr userDrawn="1"/>
        </p:nvSpPr>
        <p:spPr>
          <a:xfrm>
            <a:off x="265182" y="266700"/>
            <a:ext cx="11642582" cy="6324600"/>
          </a:xfrm>
          <a:prstGeom prst="rect">
            <a:avLst/>
          </a:prstGeom>
          <a:solidFill>
            <a:schemeClr val="accent4">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p>
        </p:txBody>
      </p:sp>
    </p:spTree>
    <p:extLst>
      <p:ext uri="{BB962C8B-B14F-4D97-AF65-F5344CB8AC3E}">
        <p14:creationId xmlns:p14="http://schemas.microsoft.com/office/powerpoint/2010/main" val="1428388305"/>
      </p:ext>
    </p:extLst>
  </p:cSld>
  <p:clrMapOvr>
    <a:masterClrMapping/>
  </p:clrMapOvr>
</p:sldLayout>
</file>

<file path=ppt/slideLayouts/slideLayout219.xml><?xml version="1.0" encoding="utf-8"?>
<p:sldLayout xmlns:a="http://schemas.openxmlformats.org/drawingml/2006/main" xmlns:r="http://schemas.openxmlformats.org/officeDocument/2006/relationships" xmlns:p="http://schemas.openxmlformats.org/presentationml/2006/main" type="blank" preserve="1">
  <p:cSld name="lt green">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8DB463BA-E05A-12A9-2154-D5D9C9368DA3}"/>
              </a:ext>
            </a:extLst>
          </p:cNvPr>
          <p:cNvSpPr/>
          <p:nvPr userDrawn="1"/>
        </p:nvSpPr>
        <p:spPr>
          <a:xfrm>
            <a:off x="265182" y="266700"/>
            <a:ext cx="11642582" cy="6324600"/>
          </a:xfrm>
          <a:prstGeom prst="rect">
            <a:avLst/>
          </a:prstGeom>
          <a:solidFill>
            <a:srgbClr val="C3DBD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p>
        </p:txBody>
      </p:sp>
    </p:spTree>
    <p:extLst>
      <p:ext uri="{BB962C8B-B14F-4D97-AF65-F5344CB8AC3E}">
        <p14:creationId xmlns:p14="http://schemas.microsoft.com/office/powerpoint/2010/main" val="530016748"/>
      </p:ext>
    </p:extLst>
  </p:cSld>
  <p:clrMapOvr>
    <a:masterClrMapping/>
  </p:clrMapOvr>
</p:sldLayout>
</file>

<file path=ppt/slideLayouts/slideLayout220.xml><?xml version="1.0" encoding="utf-8"?>
<p:sldLayout xmlns:a="http://schemas.openxmlformats.org/drawingml/2006/main" xmlns:r="http://schemas.openxmlformats.org/officeDocument/2006/relationships" xmlns:p="http://schemas.openxmlformats.org/presentationml/2006/main" type="blank" preserve="1">
  <p:cSld name="Destination Wellbeing slides">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8DB463BA-E05A-12A9-2154-D5D9C9368DA3}"/>
              </a:ext>
            </a:extLst>
          </p:cNvPr>
          <p:cNvSpPr/>
          <p:nvPr userDrawn="1"/>
        </p:nvSpPr>
        <p:spPr>
          <a:xfrm>
            <a:off x="265182" y="266700"/>
            <a:ext cx="11642582" cy="6324600"/>
          </a:xfrm>
          <a:prstGeom prst="rect">
            <a:avLst/>
          </a:prstGeom>
          <a:solidFill>
            <a:srgbClr val="E3EDD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p>
        </p:txBody>
      </p:sp>
    </p:spTree>
    <p:extLst>
      <p:ext uri="{BB962C8B-B14F-4D97-AF65-F5344CB8AC3E}">
        <p14:creationId xmlns:p14="http://schemas.microsoft.com/office/powerpoint/2010/main" val="1223322322"/>
      </p:ext>
    </p:extLst>
  </p:cSld>
  <p:clrMapOvr>
    <a:masterClrMapping/>
  </p:clrMapOvr>
</p:sldLayout>
</file>

<file path=ppt/slideLayouts/slideLayout221.xml><?xml version="1.0" encoding="utf-8"?>
<p:sldLayout xmlns:a="http://schemas.openxmlformats.org/drawingml/2006/main" xmlns:r="http://schemas.openxmlformats.org/officeDocument/2006/relationships" xmlns:p="http://schemas.openxmlformats.org/presentationml/2006/main" type="blank" preserve="1">
  <p:cSld name="Beauty products slides">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8DB463BA-E05A-12A9-2154-D5D9C9368DA3}"/>
              </a:ext>
            </a:extLst>
          </p:cNvPr>
          <p:cNvSpPr/>
          <p:nvPr userDrawn="1"/>
        </p:nvSpPr>
        <p:spPr>
          <a:xfrm>
            <a:off x="265182" y="266700"/>
            <a:ext cx="11642582" cy="6324600"/>
          </a:xfrm>
          <a:prstGeom prst="rect">
            <a:avLst/>
          </a:prstGeom>
          <a:solidFill>
            <a:srgbClr val="DEF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p>
        </p:txBody>
      </p:sp>
    </p:spTree>
    <p:extLst>
      <p:ext uri="{BB962C8B-B14F-4D97-AF65-F5344CB8AC3E}">
        <p14:creationId xmlns:p14="http://schemas.microsoft.com/office/powerpoint/2010/main" val="620228052"/>
      </p:ext>
    </p:extLst>
  </p:cSld>
  <p:clrMapOvr>
    <a:masterClrMapping/>
  </p:clrMapOvr>
</p:sldLayout>
</file>

<file path=ppt/slideLayouts/slideLayout222.xml><?xml version="1.0" encoding="utf-8"?>
<p:sldLayout xmlns:a="http://schemas.openxmlformats.org/drawingml/2006/main" xmlns:r="http://schemas.openxmlformats.org/officeDocument/2006/relationships" xmlns:p="http://schemas.openxmlformats.org/presentationml/2006/main" type="blank" preserve="1">
  <p:cSld name="1_lt blue">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8DB463BA-E05A-12A9-2154-D5D9C9368DA3}"/>
              </a:ext>
            </a:extLst>
          </p:cNvPr>
          <p:cNvSpPr/>
          <p:nvPr userDrawn="1"/>
        </p:nvSpPr>
        <p:spPr>
          <a:xfrm>
            <a:off x="265182" y="266700"/>
            <a:ext cx="11642582" cy="6324600"/>
          </a:xfrm>
          <a:prstGeom prst="rect">
            <a:avLst/>
          </a:prstGeom>
          <a:solidFill>
            <a:schemeClr val="accent5">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p>
        </p:txBody>
      </p:sp>
    </p:spTree>
    <p:extLst>
      <p:ext uri="{BB962C8B-B14F-4D97-AF65-F5344CB8AC3E}">
        <p14:creationId xmlns:p14="http://schemas.microsoft.com/office/powerpoint/2010/main" val="2575388529"/>
      </p:ext>
    </p:extLst>
  </p:cSld>
  <p:clrMapOvr>
    <a:masterClrMapping/>
  </p:clrMapOvr>
</p:sldLayout>
</file>

<file path=ppt/slideLayouts/slideLayout223.xml><?xml version="1.0" encoding="utf-8"?>
<p:sldLayout xmlns:a="http://schemas.openxmlformats.org/drawingml/2006/main" xmlns:r="http://schemas.openxmlformats.org/officeDocument/2006/relationships" xmlns:p="http://schemas.openxmlformats.org/presentationml/2006/main" type="blank" preserve="1">
  <p:cSld name="Gray">
    <p:bg>
      <p:bgPr>
        <a:solidFill>
          <a:schemeClr val="bg1"/>
        </a:soli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8DB463BA-E05A-12A9-2154-D5D9C9368DA3}"/>
              </a:ext>
            </a:extLst>
          </p:cNvPr>
          <p:cNvSpPr/>
          <p:nvPr userDrawn="1"/>
        </p:nvSpPr>
        <p:spPr>
          <a:xfrm>
            <a:off x="265182" y="266700"/>
            <a:ext cx="11642582" cy="63246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p>
        </p:txBody>
      </p:sp>
    </p:spTree>
    <p:extLst>
      <p:ext uri="{BB962C8B-B14F-4D97-AF65-F5344CB8AC3E}">
        <p14:creationId xmlns:p14="http://schemas.microsoft.com/office/powerpoint/2010/main" val="3668023431"/>
      </p:ext>
    </p:extLst>
  </p:cSld>
  <p:clrMapOvr>
    <a:masterClrMapping/>
  </p:clrMapOvr>
</p:sldLayout>
</file>

<file path=ppt/slideLayouts/slideLayout224.xml><?xml version="1.0" encoding="utf-8"?>
<p:sldLayout xmlns:a="http://schemas.openxmlformats.org/drawingml/2006/main" xmlns:r="http://schemas.openxmlformats.org/officeDocument/2006/relationships" xmlns:p="http://schemas.openxmlformats.org/presentationml/2006/main" type="blank" preserve="1">
  <p:cSld name="Dark Blue">
    <p:bg>
      <p:bgPr>
        <a:solidFill>
          <a:schemeClr val="bg1"/>
        </a:soli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8DB463BA-E05A-12A9-2154-D5D9C9368DA3}"/>
              </a:ext>
            </a:extLst>
          </p:cNvPr>
          <p:cNvSpPr/>
          <p:nvPr userDrawn="1"/>
        </p:nvSpPr>
        <p:spPr>
          <a:xfrm>
            <a:off x="265182" y="266700"/>
            <a:ext cx="11642582" cy="63246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p>
        </p:txBody>
      </p:sp>
    </p:spTree>
    <p:extLst>
      <p:ext uri="{BB962C8B-B14F-4D97-AF65-F5344CB8AC3E}">
        <p14:creationId xmlns:p14="http://schemas.microsoft.com/office/powerpoint/2010/main" val="1475875548"/>
      </p:ext>
    </p:extLst>
  </p:cSld>
  <p:clrMapOvr>
    <a:masterClrMapping/>
  </p:clrMapOvr>
</p:sldLayout>
</file>

<file path=ppt/slideLayouts/slideLayout225.xml><?xml version="1.0" encoding="utf-8"?>
<p:sldLayout xmlns:a="http://schemas.openxmlformats.org/drawingml/2006/main" xmlns:r="http://schemas.openxmlformats.org/officeDocument/2006/relationships" xmlns:p="http://schemas.openxmlformats.org/presentationml/2006/main" type="blank" preserve="1">
  <p:cSld name="video slides">
    <p:bg>
      <p:bgPr>
        <a:solidFill>
          <a:schemeClr val="bg1"/>
        </a:soli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8DB463BA-E05A-12A9-2154-D5D9C9368DA3}"/>
              </a:ext>
            </a:extLst>
          </p:cNvPr>
          <p:cNvSpPr/>
          <p:nvPr userDrawn="1"/>
        </p:nvSpPr>
        <p:spPr>
          <a:xfrm>
            <a:off x="0" y="0"/>
            <a:ext cx="121920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p>
        </p:txBody>
      </p:sp>
    </p:spTree>
    <p:extLst>
      <p:ext uri="{BB962C8B-B14F-4D97-AF65-F5344CB8AC3E}">
        <p14:creationId xmlns:p14="http://schemas.microsoft.com/office/powerpoint/2010/main" val="332541083"/>
      </p:ext>
    </p:extLst>
  </p:cSld>
  <p:clrMapOvr>
    <a:masterClrMapping/>
  </p:clrMapOvr>
</p:sldLayout>
</file>

<file path=ppt/slideLayouts/slideLayout226.xml><?xml version="1.0" encoding="utf-8"?>
<p:sldLayout xmlns:a="http://schemas.openxmlformats.org/drawingml/2006/main" xmlns:r="http://schemas.openxmlformats.org/officeDocument/2006/relationships" xmlns:p="http://schemas.openxmlformats.org/presentationml/2006/main" type="blank" preserve="1">
  <p:cSld name="Dark green">
    <p:bg>
      <p:bgPr>
        <a:solidFill>
          <a:schemeClr val="bg1"/>
        </a:soli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8DB463BA-E05A-12A9-2154-D5D9C9368DA3}"/>
              </a:ext>
            </a:extLst>
          </p:cNvPr>
          <p:cNvSpPr/>
          <p:nvPr userDrawn="1"/>
        </p:nvSpPr>
        <p:spPr>
          <a:xfrm>
            <a:off x="265182" y="266700"/>
            <a:ext cx="11642582" cy="63246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p>
        </p:txBody>
      </p:sp>
    </p:spTree>
    <p:extLst>
      <p:ext uri="{BB962C8B-B14F-4D97-AF65-F5344CB8AC3E}">
        <p14:creationId xmlns:p14="http://schemas.microsoft.com/office/powerpoint/2010/main" val="2559137244"/>
      </p:ext>
    </p:extLst>
  </p:cSld>
  <p:clrMapOvr>
    <a:masterClrMapping/>
  </p:clrMapOvr>
</p:sldLayout>
</file>

<file path=ppt/slideLayouts/slideLayout227.xml><?xml version="1.0" encoding="utf-8"?>
<p:sldLayout xmlns:a="http://schemas.openxmlformats.org/drawingml/2006/main" xmlns:r="http://schemas.openxmlformats.org/officeDocument/2006/relationships" xmlns:p="http://schemas.openxmlformats.org/presentationml/2006/main" type="blank" preserve="1">
  <p:cSld name="gray ground/white inset">
    <p:bg>
      <p:bgPr>
        <a:solidFill>
          <a:schemeClr val="bg2"/>
        </a:soli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8DB463BA-E05A-12A9-2154-D5D9C9368DA3}"/>
              </a:ext>
            </a:extLst>
          </p:cNvPr>
          <p:cNvSpPr/>
          <p:nvPr userDrawn="1"/>
        </p:nvSpPr>
        <p:spPr>
          <a:xfrm>
            <a:off x="265182" y="266700"/>
            <a:ext cx="11642582" cy="63246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p>
        </p:txBody>
      </p:sp>
    </p:spTree>
    <p:extLst>
      <p:ext uri="{BB962C8B-B14F-4D97-AF65-F5344CB8AC3E}">
        <p14:creationId xmlns:p14="http://schemas.microsoft.com/office/powerpoint/2010/main" val="2232115290"/>
      </p:ext>
    </p:extLst>
  </p:cSld>
  <p:clrMapOvr>
    <a:masterClrMapping/>
  </p:clrMapOvr>
</p:sldLayout>
</file>

<file path=ppt/slideLayouts/slideLayout228.xml><?xml version="1.0" encoding="utf-8"?>
<p:sldLayout xmlns:a="http://schemas.openxmlformats.org/drawingml/2006/main" xmlns:r="http://schemas.openxmlformats.org/officeDocument/2006/relationships" xmlns:p="http://schemas.openxmlformats.org/presentationml/2006/main" type="blank" preserve="1">
  <p:cSld name="blue ground/white inset">
    <p:bg>
      <p:bgPr>
        <a:solidFill>
          <a:srgbClr val="CAD3E5"/>
        </a:soli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8DB463BA-E05A-12A9-2154-D5D9C9368DA3}"/>
              </a:ext>
            </a:extLst>
          </p:cNvPr>
          <p:cNvSpPr/>
          <p:nvPr userDrawn="1"/>
        </p:nvSpPr>
        <p:spPr>
          <a:xfrm>
            <a:off x="265182" y="266700"/>
            <a:ext cx="11642582" cy="63246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p>
        </p:txBody>
      </p:sp>
    </p:spTree>
    <p:extLst>
      <p:ext uri="{BB962C8B-B14F-4D97-AF65-F5344CB8AC3E}">
        <p14:creationId xmlns:p14="http://schemas.microsoft.com/office/powerpoint/2010/main" val="3161386153"/>
      </p:ext>
    </p:extLst>
  </p:cSld>
  <p:clrMapOvr>
    <a:masterClrMapping/>
  </p:clrMapOvr>
</p:sldLayout>
</file>

<file path=ppt/slideLayouts/slideLayout229.xml><?xml version="1.0" encoding="utf-8"?>
<p:sldLayout xmlns:a="http://schemas.openxmlformats.org/drawingml/2006/main" xmlns:r="http://schemas.openxmlformats.org/officeDocument/2006/relationships" xmlns:p="http://schemas.openxmlformats.org/presentationml/2006/main" type="blank" preserve="1">
  <p:cSld name="Green ground/white inset">
    <p:bg>
      <p:bgPr>
        <a:solidFill>
          <a:schemeClr val="accent2">
            <a:lumMod val="60000"/>
            <a:lumOff val="40000"/>
          </a:schemeClr>
        </a:soli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8DB463BA-E05A-12A9-2154-D5D9C9368DA3}"/>
              </a:ext>
            </a:extLst>
          </p:cNvPr>
          <p:cNvSpPr/>
          <p:nvPr userDrawn="1"/>
        </p:nvSpPr>
        <p:spPr>
          <a:xfrm>
            <a:off x="265182" y="266700"/>
            <a:ext cx="11642582" cy="63246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p>
        </p:txBody>
      </p:sp>
    </p:spTree>
    <p:extLst>
      <p:ext uri="{BB962C8B-B14F-4D97-AF65-F5344CB8AC3E}">
        <p14:creationId xmlns:p14="http://schemas.microsoft.com/office/powerpoint/2010/main" val="4008331363"/>
      </p:ext>
    </p:extLst>
  </p:cSld>
  <p:clrMapOvr>
    <a:masterClrMapping/>
  </p:clrMapOvr>
</p:sldLayout>
</file>

<file path=ppt/slideLayouts/slideLayout230.xml><?xml version="1.0" encoding="utf-8"?>
<p:sldLayout xmlns:a="http://schemas.openxmlformats.org/drawingml/2006/main" xmlns:r="http://schemas.openxmlformats.org/officeDocument/2006/relationships" xmlns:p="http://schemas.openxmlformats.org/presentationml/2006/main" type="blank" preserve="1">
  <p:cSld name="yellow ground/white inset">
    <p:bg>
      <p:bgPr>
        <a:solidFill>
          <a:srgbClr val="E8C88A"/>
        </a:soli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8DB463BA-E05A-12A9-2154-D5D9C9368DA3}"/>
              </a:ext>
            </a:extLst>
          </p:cNvPr>
          <p:cNvSpPr/>
          <p:nvPr userDrawn="1"/>
        </p:nvSpPr>
        <p:spPr>
          <a:xfrm>
            <a:off x="265182" y="266700"/>
            <a:ext cx="11642582" cy="63246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p>
        </p:txBody>
      </p:sp>
    </p:spTree>
    <p:extLst>
      <p:ext uri="{BB962C8B-B14F-4D97-AF65-F5344CB8AC3E}">
        <p14:creationId xmlns:p14="http://schemas.microsoft.com/office/powerpoint/2010/main" val="3286084752"/>
      </p:ext>
    </p:extLst>
  </p:cSld>
  <p:clrMapOvr>
    <a:masterClrMapping/>
  </p:clrMapOvr>
</p:sldLayout>
</file>

<file path=ppt/slideLayouts/slideLayout231.xml><?xml version="1.0" encoding="utf-8"?>
<p:sldLayout xmlns:a="http://schemas.openxmlformats.org/drawingml/2006/main" xmlns:r="http://schemas.openxmlformats.org/officeDocument/2006/relationships" xmlns:p="http://schemas.openxmlformats.org/presentationml/2006/main" type="blank" preserve="1">
  <p:cSld name="Blank white">
    <p:bg>
      <p:bgPr>
        <a:solidFill>
          <a:schemeClr val="bg1"/>
        </a:solid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4130077685"/>
      </p:ext>
    </p:extLst>
  </p:cSld>
  <p:clrMapOvr>
    <a:masterClrMapping/>
  </p:clrMapOvr>
</p:sldLayout>
</file>

<file path=ppt/slideLayouts/slideLayout232.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CFA793-A0E4-4C2B-9F09-2B0744D63F2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5BCDEF3-3A54-4031-A720-F0E49548B11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BE17DFD-F6C7-4C18-890C-34081F59D3B8}"/>
              </a:ext>
            </a:extLst>
          </p:cNvPr>
          <p:cNvSpPr>
            <a:spLocks noGrp="1"/>
          </p:cNvSpPr>
          <p:nvPr>
            <p:ph type="dt" sz="half" idx="10"/>
          </p:nvPr>
        </p:nvSpPr>
        <p:spPr/>
        <p:txBody>
          <a:bodyPr/>
          <a:lstStyle/>
          <a:p>
            <a:fld id="{E1461354-C10E-413E-863C-08EE10EFE288}" type="datetimeFigureOut">
              <a:rPr lang="en-US" smtClean="0"/>
              <a:t>8/22/2025</a:t>
            </a:fld>
            <a:endParaRPr lang="en-US"/>
          </a:p>
        </p:txBody>
      </p:sp>
      <p:sp>
        <p:nvSpPr>
          <p:cNvPr id="5" name="Footer Placeholder 4">
            <a:extLst>
              <a:ext uri="{FF2B5EF4-FFF2-40B4-BE49-F238E27FC236}">
                <a16:creationId xmlns:a16="http://schemas.microsoft.com/office/drawing/2014/main" id="{4C340B6D-EA1A-4219-845D-8985F8A3612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C7C91BD-AE15-4CDA-A7F3-07522693E493}"/>
              </a:ext>
            </a:extLst>
          </p:cNvPr>
          <p:cNvSpPr>
            <a:spLocks noGrp="1"/>
          </p:cNvSpPr>
          <p:nvPr>
            <p:ph type="sldNum" sz="quarter" idx="12"/>
          </p:nvPr>
        </p:nvSpPr>
        <p:spPr/>
        <p:txBody>
          <a:bodyPr/>
          <a:lstStyle/>
          <a:p>
            <a:fld id="{77C50BB4-1D43-4586-9475-FC4342CA41EC}" type="slidenum">
              <a:rPr lang="en-US" smtClean="0"/>
              <a:t>‹#›</a:t>
            </a:fld>
            <a:endParaRPr lang="en-US"/>
          </a:p>
        </p:txBody>
      </p:sp>
    </p:spTree>
    <p:extLst>
      <p:ext uri="{BB962C8B-B14F-4D97-AF65-F5344CB8AC3E}">
        <p14:creationId xmlns:p14="http://schemas.microsoft.com/office/powerpoint/2010/main" val="3849050017"/>
      </p:ext>
    </p:extLst>
  </p:cSld>
  <p:clrMapOvr>
    <a:masterClrMapping/>
  </p:clrMapOvr>
</p:sldLayout>
</file>

<file path=ppt/slideLayouts/slideLayout233.xml><?xml version="1.0" encoding="utf-8"?>
<p:sldLayout xmlns:a="http://schemas.openxmlformats.org/drawingml/2006/main" xmlns:r="http://schemas.openxmlformats.org/officeDocument/2006/relationships" xmlns:p="http://schemas.openxmlformats.org/presentationml/2006/main" userDrawn="1">
  <p:cSld name="light blue green">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a:xfrm>
            <a:off x="11458384" y="6356351"/>
            <a:ext cx="444616" cy="365125"/>
          </a:xfrm>
        </p:spPr>
        <p:txBody>
          <a:bodyPr/>
          <a:lstStyle>
            <a:lvl1pPr>
              <a:defRPr lang="en-US" sz="800" kern="1200" smtClean="0">
                <a:solidFill>
                  <a:srgbClr val="2C2C2C"/>
                </a:solidFill>
                <a:latin typeface="Arial" panose="020B0604020202020204" pitchFamily="34" charset="0"/>
                <a:ea typeface="+mn-ea"/>
                <a:cs typeface="Arial" panose="020B0604020202020204" pitchFamily="34" charset="0"/>
              </a:defRPr>
            </a:lvl1pPr>
          </a:lstStyle>
          <a:p>
            <a:fld id="{BD5B6BAD-5F5D-3E4C-BAD0-B011452885A9}" type="slidenum">
              <a:rPr lang="en-US" smtClean="0"/>
              <a:pPr/>
              <a:t>‹#›</a:t>
            </a:fld>
            <a:endParaRPr lang="en-US"/>
          </a:p>
        </p:txBody>
      </p:sp>
      <p:pic>
        <p:nvPicPr>
          <p:cNvPr id="6" name="Picture 5">
            <a:extLst>
              <a:ext uri="{FF2B5EF4-FFF2-40B4-BE49-F238E27FC236}">
                <a16:creationId xmlns:a16="http://schemas.microsoft.com/office/drawing/2014/main" id="{7CEAE3F0-C229-7F44-9C5B-946EF9F45577}"/>
              </a:ext>
            </a:extLst>
          </p:cNvPr>
          <p:cNvPicPr>
            <a:picLocks noChangeAspect="1"/>
          </p:cNvPicPr>
          <p:nvPr userDrawn="1"/>
        </p:nvPicPr>
        <p:blipFill>
          <a:blip r:embed="rId2" cstate="email">
            <a:extLst>
              <a:ext uri="{28A0092B-C50C-407E-A947-70E740481C1C}">
                <a14:useLocalDpi xmlns:a14="http://schemas.microsoft.com/office/drawing/2010/main"/>
              </a:ext>
            </a:extLst>
          </a:blip>
          <a:stretch>
            <a:fillRect/>
          </a:stretch>
        </p:blipFill>
        <p:spPr>
          <a:xfrm>
            <a:off x="381000" y="6458903"/>
            <a:ext cx="453347" cy="160020"/>
          </a:xfrm>
          <a:prstGeom prst="rect">
            <a:avLst/>
          </a:prstGeom>
        </p:spPr>
      </p:pic>
      <p:sp>
        <p:nvSpPr>
          <p:cNvPr id="7" name="Rectangle 6">
            <a:extLst>
              <a:ext uri="{FF2B5EF4-FFF2-40B4-BE49-F238E27FC236}">
                <a16:creationId xmlns:a16="http://schemas.microsoft.com/office/drawing/2014/main" id="{41A31226-CB74-BE43-4879-61AF5DEE6BFE}"/>
              </a:ext>
            </a:extLst>
          </p:cNvPr>
          <p:cNvSpPr/>
          <p:nvPr userDrawn="1"/>
        </p:nvSpPr>
        <p:spPr>
          <a:xfrm flipH="1">
            <a:off x="-1" y="0"/>
            <a:ext cx="12192001" cy="6283569"/>
          </a:xfrm>
          <a:prstGeom prst="rect">
            <a:avLst/>
          </a:prstGeom>
          <a:solidFill>
            <a:schemeClr val="accent6">
              <a:lumMod val="40000"/>
              <a:lumOff val="60000"/>
              <a:alpha val="44276"/>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p>
        </p:txBody>
      </p:sp>
    </p:spTree>
    <p:extLst>
      <p:ext uri="{BB962C8B-B14F-4D97-AF65-F5344CB8AC3E}">
        <p14:creationId xmlns:p14="http://schemas.microsoft.com/office/powerpoint/2010/main" val="3044424624"/>
      </p:ext>
    </p:extLst>
  </p:cSld>
  <p:clrMapOvr>
    <a:masterClrMapping/>
  </p:clrMapOvr>
  <p:extLst>
    <p:ext uri="{DCECCB84-F9BA-43D5-87BE-67443E8EF086}">
      <p15:sldGuideLst xmlns:p15="http://schemas.microsoft.com/office/powerpoint/2012/main">
        <p15:guide id="1" orient="horz" pos="4320">
          <p15:clr>
            <a:srgbClr val="FBAE40"/>
          </p15:clr>
        </p15:guide>
        <p15:guide id="2" pos="7678">
          <p15:clr>
            <a:srgbClr val="FBAE40"/>
          </p15:clr>
        </p15:guide>
      </p15:sldGuideLst>
    </p:ext>
  </p:extLst>
</p:sldLayout>
</file>

<file path=ppt/slideLayouts/slideLayout234.xml><?xml version="1.0" encoding="utf-8"?>
<p:sldLayout xmlns:a="http://schemas.openxmlformats.org/drawingml/2006/main" xmlns:r="http://schemas.openxmlformats.org/officeDocument/2006/relationships" xmlns:p="http://schemas.openxmlformats.org/presentationml/2006/main" userDrawn="1">
  <p:cSld name="15_Section Break Slide">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55C9DF72-A66A-D24C-8FA4-D8202E3B23BF}"/>
              </a:ext>
            </a:extLst>
          </p:cNvPr>
          <p:cNvSpPr/>
          <p:nvPr userDrawn="1"/>
        </p:nvSpPr>
        <p:spPr>
          <a:xfrm>
            <a:off x="0" y="0"/>
            <a:ext cx="12192000" cy="6858000"/>
          </a:xfrm>
          <a:prstGeom prst="rect">
            <a:avLst/>
          </a:prstGeom>
          <a:solidFill>
            <a:srgbClr val="FFF3E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3593"/>
          </a:p>
        </p:txBody>
      </p:sp>
      <p:sp>
        <p:nvSpPr>
          <p:cNvPr id="4" name="Slide Number Placeholder 3"/>
          <p:cNvSpPr>
            <a:spLocks noGrp="1"/>
          </p:cNvSpPr>
          <p:nvPr>
            <p:ph type="sldNum" sz="quarter" idx="12"/>
          </p:nvPr>
        </p:nvSpPr>
        <p:spPr>
          <a:xfrm>
            <a:off x="11458384" y="6356353"/>
            <a:ext cx="444616" cy="365125"/>
          </a:xfrm>
        </p:spPr>
        <p:txBody>
          <a:bodyPr/>
          <a:lstStyle>
            <a:lvl1pPr>
              <a:defRPr lang="en-US" sz="799" kern="1200" smtClean="0">
                <a:solidFill>
                  <a:srgbClr val="2C2C2C"/>
                </a:solidFill>
                <a:latin typeface="Arial" panose="020B0604020202020204" pitchFamily="34" charset="0"/>
                <a:ea typeface="+mn-ea"/>
                <a:cs typeface="Arial" panose="020B0604020202020204" pitchFamily="34" charset="0"/>
              </a:defRPr>
            </a:lvl1pPr>
          </a:lstStyle>
          <a:p>
            <a:fld id="{BD5B6BAD-5F5D-3E4C-BAD0-B011452885A9}" type="slidenum">
              <a:rPr lang="en-US" smtClean="0"/>
              <a:pPr/>
              <a:t>‹#›</a:t>
            </a:fld>
            <a:endParaRPr lang="en-US"/>
          </a:p>
        </p:txBody>
      </p:sp>
    </p:spTree>
    <p:extLst>
      <p:ext uri="{BB962C8B-B14F-4D97-AF65-F5344CB8AC3E}">
        <p14:creationId xmlns:p14="http://schemas.microsoft.com/office/powerpoint/2010/main" val="4097675851"/>
      </p:ext>
    </p:extLst>
  </p:cSld>
  <p:clrMapOvr>
    <a:masterClrMapping/>
  </p:clrMapOvr>
  <p:extLst>
    <p:ext uri="{DCECCB84-F9BA-43D5-87BE-67443E8EF086}">
      <p15:sldGuideLst xmlns:p15="http://schemas.microsoft.com/office/powerpoint/2012/main">
        <p15:guide id="1" orient="horz" pos="2160">
          <p15:clr>
            <a:srgbClr val="FBAE40"/>
          </p15:clr>
        </p15:guide>
        <p15:guide id="2" pos="3839">
          <p15:clr>
            <a:srgbClr val="FBAE40"/>
          </p15:clr>
        </p15:guide>
      </p15:sldGuideLst>
    </p:ext>
  </p:extLst>
</p:sldLayout>
</file>

<file path=ppt/slideLayouts/slideLayout235.xml><?xml version="1.0" encoding="utf-8"?>
<p:sldLayout xmlns:a="http://schemas.openxmlformats.org/drawingml/2006/main" xmlns:r="http://schemas.openxmlformats.org/officeDocument/2006/relationships" xmlns:p="http://schemas.openxmlformats.org/presentationml/2006/main" userDrawn="1">
  <p:cSld name="Green">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a:xfrm>
            <a:off x="11458384" y="6356351"/>
            <a:ext cx="444616" cy="365125"/>
          </a:xfrm>
        </p:spPr>
        <p:txBody>
          <a:bodyPr/>
          <a:lstStyle>
            <a:lvl1pPr>
              <a:defRPr lang="en-US" sz="800" kern="1200" smtClean="0">
                <a:solidFill>
                  <a:srgbClr val="2C2C2C"/>
                </a:solidFill>
                <a:latin typeface="Arial" panose="020B0604020202020204" pitchFamily="34" charset="0"/>
                <a:ea typeface="+mn-ea"/>
                <a:cs typeface="Arial" panose="020B0604020202020204" pitchFamily="34" charset="0"/>
              </a:defRPr>
            </a:lvl1pPr>
          </a:lstStyle>
          <a:p>
            <a:fld id="{BD5B6BAD-5F5D-3E4C-BAD0-B011452885A9}" type="slidenum">
              <a:rPr lang="en-US" smtClean="0"/>
              <a:pPr/>
              <a:t>‹#›</a:t>
            </a:fld>
            <a:endParaRPr lang="en-US"/>
          </a:p>
        </p:txBody>
      </p:sp>
      <p:pic>
        <p:nvPicPr>
          <p:cNvPr id="6" name="Picture 5">
            <a:extLst>
              <a:ext uri="{FF2B5EF4-FFF2-40B4-BE49-F238E27FC236}">
                <a16:creationId xmlns:a16="http://schemas.microsoft.com/office/drawing/2014/main" id="{7CEAE3F0-C229-7F44-9C5B-946EF9F45577}"/>
              </a:ext>
            </a:extLst>
          </p:cNvPr>
          <p:cNvPicPr>
            <a:picLocks noChangeAspect="1"/>
          </p:cNvPicPr>
          <p:nvPr userDrawn="1"/>
        </p:nvPicPr>
        <p:blipFill>
          <a:blip r:embed="rId2" cstate="email">
            <a:extLst>
              <a:ext uri="{28A0092B-C50C-407E-A947-70E740481C1C}">
                <a14:useLocalDpi xmlns:a14="http://schemas.microsoft.com/office/drawing/2010/main"/>
              </a:ext>
            </a:extLst>
          </a:blip>
          <a:stretch>
            <a:fillRect/>
          </a:stretch>
        </p:blipFill>
        <p:spPr>
          <a:xfrm>
            <a:off x="381000" y="6458903"/>
            <a:ext cx="453347" cy="160020"/>
          </a:xfrm>
          <a:prstGeom prst="rect">
            <a:avLst/>
          </a:prstGeom>
        </p:spPr>
      </p:pic>
      <p:sp>
        <p:nvSpPr>
          <p:cNvPr id="7" name="Rectangle 6">
            <a:extLst>
              <a:ext uri="{FF2B5EF4-FFF2-40B4-BE49-F238E27FC236}">
                <a16:creationId xmlns:a16="http://schemas.microsoft.com/office/drawing/2014/main" id="{41A31226-CB74-BE43-4879-61AF5DEE6BFE}"/>
              </a:ext>
            </a:extLst>
          </p:cNvPr>
          <p:cNvSpPr/>
          <p:nvPr userDrawn="1"/>
        </p:nvSpPr>
        <p:spPr>
          <a:xfrm flipH="1">
            <a:off x="-1" y="0"/>
            <a:ext cx="12192001" cy="6283569"/>
          </a:xfrm>
          <a:prstGeom prst="rect">
            <a:avLst/>
          </a:prstGeom>
          <a:solidFill>
            <a:srgbClr val="CEE17A">
              <a:alpha val="79731"/>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p>
        </p:txBody>
      </p:sp>
    </p:spTree>
    <p:extLst>
      <p:ext uri="{BB962C8B-B14F-4D97-AF65-F5344CB8AC3E}">
        <p14:creationId xmlns:p14="http://schemas.microsoft.com/office/powerpoint/2010/main" val="1242055289"/>
      </p:ext>
    </p:extLst>
  </p:cSld>
  <p:clrMapOvr>
    <a:masterClrMapping/>
  </p:clrMapOvr>
</p:sldLayout>
</file>

<file path=ppt/slideLayouts/slideLayout236.xml><?xml version="1.0" encoding="utf-8"?>
<p:sldLayout xmlns:a="http://schemas.openxmlformats.org/drawingml/2006/main" xmlns:r="http://schemas.openxmlformats.org/officeDocument/2006/relationships" xmlns:p="http://schemas.openxmlformats.org/presentationml/2006/main" userDrawn="1">
  <p:cSld name="77_Custom Layout">
    <p:bg>
      <p:bgPr>
        <a:solidFill>
          <a:schemeClr val="bg1"/>
        </a:solidFill>
        <a:effectLst/>
      </p:bgPr>
    </p:bg>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81353F1C-EB84-9E49-86E8-242FE1988200}"/>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381000" y="6458903"/>
            <a:ext cx="453347" cy="160020"/>
          </a:xfrm>
          <a:prstGeom prst="rect">
            <a:avLst/>
          </a:prstGeom>
        </p:spPr>
      </p:pic>
      <p:sp>
        <p:nvSpPr>
          <p:cNvPr id="6" name="Slide Number Placeholder 3">
            <a:extLst>
              <a:ext uri="{FF2B5EF4-FFF2-40B4-BE49-F238E27FC236}">
                <a16:creationId xmlns:a16="http://schemas.microsoft.com/office/drawing/2014/main" id="{3CE714A7-C557-154B-9695-33D3AEDF1DCC}"/>
              </a:ext>
            </a:extLst>
          </p:cNvPr>
          <p:cNvSpPr>
            <a:spLocks noGrp="1"/>
          </p:cNvSpPr>
          <p:nvPr>
            <p:ph type="sldNum" sz="quarter" idx="12"/>
          </p:nvPr>
        </p:nvSpPr>
        <p:spPr>
          <a:xfrm>
            <a:off x="11458384" y="6356351"/>
            <a:ext cx="444616" cy="365125"/>
          </a:xfrm>
        </p:spPr>
        <p:txBody>
          <a:bodyPr/>
          <a:lstStyle>
            <a:lvl1pPr>
              <a:defRPr lang="en-US" sz="800" kern="1200" smtClean="0">
                <a:solidFill>
                  <a:srgbClr val="2C2C2C"/>
                </a:solidFill>
                <a:latin typeface="Arial" panose="020B0604020202020204" pitchFamily="34" charset="0"/>
                <a:ea typeface="+mn-ea"/>
                <a:cs typeface="Arial" panose="020B0604020202020204" pitchFamily="34" charset="0"/>
              </a:defRPr>
            </a:lvl1pPr>
          </a:lstStyle>
          <a:p>
            <a:fld id="{BD5B6BAD-5F5D-3E4C-BAD0-B011452885A9}" type="slidenum">
              <a:rPr lang="en-US" smtClean="0"/>
              <a:pPr/>
              <a:t>‹#›</a:t>
            </a:fld>
            <a:endParaRPr lang="en-US"/>
          </a:p>
        </p:txBody>
      </p:sp>
      <p:sp>
        <p:nvSpPr>
          <p:cNvPr id="23" name="Text Placeholder 9">
            <a:extLst>
              <a:ext uri="{FF2B5EF4-FFF2-40B4-BE49-F238E27FC236}">
                <a16:creationId xmlns:a16="http://schemas.microsoft.com/office/drawing/2014/main" id="{1FDA7842-6CCC-1748-AACC-3BD641315638}"/>
              </a:ext>
            </a:extLst>
          </p:cNvPr>
          <p:cNvSpPr>
            <a:spLocks noGrp="1"/>
          </p:cNvSpPr>
          <p:nvPr>
            <p:ph type="body" sz="quarter" idx="13" hasCustomPrompt="1"/>
          </p:nvPr>
        </p:nvSpPr>
        <p:spPr>
          <a:xfrm>
            <a:off x="1394899" y="1261241"/>
            <a:ext cx="4597558" cy="662152"/>
          </a:xfrm>
        </p:spPr>
        <p:txBody>
          <a:bodyPr anchor="ctr">
            <a:noAutofit/>
          </a:bodyPr>
          <a:lstStyle>
            <a:lvl1pPr marL="0" indent="0">
              <a:buNone/>
              <a:defRPr sz="4800" b="1">
                <a:solidFill>
                  <a:srgbClr val="2C2C2C"/>
                </a:solidFill>
                <a:latin typeface="Arial" panose="020B0604020202020204" pitchFamily="34" charset="0"/>
                <a:cs typeface="Arial" panose="020B0604020202020204" pitchFamily="34" charset="0"/>
              </a:defRPr>
            </a:lvl1pPr>
            <a:lvl2pPr marL="457086" indent="0">
              <a:buNone/>
              <a:defRPr/>
            </a:lvl2pPr>
            <a:lvl3pPr marL="914172" indent="0">
              <a:buNone/>
              <a:defRPr/>
            </a:lvl3pPr>
            <a:lvl4pPr marL="1371257" indent="0">
              <a:buNone/>
              <a:defRPr/>
            </a:lvl4pPr>
            <a:lvl5pPr marL="1828343" indent="0">
              <a:buNone/>
              <a:defRPr/>
            </a:lvl5pPr>
          </a:lstStyle>
          <a:p>
            <a:pPr lvl="0"/>
            <a:r>
              <a:rPr lang="en-US"/>
              <a:t>This is a title.</a:t>
            </a:r>
          </a:p>
        </p:txBody>
      </p:sp>
      <p:sp>
        <p:nvSpPr>
          <p:cNvPr id="9" name="Text Placeholder 9">
            <a:extLst>
              <a:ext uri="{FF2B5EF4-FFF2-40B4-BE49-F238E27FC236}">
                <a16:creationId xmlns:a16="http://schemas.microsoft.com/office/drawing/2014/main" id="{C833513C-A3CD-2B40-BE6F-BD13E1728592}"/>
              </a:ext>
            </a:extLst>
          </p:cNvPr>
          <p:cNvSpPr>
            <a:spLocks noGrp="1"/>
          </p:cNvSpPr>
          <p:nvPr>
            <p:ph type="body" sz="quarter" idx="14" hasCustomPrompt="1"/>
          </p:nvPr>
        </p:nvSpPr>
        <p:spPr>
          <a:xfrm>
            <a:off x="1394899" y="2757038"/>
            <a:ext cx="1648639" cy="376796"/>
          </a:xfrm>
        </p:spPr>
        <p:txBody>
          <a:bodyPr anchor="ctr">
            <a:noAutofit/>
          </a:bodyPr>
          <a:lstStyle>
            <a:lvl1pPr marL="0" indent="0">
              <a:buNone/>
              <a:defRPr sz="2400" b="1">
                <a:solidFill>
                  <a:srgbClr val="2C2C2C"/>
                </a:solidFill>
                <a:latin typeface="Arial" panose="020B0604020202020204" pitchFamily="34" charset="0"/>
                <a:cs typeface="Arial" panose="020B0604020202020204" pitchFamily="34" charset="0"/>
              </a:defRPr>
            </a:lvl1pPr>
            <a:lvl2pPr marL="457086" indent="0">
              <a:buNone/>
              <a:defRPr/>
            </a:lvl2pPr>
            <a:lvl3pPr marL="914172" indent="0">
              <a:buNone/>
              <a:defRPr/>
            </a:lvl3pPr>
            <a:lvl4pPr marL="1371257" indent="0">
              <a:buNone/>
              <a:defRPr/>
            </a:lvl4pPr>
            <a:lvl5pPr marL="1828343" indent="0">
              <a:buNone/>
              <a:defRPr/>
            </a:lvl5pPr>
          </a:lstStyle>
          <a:p>
            <a:pPr lvl="0"/>
            <a:r>
              <a:rPr lang="en-US"/>
              <a:t>Subhead</a:t>
            </a:r>
          </a:p>
        </p:txBody>
      </p:sp>
      <p:sp>
        <p:nvSpPr>
          <p:cNvPr id="12" name="Text Placeholder 7">
            <a:extLst>
              <a:ext uri="{FF2B5EF4-FFF2-40B4-BE49-F238E27FC236}">
                <a16:creationId xmlns:a16="http://schemas.microsoft.com/office/drawing/2014/main" id="{399E81FD-F5B5-EA4D-BE4C-E95DF28452B1}"/>
              </a:ext>
            </a:extLst>
          </p:cNvPr>
          <p:cNvSpPr>
            <a:spLocks noGrp="1"/>
          </p:cNvSpPr>
          <p:nvPr>
            <p:ph type="body" sz="quarter" idx="17" hasCustomPrompt="1"/>
          </p:nvPr>
        </p:nvSpPr>
        <p:spPr>
          <a:xfrm>
            <a:off x="10111833" y="6405563"/>
            <a:ext cx="1321144" cy="315913"/>
          </a:xfrm>
        </p:spPr>
        <p:txBody>
          <a:bodyPr anchor="ctr">
            <a:normAutofit/>
          </a:bodyPr>
          <a:lstStyle>
            <a:lvl1pPr marL="0" indent="0">
              <a:buNone/>
              <a:defRPr sz="800">
                <a:solidFill>
                  <a:srgbClr val="2C2C2C"/>
                </a:solidFill>
                <a:latin typeface="Arial" panose="020B0604020202020204" pitchFamily="34" charset="0"/>
                <a:cs typeface="Arial" panose="020B0604020202020204" pitchFamily="34" charset="0"/>
              </a:defRPr>
            </a:lvl1pPr>
            <a:lvl2pPr marL="457086" indent="0">
              <a:buNone/>
              <a:defRPr/>
            </a:lvl2pPr>
            <a:lvl3pPr marL="914172" indent="0">
              <a:buNone/>
              <a:defRPr/>
            </a:lvl3pPr>
            <a:lvl4pPr marL="1371257" indent="0">
              <a:buNone/>
              <a:defRPr/>
            </a:lvl4pPr>
            <a:lvl5pPr marL="1828343" indent="0">
              <a:buNone/>
              <a:defRPr/>
            </a:lvl5pPr>
          </a:lstStyle>
          <a:p>
            <a:pPr lvl="0"/>
            <a:r>
              <a:rPr lang="en-US"/>
              <a:t>Section Title</a:t>
            </a:r>
          </a:p>
        </p:txBody>
      </p:sp>
      <p:sp>
        <p:nvSpPr>
          <p:cNvPr id="13" name="Chart Placeholder 2">
            <a:extLst>
              <a:ext uri="{FF2B5EF4-FFF2-40B4-BE49-F238E27FC236}">
                <a16:creationId xmlns:a16="http://schemas.microsoft.com/office/drawing/2014/main" id="{580149D0-DC7C-BB40-92C3-FFC315DC91B2}"/>
              </a:ext>
            </a:extLst>
          </p:cNvPr>
          <p:cNvSpPr>
            <a:spLocks noGrp="1"/>
          </p:cNvSpPr>
          <p:nvPr>
            <p:ph type="chart" sz="quarter" idx="22"/>
          </p:nvPr>
        </p:nvSpPr>
        <p:spPr>
          <a:xfrm>
            <a:off x="6096000" y="2357438"/>
            <a:ext cx="5522763" cy="3457575"/>
          </a:xfrm>
        </p:spPr>
        <p:txBody>
          <a:bodyPr>
            <a:normAutofit/>
          </a:bodyPr>
          <a:lstStyle>
            <a:lvl1pPr marL="0" indent="0">
              <a:buNone/>
              <a:defRPr sz="2400">
                <a:latin typeface="Arial" panose="020B0604020202020204" pitchFamily="34" charset="0"/>
                <a:cs typeface="Arial" panose="020B0604020202020204" pitchFamily="34" charset="0"/>
              </a:defRPr>
            </a:lvl1pPr>
          </a:lstStyle>
          <a:p>
            <a:endParaRPr lang="en-US"/>
          </a:p>
        </p:txBody>
      </p:sp>
      <p:sp>
        <p:nvSpPr>
          <p:cNvPr id="14" name="Text Placeholder 2">
            <a:extLst>
              <a:ext uri="{FF2B5EF4-FFF2-40B4-BE49-F238E27FC236}">
                <a16:creationId xmlns:a16="http://schemas.microsoft.com/office/drawing/2014/main" id="{7F0A8734-1D27-8942-B917-C750A168DDAD}"/>
              </a:ext>
            </a:extLst>
          </p:cNvPr>
          <p:cNvSpPr>
            <a:spLocks noGrp="1"/>
          </p:cNvSpPr>
          <p:nvPr>
            <p:ph type="body" sz="quarter" idx="23" hasCustomPrompt="1"/>
          </p:nvPr>
        </p:nvSpPr>
        <p:spPr>
          <a:xfrm>
            <a:off x="1406052" y="3460604"/>
            <a:ext cx="2771786" cy="2227447"/>
          </a:xfrm>
        </p:spPr>
        <p:txBody>
          <a:bodyPr>
            <a:normAutofit/>
          </a:bodyPr>
          <a:lstStyle>
            <a:lvl1pPr marL="0" indent="0">
              <a:lnSpc>
                <a:spcPct val="150000"/>
              </a:lnSpc>
              <a:buNone/>
              <a:defRPr sz="900">
                <a:solidFill>
                  <a:srgbClr val="2B2C2B"/>
                </a:solidFill>
                <a:latin typeface="Arial" panose="020B0604020202020204" pitchFamily="34" charset="0"/>
                <a:cs typeface="Arial" panose="020B0604020202020204" pitchFamily="34" charset="0"/>
              </a:defRPr>
            </a:lvl1pPr>
            <a:lvl2pPr marL="457086" indent="0">
              <a:buNone/>
              <a:defRPr sz="900">
                <a:solidFill>
                  <a:schemeClr val="bg1"/>
                </a:solidFill>
                <a:latin typeface="Arial" panose="020B0604020202020204" pitchFamily="34" charset="0"/>
                <a:cs typeface="Arial" panose="020B0604020202020204" pitchFamily="34" charset="0"/>
              </a:defRPr>
            </a:lvl2pPr>
            <a:lvl3pPr marL="914172" indent="0">
              <a:buNone/>
              <a:defRPr sz="900">
                <a:solidFill>
                  <a:schemeClr val="bg1"/>
                </a:solidFill>
                <a:latin typeface="Arial" panose="020B0604020202020204" pitchFamily="34" charset="0"/>
                <a:cs typeface="Arial" panose="020B0604020202020204" pitchFamily="34" charset="0"/>
              </a:defRPr>
            </a:lvl3pPr>
            <a:lvl4pPr marL="1371257" indent="0">
              <a:buNone/>
              <a:defRPr sz="900">
                <a:solidFill>
                  <a:schemeClr val="bg1"/>
                </a:solidFill>
                <a:latin typeface="Arial" panose="020B0604020202020204" pitchFamily="34" charset="0"/>
                <a:cs typeface="Arial" panose="020B0604020202020204" pitchFamily="34" charset="0"/>
              </a:defRPr>
            </a:lvl4pPr>
            <a:lvl5pPr marL="1828343" indent="0">
              <a:buNone/>
              <a:defRPr sz="900">
                <a:solidFill>
                  <a:schemeClr val="bg1"/>
                </a:solidFill>
                <a:latin typeface="Arial" panose="020B0604020202020204" pitchFamily="34" charset="0"/>
                <a:cs typeface="Arial" panose="020B0604020202020204" pitchFamily="34" charset="0"/>
              </a:defRPr>
            </a:lvl5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a:t>
            </a:r>
            <a:r>
              <a:rPr lang="en-US" err="1"/>
              <a:t>Quique</a:t>
            </a:r>
            <a:r>
              <a:rPr lang="en-US"/>
              <a:t> at </a:t>
            </a:r>
            <a:r>
              <a:rPr lang="en-US" err="1"/>
              <a:t>niph</a:t>
            </a:r>
            <a:r>
              <a:rPr lang="en-US"/>
              <a:t> </a:t>
            </a:r>
            <a:r>
              <a:rPr lang="en-US" err="1"/>
              <a:t>dignissim</a:t>
            </a:r>
            <a:r>
              <a:rPr lang="en-US"/>
              <a:t>, </a:t>
            </a:r>
            <a:r>
              <a:rPr lang="en-US" err="1"/>
              <a:t>consequat</a:t>
            </a:r>
            <a:r>
              <a:rPr lang="en-US"/>
              <a:t> </a:t>
            </a:r>
            <a:r>
              <a:rPr lang="en-US" err="1"/>
              <a:t>felis</a:t>
            </a:r>
            <a:r>
              <a:rPr lang="en-US"/>
              <a:t> vitae, </a:t>
            </a:r>
            <a:r>
              <a:rPr lang="en-US" err="1"/>
              <a:t>tincidunt</a:t>
            </a:r>
            <a:r>
              <a:rPr lang="en-US"/>
              <a:t> </a:t>
            </a:r>
            <a:r>
              <a:rPr lang="en-US" err="1"/>
              <a:t>purus</a:t>
            </a:r>
            <a:r>
              <a:rPr lang="en-US"/>
              <a:t>. </a:t>
            </a:r>
            <a:r>
              <a:rPr lang="en-US" err="1"/>
              <a:t>Quisque</a:t>
            </a:r>
            <a:r>
              <a:rPr lang="en-US"/>
              <a:t> et </a:t>
            </a:r>
            <a:r>
              <a:rPr lang="en-US" err="1"/>
              <a:t>sapien</a:t>
            </a:r>
            <a:r>
              <a:rPr lang="en-US"/>
              <a:t> </a:t>
            </a:r>
            <a:r>
              <a:rPr lang="en-US" err="1"/>
              <a:t>tempor</a:t>
            </a:r>
            <a:r>
              <a:rPr lang="en-US"/>
              <a:t>, </a:t>
            </a:r>
            <a:r>
              <a:rPr lang="en-US" err="1"/>
              <a:t>volutpat</a:t>
            </a:r>
            <a:r>
              <a:rPr lang="en-US"/>
              <a:t> </a:t>
            </a:r>
            <a:r>
              <a:rPr lang="en-US" err="1"/>
              <a:t>odio</a:t>
            </a:r>
            <a:r>
              <a:rPr lang="en-US"/>
              <a:t> </a:t>
            </a:r>
            <a:r>
              <a:rPr lang="en-US" err="1"/>
              <a:t>eget</a:t>
            </a:r>
            <a:r>
              <a:rPr lang="en-US"/>
              <a:t>, </a:t>
            </a:r>
            <a:r>
              <a:rPr lang="en-US" err="1"/>
              <a:t>conque</a:t>
            </a:r>
            <a:r>
              <a:rPr lang="en-US"/>
              <a:t> </a:t>
            </a:r>
            <a:r>
              <a:rPr lang="en-US" err="1"/>
              <a:t>leo</a:t>
            </a:r>
            <a:r>
              <a:rPr lang="en-US"/>
              <a:t>. </a:t>
            </a:r>
            <a:r>
              <a:rPr lang="en-US" err="1"/>
              <a:t>Fusce</a:t>
            </a:r>
            <a:r>
              <a:rPr lang="en-US"/>
              <a:t> </a:t>
            </a:r>
            <a:r>
              <a:rPr lang="en-US" err="1"/>
              <a:t>conque</a:t>
            </a:r>
            <a:r>
              <a:rPr lang="en-US"/>
              <a:t> </a:t>
            </a:r>
            <a:r>
              <a:rPr lang="en-US" err="1"/>
              <a:t>eget</a:t>
            </a:r>
            <a:r>
              <a:rPr lang="en-US"/>
              <a:t> </a:t>
            </a:r>
            <a:r>
              <a:rPr lang="en-US" err="1"/>
              <a:t>odio</a:t>
            </a:r>
            <a:r>
              <a:rPr lang="en-US"/>
              <a:t> id </a:t>
            </a:r>
            <a:r>
              <a:rPr lang="en-US" err="1"/>
              <a:t>venenatis</a:t>
            </a:r>
            <a:r>
              <a:rPr lang="en-US"/>
              <a:t>. Nunc </a:t>
            </a:r>
            <a:r>
              <a:rPr lang="en-US" err="1"/>
              <a:t>tincidunt</a:t>
            </a:r>
            <a:r>
              <a:rPr lang="en-US"/>
              <a:t> ex et </a:t>
            </a:r>
            <a:r>
              <a:rPr lang="en-US" err="1"/>
              <a:t>nunc</a:t>
            </a:r>
            <a:r>
              <a:rPr lang="en-US"/>
              <a:t> </a:t>
            </a:r>
            <a:r>
              <a:rPr lang="en-US" err="1"/>
              <a:t>viverra</a:t>
            </a:r>
            <a:r>
              <a:rPr lang="en-US"/>
              <a:t>.</a:t>
            </a:r>
          </a:p>
        </p:txBody>
      </p:sp>
    </p:spTree>
    <p:extLst>
      <p:ext uri="{BB962C8B-B14F-4D97-AF65-F5344CB8AC3E}">
        <p14:creationId xmlns:p14="http://schemas.microsoft.com/office/powerpoint/2010/main" val="2811944516"/>
      </p:ext>
    </p:extLst>
  </p:cSld>
  <p:clrMapOvr>
    <a:masterClrMapping/>
  </p:clrMapOvr>
  <p:extLst>
    <p:ext uri="{DCECCB84-F9BA-43D5-87BE-67443E8EF086}">
      <p15:sldGuideLst xmlns:p15="http://schemas.microsoft.com/office/powerpoint/2012/main">
        <p15:guide id="1" orient="horz" pos="4320">
          <p15:clr>
            <a:srgbClr val="FBAE40"/>
          </p15:clr>
        </p15:guide>
        <p15:guide id="2" pos="7678">
          <p15:clr>
            <a:srgbClr val="FBAE40"/>
          </p15:clr>
        </p15:guide>
      </p15:sldGuideLst>
    </p:ext>
  </p:extLst>
</p:sldLayout>
</file>

<file path=ppt/slideLayouts/slideLayout237.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65AD5A-4746-4F46-A6FC-3BF2136EF967}"/>
              </a:ext>
            </a:extLst>
          </p:cNvPr>
          <p:cNvSpPr>
            <a:spLocks noGrp="1"/>
          </p:cNvSpPr>
          <p:nvPr>
            <p:ph type="title"/>
          </p:nvPr>
        </p:nvSpPr>
        <p:spPr/>
        <p:txBody>
          <a:bodyPr/>
          <a:lstStyle/>
          <a:p>
            <a:r>
              <a:rPr lang="en-US"/>
              <a:t>Click to edit Master title style</a:t>
            </a:r>
            <a:endParaRPr lang="en-ZA"/>
          </a:p>
        </p:txBody>
      </p:sp>
      <p:sp>
        <p:nvSpPr>
          <p:cNvPr id="3" name="Date Placeholder 2">
            <a:extLst>
              <a:ext uri="{FF2B5EF4-FFF2-40B4-BE49-F238E27FC236}">
                <a16:creationId xmlns:a16="http://schemas.microsoft.com/office/drawing/2014/main" id="{DEFA435A-33F2-434B-99FE-316DCF0D9731}"/>
              </a:ext>
            </a:extLst>
          </p:cNvPr>
          <p:cNvSpPr>
            <a:spLocks noGrp="1"/>
          </p:cNvSpPr>
          <p:nvPr>
            <p:ph type="dt" sz="half" idx="10"/>
          </p:nvPr>
        </p:nvSpPr>
        <p:spPr/>
        <p:txBody>
          <a:bodyPr/>
          <a:lstStyle/>
          <a:p>
            <a:fld id="{C28CA57F-C395-4596-9FB1-0C4864A9444C}" type="datetimeFigureOut">
              <a:rPr lang="en-ZA" smtClean="0"/>
              <a:t>2025/08/22</a:t>
            </a:fld>
            <a:endParaRPr lang="en-ZA"/>
          </a:p>
        </p:txBody>
      </p:sp>
      <p:sp>
        <p:nvSpPr>
          <p:cNvPr id="4" name="Footer Placeholder 3">
            <a:extLst>
              <a:ext uri="{FF2B5EF4-FFF2-40B4-BE49-F238E27FC236}">
                <a16:creationId xmlns:a16="http://schemas.microsoft.com/office/drawing/2014/main" id="{DBF7619F-8718-450A-9DA4-39D56C179236}"/>
              </a:ext>
            </a:extLst>
          </p:cNvPr>
          <p:cNvSpPr>
            <a:spLocks noGrp="1"/>
          </p:cNvSpPr>
          <p:nvPr>
            <p:ph type="ftr" sz="quarter" idx="11"/>
          </p:nvPr>
        </p:nvSpPr>
        <p:spPr/>
        <p:txBody>
          <a:bodyPr/>
          <a:lstStyle/>
          <a:p>
            <a:endParaRPr lang="en-ZA"/>
          </a:p>
        </p:txBody>
      </p:sp>
      <p:sp>
        <p:nvSpPr>
          <p:cNvPr id="5" name="Slide Number Placeholder 4">
            <a:extLst>
              <a:ext uri="{FF2B5EF4-FFF2-40B4-BE49-F238E27FC236}">
                <a16:creationId xmlns:a16="http://schemas.microsoft.com/office/drawing/2014/main" id="{D9065A61-52BA-4E21-9AD9-CD7DEB1260E5}"/>
              </a:ext>
            </a:extLst>
          </p:cNvPr>
          <p:cNvSpPr>
            <a:spLocks noGrp="1"/>
          </p:cNvSpPr>
          <p:nvPr>
            <p:ph type="sldNum" sz="quarter" idx="12"/>
          </p:nvPr>
        </p:nvSpPr>
        <p:spPr/>
        <p:txBody>
          <a:bodyPr/>
          <a:lstStyle/>
          <a:p>
            <a:fld id="{EF0F8891-E046-4715-95F5-8B2CA835CEF4}" type="slidenum">
              <a:rPr lang="en-ZA" smtClean="0"/>
              <a:t>‹#›</a:t>
            </a:fld>
            <a:endParaRPr lang="en-ZA"/>
          </a:p>
        </p:txBody>
      </p:sp>
    </p:spTree>
    <p:extLst>
      <p:ext uri="{BB962C8B-B14F-4D97-AF65-F5344CB8AC3E}">
        <p14:creationId xmlns:p14="http://schemas.microsoft.com/office/powerpoint/2010/main" val="3446150396"/>
      </p:ext>
    </p:extLst>
  </p:cSld>
  <p:clrMapOvr>
    <a:masterClrMapping/>
  </p:clrMapOvr>
</p:sldLayout>
</file>

<file path=ppt/slideLayouts/slideLayout238.xml><?xml version="1.0" encoding="utf-8"?>
<p:sldLayout xmlns:a="http://schemas.openxmlformats.org/drawingml/2006/main" xmlns:r="http://schemas.openxmlformats.org/officeDocument/2006/relationships" xmlns:p="http://schemas.openxmlformats.org/presentationml/2006/main" userDrawn="1">
  <p:cSld name="MW June 2025">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A8668D5E-863C-93E6-C20F-94E2BF3DC0E6}"/>
              </a:ext>
            </a:extLst>
          </p:cNvPr>
          <p:cNvSpPr/>
          <p:nvPr userDrawn="1"/>
        </p:nvSpPr>
        <p:spPr>
          <a:xfrm>
            <a:off x="0" y="6248400"/>
            <a:ext cx="12192000" cy="6096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99"/>
          </a:p>
        </p:txBody>
      </p:sp>
      <p:sp>
        <p:nvSpPr>
          <p:cNvPr id="4" name="Slide Number Placeholder 3"/>
          <p:cNvSpPr>
            <a:spLocks noGrp="1"/>
          </p:cNvSpPr>
          <p:nvPr>
            <p:ph type="sldNum" sz="quarter" idx="12"/>
          </p:nvPr>
        </p:nvSpPr>
        <p:spPr>
          <a:xfrm>
            <a:off x="11458384" y="6356352"/>
            <a:ext cx="444616" cy="365125"/>
          </a:xfrm>
        </p:spPr>
        <p:txBody>
          <a:bodyPr/>
          <a:lstStyle>
            <a:lvl1pPr>
              <a:defRPr lang="en-US" sz="700" kern="1200" smtClean="0">
                <a:solidFill>
                  <a:srgbClr val="2C2C2C"/>
                </a:solidFill>
                <a:latin typeface="Arial" panose="020B0604020202020204" pitchFamily="34" charset="0"/>
                <a:ea typeface="+mn-ea"/>
                <a:cs typeface="Arial" panose="020B0604020202020204" pitchFamily="34" charset="0"/>
              </a:defRPr>
            </a:lvl1pPr>
          </a:lstStyle>
          <a:p>
            <a:fld id="{BD5B6BAD-5F5D-3E4C-BAD0-B011452885A9}" type="slidenum">
              <a:rPr lang="en-PL" smtClean="0"/>
              <a:pPr/>
              <a:t>‹#›</a:t>
            </a:fld>
            <a:endParaRPr lang="en-PL"/>
          </a:p>
        </p:txBody>
      </p:sp>
      <p:pic>
        <p:nvPicPr>
          <p:cNvPr id="3" name="Picture 2" descr="A black background with white dots&#10;&#10;Description automatically generated">
            <a:extLst>
              <a:ext uri="{FF2B5EF4-FFF2-40B4-BE49-F238E27FC236}">
                <a16:creationId xmlns:a16="http://schemas.microsoft.com/office/drawing/2014/main" id="{41BA5EC2-BF61-4198-7860-3EB3634D1A49}"/>
              </a:ext>
            </a:extLst>
          </p:cNvPr>
          <p:cNvPicPr>
            <a:picLocks noChangeAspect="1"/>
          </p:cNvPicPr>
          <p:nvPr userDrawn="1"/>
        </p:nvPicPr>
        <p:blipFill>
          <a:blip r:embed="rId2"/>
          <a:stretch>
            <a:fillRect/>
          </a:stretch>
        </p:blipFill>
        <p:spPr>
          <a:xfrm>
            <a:off x="0" y="0"/>
            <a:ext cx="12192000" cy="6265824"/>
          </a:xfrm>
          <a:prstGeom prst="rect">
            <a:avLst/>
          </a:prstGeom>
        </p:spPr>
      </p:pic>
      <p:pic>
        <p:nvPicPr>
          <p:cNvPr id="7" name="Picture 6">
            <a:extLst>
              <a:ext uri="{FF2B5EF4-FFF2-40B4-BE49-F238E27FC236}">
                <a16:creationId xmlns:a16="http://schemas.microsoft.com/office/drawing/2014/main" id="{8641600A-0725-A9BB-AED3-93556CBACCCF}"/>
              </a:ext>
            </a:extLst>
          </p:cNvPr>
          <p:cNvPicPr>
            <a:picLocks noChangeAspect="1"/>
          </p:cNvPicPr>
          <p:nvPr userDrawn="1"/>
        </p:nvPicPr>
        <p:blipFill>
          <a:blip r:embed="rId3"/>
          <a:srcRect b="30267"/>
          <a:stretch/>
        </p:blipFill>
        <p:spPr>
          <a:xfrm>
            <a:off x="289000" y="5875870"/>
            <a:ext cx="2654886" cy="925664"/>
          </a:xfrm>
          <a:prstGeom prst="rect">
            <a:avLst/>
          </a:prstGeom>
        </p:spPr>
      </p:pic>
      <p:pic>
        <p:nvPicPr>
          <p:cNvPr id="9" name="Picture 8" descr="A black and grey logo&#10;&#10;Description automatically generated">
            <a:extLst>
              <a:ext uri="{FF2B5EF4-FFF2-40B4-BE49-F238E27FC236}">
                <a16:creationId xmlns:a16="http://schemas.microsoft.com/office/drawing/2014/main" id="{4B169CF4-4A01-D9EF-97BC-591C89813F1B}"/>
              </a:ext>
            </a:extLst>
          </p:cNvPr>
          <p:cNvPicPr>
            <a:picLocks noChangeAspect="1"/>
          </p:cNvPicPr>
          <p:nvPr userDrawn="1"/>
        </p:nvPicPr>
        <p:blipFill>
          <a:blip r:embed="rId4"/>
          <a:stretch>
            <a:fillRect/>
          </a:stretch>
        </p:blipFill>
        <p:spPr>
          <a:xfrm>
            <a:off x="10580327" y="6423886"/>
            <a:ext cx="675374" cy="230049"/>
          </a:xfrm>
          <a:prstGeom prst="rect">
            <a:avLst/>
          </a:prstGeom>
        </p:spPr>
      </p:pic>
      <p:sp>
        <p:nvSpPr>
          <p:cNvPr id="5" name="TextBox 4">
            <a:extLst>
              <a:ext uri="{FF2B5EF4-FFF2-40B4-BE49-F238E27FC236}">
                <a16:creationId xmlns:a16="http://schemas.microsoft.com/office/drawing/2014/main" id="{62EFDD47-7C0B-9D5F-3A68-8F3EBC54D0D0}"/>
              </a:ext>
            </a:extLst>
          </p:cNvPr>
          <p:cNvSpPr txBox="1"/>
          <p:nvPr userDrawn="1"/>
        </p:nvSpPr>
        <p:spPr>
          <a:xfrm>
            <a:off x="2764751" y="6436409"/>
            <a:ext cx="1362974" cy="246221"/>
          </a:xfrm>
          <a:prstGeom prst="rect">
            <a:avLst/>
          </a:prstGeom>
          <a:noFill/>
        </p:spPr>
        <p:txBody>
          <a:bodyPr wrap="square" rtlCol="0">
            <a:spAutoFit/>
          </a:bodyPr>
          <a:lstStyle/>
          <a:p>
            <a:r>
              <a:rPr lang="en-DE" sz="1000" b="1">
                <a:solidFill>
                  <a:srgbClr val="305461"/>
                </a:solidFill>
              </a:rPr>
              <a:t>I June 2025</a:t>
            </a:r>
            <a:endParaRPr lang="en-GB" sz="1000" b="1">
              <a:solidFill>
                <a:srgbClr val="305461"/>
              </a:solidFill>
            </a:endParaRPr>
          </a:p>
        </p:txBody>
      </p:sp>
    </p:spTree>
    <p:extLst>
      <p:ext uri="{BB962C8B-B14F-4D97-AF65-F5344CB8AC3E}">
        <p14:creationId xmlns:p14="http://schemas.microsoft.com/office/powerpoint/2010/main" val="2830665796"/>
      </p:ext>
    </p:extLst>
  </p:cSld>
  <p:clrMapOvr>
    <a:masterClrMapping/>
  </p:clrMapOvr>
</p:sldLayout>
</file>

<file path=ppt/slideLayouts/slideLayout239.xml><?xml version="1.0" encoding="utf-8"?>
<p:sldLayout xmlns:a="http://schemas.openxmlformats.org/drawingml/2006/main" xmlns:r="http://schemas.openxmlformats.org/officeDocument/2006/relationships" xmlns:p="http://schemas.openxmlformats.org/presentationml/2006/main" userDrawn="1">
  <p:cSld name="1_MW March">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A8668D5E-863C-93E6-C20F-94E2BF3DC0E6}"/>
              </a:ext>
            </a:extLst>
          </p:cNvPr>
          <p:cNvSpPr/>
          <p:nvPr userDrawn="1"/>
        </p:nvSpPr>
        <p:spPr>
          <a:xfrm>
            <a:off x="0" y="6248400"/>
            <a:ext cx="12192000" cy="6096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99"/>
          </a:p>
        </p:txBody>
      </p:sp>
      <p:sp>
        <p:nvSpPr>
          <p:cNvPr id="4" name="Slide Number Placeholder 3"/>
          <p:cNvSpPr>
            <a:spLocks noGrp="1"/>
          </p:cNvSpPr>
          <p:nvPr>
            <p:ph type="sldNum" sz="quarter" idx="12"/>
          </p:nvPr>
        </p:nvSpPr>
        <p:spPr>
          <a:xfrm>
            <a:off x="11458384" y="6356352"/>
            <a:ext cx="444616" cy="365125"/>
          </a:xfrm>
        </p:spPr>
        <p:txBody>
          <a:bodyPr/>
          <a:lstStyle>
            <a:lvl1pPr>
              <a:defRPr lang="en-US" sz="700" kern="1200" smtClean="0">
                <a:solidFill>
                  <a:srgbClr val="2C2C2C"/>
                </a:solidFill>
                <a:latin typeface="Arial" panose="020B0604020202020204" pitchFamily="34" charset="0"/>
                <a:ea typeface="+mn-ea"/>
                <a:cs typeface="Arial" panose="020B0604020202020204" pitchFamily="34" charset="0"/>
              </a:defRPr>
            </a:lvl1pPr>
          </a:lstStyle>
          <a:p>
            <a:fld id="{BD5B6BAD-5F5D-3E4C-BAD0-B011452885A9}" type="slidenum">
              <a:rPr lang="en-PL" smtClean="0"/>
              <a:pPr/>
              <a:t>‹#›</a:t>
            </a:fld>
            <a:endParaRPr lang="en-PL"/>
          </a:p>
        </p:txBody>
      </p:sp>
      <p:pic>
        <p:nvPicPr>
          <p:cNvPr id="6" name="Picture 5">
            <a:extLst>
              <a:ext uri="{FF2B5EF4-FFF2-40B4-BE49-F238E27FC236}">
                <a16:creationId xmlns:a16="http://schemas.microsoft.com/office/drawing/2014/main" id="{7CEAE3F0-C229-7F44-9C5B-946EF9F45577}"/>
              </a:ext>
            </a:extLst>
          </p:cNvPr>
          <p:cNvPicPr>
            <a:picLocks noChangeAspect="1"/>
          </p:cNvPicPr>
          <p:nvPr userDrawn="1"/>
        </p:nvPicPr>
        <p:blipFill>
          <a:blip r:embed="rId2" cstate="email">
            <a:extLst>
              <a:ext uri="{28A0092B-C50C-407E-A947-70E740481C1C}">
                <a14:useLocalDpi xmlns:a14="http://schemas.microsoft.com/office/drawing/2010/main"/>
              </a:ext>
            </a:extLst>
          </a:blip>
          <a:stretch>
            <a:fillRect/>
          </a:stretch>
        </p:blipFill>
        <p:spPr>
          <a:xfrm>
            <a:off x="381000" y="6458903"/>
            <a:ext cx="453348" cy="160020"/>
          </a:xfrm>
          <a:prstGeom prst="rect">
            <a:avLst/>
          </a:prstGeom>
        </p:spPr>
      </p:pic>
      <p:pic>
        <p:nvPicPr>
          <p:cNvPr id="3" name="Picture 2" descr="A black background with white dots&#10;&#10;Description automatically generated">
            <a:extLst>
              <a:ext uri="{FF2B5EF4-FFF2-40B4-BE49-F238E27FC236}">
                <a16:creationId xmlns:a16="http://schemas.microsoft.com/office/drawing/2014/main" id="{41BA5EC2-BF61-4198-7860-3EB3634D1A49}"/>
              </a:ext>
            </a:extLst>
          </p:cNvPr>
          <p:cNvPicPr>
            <a:picLocks noChangeAspect="1"/>
          </p:cNvPicPr>
          <p:nvPr userDrawn="1"/>
        </p:nvPicPr>
        <p:blipFill>
          <a:blip r:embed="rId3"/>
          <a:stretch>
            <a:fillRect/>
          </a:stretch>
        </p:blipFill>
        <p:spPr>
          <a:xfrm>
            <a:off x="0" y="0"/>
            <a:ext cx="12192000" cy="6265824"/>
          </a:xfrm>
          <a:prstGeom prst="rect">
            <a:avLst/>
          </a:prstGeom>
        </p:spPr>
      </p:pic>
      <p:sp>
        <p:nvSpPr>
          <p:cNvPr id="7" name="Text Placeholder 2">
            <a:extLst>
              <a:ext uri="{FF2B5EF4-FFF2-40B4-BE49-F238E27FC236}">
                <a16:creationId xmlns:a16="http://schemas.microsoft.com/office/drawing/2014/main" id="{3FF52D14-3062-C83E-EF0B-818E2DB52E80}"/>
              </a:ext>
            </a:extLst>
          </p:cNvPr>
          <p:cNvSpPr txBox="1">
            <a:spLocks/>
          </p:cNvSpPr>
          <p:nvPr userDrawn="1"/>
        </p:nvSpPr>
        <p:spPr>
          <a:xfrm>
            <a:off x="8827323" y="6486659"/>
            <a:ext cx="2709894" cy="168262"/>
          </a:xfrm>
          <a:prstGeom prst="rect">
            <a:avLst/>
          </a:prstGeom>
        </p:spPr>
        <p:txBody>
          <a:bodyPr vert="horz" lIns="45663" tIns="22832" rIns="45663" bIns="22832" rtlCol="0">
            <a:noAutofit/>
          </a:bodyPr>
          <a:lstStyle>
            <a:lvl1pPr marL="457086" indent="-457086" algn="l" defTabSz="1828343" rtl="0" eaLnBrk="1" latinLnBrk="0" hangingPunct="1">
              <a:lnSpc>
                <a:spcPct val="90000"/>
              </a:lnSpc>
              <a:spcBef>
                <a:spcPts val="2000"/>
              </a:spcBef>
              <a:buFont typeface="Arial" panose="020B0604020202020204" pitchFamily="34" charset="0"/>
              <a:buChar char="•"/>
              <a:defRPr sz="5599" kern="1200">
                <a:solidFill>
                  <a:schemeClr val="tx1"/>
                </a:solidFill>
                <a:latin typeface="+mn-lt"/>
                <a:ea typeface="+mn-ea"/>
                <a:cs typeface="+mn-cs"/>
              </a:defRPr>
            </a:lvl1pPr>
            <a:lvl2pPr marL="1371257" indent="-457086" algn="l" defTabSz="1828343" rtl="0" eaLnBrk="1" latinLnBrk="0" hangingPunct="1">
              <a:lnSpc>
                <a:spcPct val="90000"/>
              </a:lnSpc>
              <a:spcBef>
                <a:spcPts val="1000"/>
              </a:spcBef>
              <a:buFont typeface="Arial" panose="020B0604020202020204" pitchFamily="34" charset="0"/>
              <a:buChar char="•"/>
              <a:defRPr sz="4799" kern="1200">
                <a:solidFill>
                  <a:schemeClr val="tx1"/>
                </a:solidFill>
                <a:latin typeface="+mn-lt"/>
                <a:ea typeface="+mn-ea"/>
                <a:cs typeface="+mn-cs"/>
              </a:defRPr>
            </a:lvl2pPr>
            <a:lvl3pPr marL="2285429" indent="-457086" algn="l" defTabSz="1828343" rtl="0" eaLnBrk="1" latinLnBrk="0" hangingPunct="1">
              <a:lnSpc>
                <a:spcPct val="90000"/>
              </a:lnSpc>
              <a:spcBef>
                <a:spcPts val="1000"/>
              </a:spcBef>
              <a:buFont typeface="Arial" panose="020B0604020202020204" pitchFamily="34" charset="0"/>
              <a:buChar char="•"/>
              <a:defRPr sz="3999" kern="1200">
                <a:solidFill>
                  <a:schemeClr val="tx1"/>
                </a:solidFill>
                <a:latin typeface="+mn-lt"/>
                <a:ea typeface="+mn-ea"/>
                <a:cs typeface="+mn-cs"/>
              </a:defRPr>
            </a:lvl3pPr>
            <a:lvl4pPr marL="3199600" indent="-457086" algn="l" defTabSz="1828343" rtl="0" eaLnBrk="1" latinLnBrk="0" hangingPunct="1">
              <a:lnSpc>
                <a:spcPct val="90000"/>
              </a:lnSpc>
              <a:spcBef>
                <a:spcPts val="1000"/>
              </a:spcBef>
              <a:buFont typeface="Arial" panose="020B0604020202020204" pitchFamily="34" charset="0"/>
              <a:buChar char="•"/>
              <a:defRPr sz="3599" kern="1200">
                <a:solidFill>
                  <a:schemeClr val="tx1"/>
                </a:solidFill>
                <a:latin typeface="+mn-lt"/>
                <a:ea typeface="+mn-ea"/>
                <a:cs typeface="+mn-cs"/>
              </a:defRPr>
            </a:lvl4pPr>
            <a:lvl5pPr marL="4113771" indent="-457086" algn="l" defTabSz="1828343" rtl="0" eaLnBrk="1" latinLnBrk="0" hangingPunct="1">
              <a:lnSpc>
                <a:spcPct val="90000"/>
              </a:lnSpc>
              <a:spcBef>
                <a:spcPts val="1000"/>
              </a:spcBef>
              <a:buFont typeface="Arial" panose="020B0604020202020204" pitchFamily="34" charset="0"/>
              <a:buChar char="•"/>
              <a:defRPr sz="3599" kern="1200">
                <a:solidFill>
                  <a:schemeClr val="tx1"/>
                </a:solidFill>
                <a:latin typeface="+mn-lt"/>
                <a:ea typeface="+mn-ea"/>
                <a:cs typeface="+mn-cs"/>
              </a:defRPr>
            </a:lvl5pPr>
            <a:lvl6pPr marL="5027943" indent="-457086" algn="l" defTabSz="1828343" rtl="0" eaLnBrk="1" latinLnBrk="0" hangingPunct="1">
              <a:lnSpc>
                <a:spcPct val="90000"/>
              </a:lnSpc>
              <a:spcBef>
                <a:spcPts val="1000"/>
              </a:spcBef>
              <a:buFont typeface="Arial" panose="020B0604020202020204" pitchFamily="34" charset="0"/>
              <a:buChar char="•"/>
              <a:defRPr sz="3599" kern="1200">
                <a:solidFill>
                  <a:schemeClr val="tx1"/>
                </a:solidFill>
                <a:latin typeface="+mn-lt"/>
                <a:ea typeface="+mn-ea"/>
                <a:cs typeface="+mn-cs"/>
              </a:defRPr>
            </a:lvl6pPr>
            <a:lvl7pPr marL="5942114" indent="-457086" algn="l" defTabSz="1828343" rtl="0" eaLnBrk="1" latinLnBrk="0" hangingPunct="1">
              <a:lnSpc>
                <a:spcPct val="90000"/>
              </a:lnSpc>
              <a:spcBef>
                <a:spcPts val="1000"/>
              </a:spcBef>
              <a:buFont typeface="Arial" panose="020B0604020202020204" pitchFamily="34" charset="0"/>
              <a:buChar char="•"/>
              <a:defRPr sz="3599" kern="1200">
                <a:solidFill>
                  <a:schemeClr val="tx1"/>
                </a:solidFill>
                <a:latin typeface="+mn-lt"/>
                <a:ea typeface="+mn-ea"/>
                <a:cs typeface="+mn-cs"/>
              </a:defRPr>
            </a:lvl7pPr>
            <a:lvl8pPr marL="6856286" indent="-457086" algn="l" defTabSz="1828343" rtl="0" eaLnBrk="1" latinLnBrk="0" hangingPunct="1">
              <a:lnSpc>
                <a:spcPct val="90000"/>
              </a:lnSpc>
              <a:spcBef>
                <a:spcPts val="1000"/>
              </a:spcBef>
              <a:buFont typeface="Arial" panose="020B0604020202020204" pitchFamily="34" charset="0"/>
              <a:buChar char="•"/>
              <a:defRPr sz="3599" kern="1200">
                <a:solidFill>
                  <a:schemeClr val="tx1"/>
                </a:solidFill>
                <a:latin typeface="+mn-lt"/>
                <a:ea typeface="+mn-ea"/>
                <a:cs typeface="+mn-cs"/>
              </a:defRPr>
            </a:lvl8pPr>
            <a:lvl9pPr marL="7770457" indent="-457086" algn="l" defTabSz="1828343" rtl="0" eaLnBrk="1" latinLnBrk="0" hangingPunct="1">
              <a:lnSpc>
                <a:spcPct val="90000"/>
              </a:lnSpc>
              <a:spcBef>
                <a:spcPts val="1000"/>
              </a:spcBef>
              <a:buFont typeface="Arial" panose="020B0604020202020204" pitchFamily="34" charset="0"/>
              <a:buChar char="•"/>
              <a:defRPr sz="3599" kern="1200">
                <a:solidFill>
                  <a:schemeClr val="tx1"/>
                </a:solidFill>
                <a:latin typeface="+mn-lt"/>
                <a:ea typeface="+mn-ea"/>
                <a:cs typeface="+mn-cs"/>
              </a:defRPr>
            </a:lvl9pPr>
          </a:lstStyle>
          <a:p>
            <a:pPr marL="0" indent="0" algn="r" defTabSz="912850">
              <a:lnSpc>
                <a:spcPct val="80000"/>
              </a:lnSpc>
              <a:spcBef>
                <a:spcPts val="0"/>
              </a:spcBef>
              <a:buNone/>
              <a:defRPr/>
            </a:pPr>
            <a:r>
              <a:rPr lang="en-US" sz="700">
                <a:solidFill>
                  <a:srgbClr val="2C2C2C"/>
                </a:solidFill>
                <a:latin typeface="Arial" panose="020B0604020202020204" pitchFamily="34" charset="0"/>
                <a:cs typeface="Arial" panose="020B0604020202020204" pitchFamily="34" charset="0"/>
              </a:rPr>
              <a:t>IGNITE YOUR GROWTH </a:t>
            </a:r>
            <a:r>
              <a:rPr lang="en-US" sz="700" b="0">
                <a:solidFill>
                  <a:srgbClr val="5FD540"/>
                </a:solidFill>
                <a:latin typeface="Arial" panose="020B0604020202020204" pitchFamily="34" charset="0"/>
                <a:cs typeface="Arial" panose="020B0604020202020204" pitchFamily="34" charset="0"/>
              </a:rPr>
              <a:t>| MAY 2024</a:t>
            </a:r>
          </a:p>
        </p:txBody>
      </p:sp>
    </p:spTree>
    <p:extLst>
      <p:ext uri="{BB962C8B-B14F-4D97-AF65-F5344CB8AC3E}">
        <p14:creationId xmlns:p14="http://schemas.microsoft.com/office/powerpoint/2010/main" val="2625038948"/>
      </p:ext>
    </p:extLst>
  </p:cSld>
  <p:clrMapOvr>
    <a:masterClrMapping/>
  </p:clrMapOvr>
  <p:transition spd="slow">
    <p:push dir="u"/>
  </p:transition>
</p:sldLayout>
</file>

<file path=ppt/slideLayouts/slideLayout240.xml><?xml version="1.0" encoding="utf-8"?>
<p:sldLayout xmlns:a="http://schemas.openxmlformats.org/drawingml/2006/main" xmlns:r="http://schemas.openxmlformats.org/officeDocument/2006/relationships" xmlns:p="http://schemas.openxmlformats.org/presentationml/2006/main" userDrawn="1">
  <p:cSld name="MW JUNE 24">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A8668D5E-863C-93E6-C20F-94E2BF3DC0E6}"/>
              </a:ext>
            </a:extLst>
          </p:cNvPr>
          <p:cNvSpPr/>
          <p:nvPr userDrawn="1"/>
        </p:nvSpPr>
        <p:spPr>
          <a:xfrm>
            <a:off x="0" y="6248400"/>
            <a:ext cx="12192000" cy="6096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99"/>
          </a:p>
        </p:txBody>
      </p:sp>
      <p:sp>
        <p:nvSpPr>
          <p:cNvPr id="4" name="Slide Number Placeholder 3"/>
          <p:cNvSpPr>
            <a:spLocks noGrp="1"/>
          </p:cNvSpPr>
          <p:nvPr>
            <p:ph type="sldNum" sz="quarter" idx="12"/>
          </p:nvPr>
        </p:nvSpPr>
        <p:spPr>
          <a:xfrm>
            <a:off x="11458384" y="6356352"/>
            <a:ext cx="444616" cy="365125"/>
          </a:xfrm>
        </p:spPr>
        <p:txBody>
          <a:bodyPr/>
          <a:lstStyle>
            <a:lvl1pPr>
              <a:defRPr lang="en-US" sz="700" kern="1200" smtClean="0">
                <a:solidFill>
                  <a:srgbClr val="2C2C2C"/>
                </a:solidFill>
                <a:latin typeface="Arial" panose="020B0604020202020204" pitchFamily="34" charset="0"/>
                <a:ea typeface="+mn-ea"/>
                <a:cs typeface="Arial" panose="020B0604020202020204" pitchFamily="34" charset="0"/>
              </a:defRPr>
            </a:lvl1pPr>
          </a:lstStyle>
          <a:p>
            <a:fld id="{BD5B6BAD-5F5D-3E4C-BAD0-B011452885A9}" type="slidenum">
              <a:rPr lang="en-PL" smtClean="0"/>
              <a:pPr/>
              <a:t>‹#›</a:t>
            </a:fld>
            <a:endParaRPr lang="en-PL"/>
          </a:p>
        </p:txBody>
      </p:sp>
      <p:pic>
        <p:nvPicPr>
          <p:cNvPr id="6" name="Picture 5">
            <a:extLst>
              <a:ext uri="{FF2B5EF4-FFF2-40B4-BE49-F238E27FC236}">
                <a16:creationId xmlns:a16="http://schemas.microsoft.com/office/drawing/2014/main" id="{7CEAE3F0-C229-7F44-9C5B-946EF9F45577}"/>
              </a:ext>
            </a:extLst>
          </p:cNvPr>
          <p:cNvPicPr>
            <a:picLocks noChangeAspect="1"/>
          </p:cNvPicPr>
          <p:nvPr userDrawn="1"/>
        </p:nvPicPr>
        <p:blipFill>
          <a:blip r:embed="rId2" cstate="email">
            <a:extLst>
              <a:ext uri="{28A0092B-C50C-407E-A947-70E740481C1C}">
                <a14:useLocalDpi xmlns:a14="http://schemas.microsoft.com/office/drawing/2010/main"/>
              </a:ext>
            </a:extLst>
          </a:blip>
          <a:stretch>
            <a:fillRect/>
          </a:stretch>
        </p:blipFill>
        <p:spPr>
          <a:xfrm>
            <a:off x="381000" y="6458903"/>
            <a:ext cx="453348" cy="160020"/>
          </a:xfrm>
          <a:prstGeom prst="rect">
            <a:avLst/>
          </a:prstGeom>
        </p:spPr>
      </p:pic>
      <p:sp>
        <p:nvSpPr>
          <p:cNvPr id="5" name="Text Placeholder 2">
            <a:extLst>
              <a:ext uri="{FF2B5EF4-FFF2-40B4-BE49-F238E27FC236}">
                <a16:creationId xmlns:a16="http://schemas.microsoft.com/office/drawing/2014/main" id="{A2A0CA0A-BC92-C766-FDD5-846FCBE9B4A4}"/>
              </a:ext>
            </a:extLst>
          </p:cNvPr>
          <p:cNvSpPr txBox="1">
            <a:spLocks/>
          </p:cNvSpPr>
          <p:nvPr userDrawn="1"/>
        </p:nvSpPr>
        <p:spPr>
          <a:xfrm>
            <a:off x="8827323" y="6477781"/>
            <a:ext cx="2709894" cy="168262"/>
          </a:xfrm>
          <a:prstGeom prst="rect">
            <a:avLst/>
          </a:prstGeom>
        </p:spPr>
        <p:txBody>
          <a:bodyPr vert="horz" lIns="45663" tIns="22832" rIns="45663" bIns="22832" rtlCol="0">
            <a:noAutofit/>
          </a:bodyPr>
          <a:lstStyle>
            <a:lvl1pPr marL="457086" indent="-457086" algn="l" defTabSz="1828343" rtl="0" eaLnBrk="1" latinLnBrk="0" hangingPunct="1">
              <a:lnSpc>
                <a:spcPct val="90000"/>
              </a:lnSpc>
              <a:spcBef>
                <a:spcPts val="2000"/>
              </a:spcBef>
              <a:buFont typeface="Arial" panose="020B0604020202020204" pitchFamily="34" charset="0"/>
              <a:buChar char="•"/>
              <a:defRPr sz="5599" kern="1200">
                <a:solidFill>
                  <a:schemeClr val="tx1"/>
                </a:solidFill>
                <a:latin typeface="+mn-lt"/>
                <a:ea typeface="+mn-ea"/>
                <a:cs typeface="+mn-cs"/>
              </a:defRPr>
            </a:lvl1pPr>
            <a:lvl2pPr marL="1371257" indent="-457086" algn="l" defTabSz="1828343" rtl="0" eaLnBrk="1" latinLnBrk="0" hangingPunct="1">
              <a:lnSpc>
                <a:spcPct val="90000"/>
              </a:lnSpc>
              <a:spcBef>
                <a:spcPts val="1000"/>
              </a:spcBef>
              <a:buFont typeface="Arial" panose="020B0604020202020204" pitchFamily="34" charset="0"/>
              <a:buChar char="•"/>
              <a:defRPr sz="4799" kern="1200">
                <a:solidFill>
                  <a:schemeClr val="tx1"/>
                </a:solidFill>
                <a:latin typeface="+mn-lt"/>
                <a:ea typeface="+mn-ea"/>
                <a:cs typeface="+mn-cs"/>
              </a:defRPr>
            </a:lvl2pPr>
            <a:lvl3pPr marL="2285429" indent="-457086" algn="l" defTabSz="1828343" rtl="0" eaLnBrk="1" latinLnBrk="0" hangingPunct="1">
              <a:lnSpc>
                <a:spcPct val="90000"/>
              </a:lnSpc>
              <a:spcBef>
                <a:spcPts val="1000"/>
              </a:spcBef>
              <a:buFont typeface="Arial" panose="020B0604020202020204" pitchFamily="34" charset="0"/>
              <a:buChar char="•"/>
              <a:defRPr sz="3999" kern="1200">
                <a:solidFill>
                  <a:schemeClr val="tx1"/>
                </a:solidFill>
                <a:latin typeface="+mn-lt"/>
                <a:ea typeface="+mn-ea"/>
                <a:cs typeface="+mn-cs"/>
              </a:defRPr>
            </a:lvl3pPr>
            <a:lvl4pPr marL="3199600" indent="-457086" algn="l" defTabSz="1828343" rtl="0" eaLnBrk="1" latinLnBrk="0" hangingPunct="1">
              <a:lnSpc>
                <a:spcPct val="90000"/>
              </a:lnSpc>
              <a:spcBef>
                <a:spcPts val="1000"/>
              </a:spcBef>
              <a:buFont typeface="Arial" panose="020B0604020202020204" pitchFamily="34" charset="0"/>
              <a:buChar char="•"/>
              <a:defRPr sz="3599" kern="1200">
                <a:solidFill>
                  <a:schemeClr val="tx1"/>
                </a:solidFill>
                <a:latin typeface="+mn-lt"/>
                <a:ea typeface="+mn-ea"/>
                <a:cs typeface="+mn-cs"/>
              </a:defRPr>
            </a:lvl4pPr>
            <a:lvl5pPr marL="4113771" indent="-457086" algn="l" defTabSz="1828343" rtl="0" eaLnBrk="1" latinLnBrk="0" hangingPunct="1">
              <a:lnSpc>
                <a:spcPct val="90000"/>
              </a:lnSpc>
              <a:spcBef>
                <a:spcPts val="1000"/>
              </a:spcBef>
              <a:buFont typeface="Arial" panose="020B0604020202020204" pitchFamily="34" charset="0"/>
              <a:buChar char="•"/>
              <a:defRPr sz="3599" kern="1200">
                <a:solidFill>
                  <a:schemeClr val="tx1"/>
                </a:solidFill>
                <a:latin typeface="+mn-lt"/>
                <a:ea typeface="+mn-ea"/>
                <a:cs typeface="+mn-cs"/>
              </a:defRPr>
            </a:lvl5pPr>
            <a:lvl6pPr marL="5027943" indent="-457086" algn="l" defTabSz="1828343" rtl="0" eaLnBrk="1" latinLnBrk="0" hangingPunct="1">
              <a:lnSpc>
                <a:spcPct val="90000"/>
              </a:lnSpc>
              <a:spcBef>
                <a:spcPts val="1000"/>
              </a:spcBef>
              <a:buFont typeface="Arial" panose="020B0604020202020204" pitchFamily="34" charset="0"/>
              <a:buChar char="•"/>
              <a:defRPr sz="3599" kern="1200">
                <a:solidFill>
                  <a:schemeClr val="tx1"/>
                </a:solidFill>
                <a:latin typeface="+mn-lt"/>
                <a:ea typeface="+mn-ea"/>
                <a:cs typeface="+mn-cs"/>
              </a:defRPr>
            </a:lvl6pPr>
            <a:lvl7pPr marL="5942114" indent="-457086" algn="l" defTabSz="1828343" rtl="0" eaLnBrk="1" latinLnBrk="0" hangingPunct="1">
              <a:lnSpc>
                <a:spcPct val="90000"/>
              </a:lnSpc>
              <a:spcBef>
                <a:spcPts val="1000"/>
              </a:spcBef>
              <a:buFont typeface="Arial" panose="020B0604020202020204" pitchFamily="34" charset="0"/>
              <a:buChar char="•"/>
              <a:defRPr sz="3599" kern="1200">
                <a:solidFill>
                  <a:schemeClr val="tx1"/>
                </a:solidFill>
                <a:latin typeface="+mn-lt"/>
                <a:ea typeface="+mn-ea"/>
                <a:cs typeface="+mn-cs"/>
              </a:defRPr>
            </a:lvl7pPr>
            <a:lvl8pPr marL="6856286" indent="-457086" algn="l" defTabSz="1828343" rtl="0" eaLnBrk="1" latinLnBrk="0" hangingPunct="1">
              <a:lnSpc>
                <a:spcPct val="90000"/>
              </a:lnSpc>
              <a:spcBef>
                <a:spcPts val="1000"/>
              </a:spcBef>
              <a:buFont typeface="Arial" panose="020B0604020202020204" pitchFamily="34" charset="0"/>
              <a:buChar char="•"/>
              <a:defRPr sz="3599" kern="1200">
                <a:solidFill>
                  <a:schemeClr val="tx1"/>
                </a:solidFill>
                <a:latin typeface="+mn-lt"/>
                <a:ea typeface="+mn-ea"/>
                <a:cs typeface="+mn-cs"/>
              </a:defRPr>
            </a:lvl8pPr>
            <a:lvl9pPr marL="7770457" indent="-457086" algn="l" defTabSz="1828343" rtl="0" eaLnBrk="1" latinLnBrk="0" hangingPunct="1">
              <a:lnSpc>
                <a:spcPct val="90000"/>
              </a:lnSpc>
              <a:spcBef>
                <a:spcPts val="1000"/>
              </a:spcBef>
              <a:buFont typeface="Arial" panose="020B0604020202020204" pitchFamily="34" charset="0"/>
              <a:buChar char="•"/>
              <a:defRPr sz="3599" kern="1200">
                <a:solidFill>
                  <a:schemeClr val="tx1"/>
                </a:solidFill>
                <a:latin typeface="+mn-lt"/>
                <a:ea typeface="+mn-ea"/>
                <a:cs typeface="+mn-cs"/>
              </a:defRPr>
            </a:lvl9pPr>
          </a:lstStyle>
          <a:p>
            <a:pPr marL="0" indent="0" algn="r" defTabSz="912850">
              <a:lnSpc>
                <a:spcPct val="80000"/>
              </a:lnSpc>
              <a:spcBef>
                <a:spcPts val="0"/>
              </a:spcBef>
              <a:buNone/>
              <a:defRPr/>
            </a:pPr>
            <a:r>
              <a:rPr lang="en-US" sz="700" cap="all" baseline="0">
                <a:solidFill>
                  <a:srgbClr val="2C2C2C"/>
                </a:solidFill>
                <a:latin typeface="Arial" panose="020B0604020202020204" pitchFamily="34" charset="0"/>
                <a:cs typeface="Arial" panose="020B0604020202020204" pitchFamily="34" charset="0"/>
              </a:rPr>
              <a:t>Monthly Wins </a:t>
            </a:r>
            <a:r>
              <a:rPr lang="en-US" sz="700" b="0">
                <a:solidFill>
                  <a:srgbClr val="5FD540"/>
                </a:solidFill>
                <a:latin typeface="Arial" panose="020B0604020202020204" pitchFamily="34" charset="0"/>
                <a:cs typeface="Arial" panose="020B0604020202020204" pitchFamily="34" charset="0"/>
              </a:rPr>
              <a:t>| JUNE 2024</a:t>
            </a:r>
          </a:p>
        </p:txBody>
      </p:sp>
      <p:pic>
        <p:nvPicPr>
          <p:cNvPr id="3" name="Picture 2" descr="A black background with white dots&#10;&#10;Description automatically generated">
            <a:extLst>
              <a:ext uri="{FF2B5EF4-FFF2-40B4-BE49-F238E27FC236}">
                <a16:creationId xmlns:a16="http://schemas.microsoft.com/office/drawing/2014/main" id="{41BA5EC2-BF61-4198-7860-3EB3634D1A49}"/>
              </a:ext>
            </a:extLst>
          </p:cNvPr>
          <p:cNvPicPr>
            <a:picLocks noChangeAspect="1"/>
          </p:cNvPicPr>
          <p:nvPr userDrawn="1"/>
        </p:nvPicPr>
        <p:blipFill>
          <a:blip r:embed="rId3"/>
          <a:stretch>
            <a:fillRect/>
          </a:stretch>
        </p:blipFill>
        <p:spPr>
          <a:xfrm>
            <a:off x="0" y="0"/>
            <a:ext cx="12192000" cy="6265824"/>
          </a:xfrm>
          <a:prstGeom prst="rect">
            <a:avLst/>
          </a:prstGeom>
        </p:spPr>
      </p:pic>
    </p:spTree>
    <p:extLst>
      <p:ext uri="{BB962C8B-B14F-4D97-AF65-F5344CB8AC3E}">
        <p14:creationId xmlns:p14="http://schemas.microsoft.com/office/powerpoint/2010/main" val="1640685285"/>
      </p:ext>
    </p:extLst>
  </p:cSld>
  <p:clrMapOvr>
    <a:masterClrMapping/>
  </p:clrMapOvr>
</p:sldLayout>
</file>

<file path=ppt/slideLayouts/slideLayout241.xml><?xml version="1.0" encoding="utf-8"?>
<p:sldLayout xmlns:a="http://schemas.openxmlformats.org/drawingml/2006/main" xmlns:r="http://schemas.openxmlformats.org/officeDocument/2006/relationships" xmlns:p="http://schemas.openxmlformats.org/presentationml/2006/main" userDrawn="1">
  <p:cSld name="Blank Slide with logo">
    <p:spTree>
      <p:nvGrpSpPr>
        <p:cNvPr id="1" name=""/>
        <p:cNvGrpSpPr/>
        <p:nvPr/>
      </p:nvGrpSpPr>
      <p:grpSpPr>
        <a:xfrm>
          <a:off x="0" y="0"/>
          <a:ext cx="0" cy="0"/>
          <a:chOff x="0" y="0"/>
          <a:chExt cx="0" cy="0"/>
        </a:xfrm>
      </p:grpSpPr>
      <p:sp>
        <p:nvSpPr>
          <p:cNvPr id="9" name="Slide Number Placeholder 3">
            <a:extLst>
              <a:ext uri="{FF2B5EF4-FFF2-40B4-BE49-F238E27FC236}">
                <a16:creationId xmlns:a16="http://schemas.microsoft.com/office/drawing/2014/main" id="{CCA43F52-9735-6D42-AED3-747385887F46}"/>
              </a:ext>
            </a:extLst>
          </p:cNvPr>
          <p:cNvSpPr>
            <a:spLocks noGrp="1"/>
          </p:cNvSpPr>
          <p:nvPr>
            <p:ph type="sldNum" sz="quarter" idx="12"/>
          </p:nvPr>
        </p:nvSpPr>
        <p:spPr>
          <a:xfrm>
            <a:off x="11458384" y="6356351"/>
            <a:ext cx="444616" cy="365125"/>
          </a:xfrm>
          <a:prstGeom prst="rect">
            <a:avLst/>
          </a:prstGeom>
        </p:spPr>
        <p:txBody>
          <a:bodyPr/>
          <a:lstStyle>
            <a:lvl1pPr>
              <a:defRPr lang="en-US" sz="800" kern="1200" smtClean="0">
                <a:solidFill>
                  <a:srgbClr val="2C2C2C"/>
                </a:solidFill>
                <a:latin typeface="Arial" panose="020B0604020202020204" pitchFamily="34" charset="0"/>
                <a:ea typeface="+mn-ea"/>
                <a:cs typeface="Arial" panose="020B0604020202020204" pitchFamily="34" charset="0"/>
              </a:defRPr>
            </a:lvl1pPr>
          </a:lstStyle>
          <a:p>
            <a:fld id="{BD5B6BAD-5F5D-3E4C-BAD0-B011452885A9}" type="slidenum">
              <a:rPr lang="en-US" smtClean="0"/>
              <a:pPr/>
              <a:t>‹#›</a:t>
            </a:fld>
            <a:endParaRPr lang="en-US"/>
          </a:p>
        </p:txBody>
      </p:sp>
      <p:sp>
        <p:nvSpPr>
          <p:cNvPr id="7" name="Title 6">
            <a:extLst>
              <a:ext uri="{FF2B5EF4-FFF2-40B4-BE49-F238E27FC236}">
                <a16:creationId xmlns:a16="http://schemas.microsoft.com/office/drawing/2014/main" id="{6264C882-4153-1C44-8230-F909D95F0EC3}"/>
              </a:ext>
            </a:extLst>
          </p:cNvPr>
          <p:cNvSpPr>
            <a:spLocks noGrp="1"/>
          </p:cNvSpPr>
          <p:nvPr>
            <p:ph type="title"/>
          </p:nvPr>
        </p:nvSpPr>
        <p:spPr>
          <a:xfrm>
            <a:off x="313944" y="519618"/>
            <a:ext cx="11658599" cy="894654"/>
          </a:xfrm>
        </p:spPr>
        <p:txBody>
          <a:bodyPr anchor="t" anchorCtr="0">
            <a:noAutofit/>
          </a:bodyPr>
          <a:lstStyle>
            <a:lvl1pPr>
              <a:defRPr sz="2800" b="1">
                <a:solidFill>
                  <a:schemeClr val="tx1"/>
                </a:solidFill>
              </a:defRPr>
            </a:lvl1pPr>
          </a:lstStyle>
          <a:p>
            <a:r>
              <a:rPr lang="en-US"/>
              <a:t>Click to edit Master title style</a:t>
            </a:r>
          </a:p>
        </p:txBody>
      </p:sp>
      <p:sp>
        <p:nvSpPr>
          <p:cNvPr id="13" name="Content Placeholder 12">
            <a:extLst>
              <a:ext uri="{FF2B5EF4-FFF2-40B4-BE49-F238E27FC236}">
                <a16:creationId xmlns:a16="http://schemas.microsoft.com/office/drawing/2014/main" id="{A112751D-4B85-BD44-8C62-D807211F6BCB}"/>
              </a:ext>
            </a:extLst>
          </p:cNvPr>
          <p:cNvSpPr>
            <a:spLocks noGrp="1"/>
          </p:cNvSpPr>
          <p:nvPr>
            <p:ph sz="quarter" idx="13"/>
          </p:nvPr>
        </p:nvSpPr>
        <p:spPr>
          <a:xfrm>
            <a:off x="313944" y="1450975"/>
            <a:ext cx="11533187" cy="4584700"/>
          </a:xfrm>
        </p:spPr>
        <p:txBody>
          <a:bodyPr>
            <a:normAutofit/>
          </a:bodyPr>
          <a:lstStyle>
            <a:lvl1pPr>
              <a:lnSpc>
                <a:spcPct val="100000"/>
              </a:lnSpc>
              <a:spcBef>
                <a:spcPts val="1200"/>
              </a:spcBef>
              <a:defRPr sz="1800">
                <a:solidFill>
                  <a:schemeClr val="tx1"/>
                </a:solidFill>
              </a:defRPr>
            </a:lvl1pPr>
            <a:lvl2pPr marL="685629" indent="-228543">
              <a:lnSpc>
                <a:spcPct val="100000"/>
              </a:lnSpc>
              <a:spcBef>
                <a:spcPts val="900"/>
              </a:spcBef>
              <a:buFont typeface="System Font Regular"/>
              <a:buChar char="–"/>
              <a:defRPr sz="1800">
                <a:solidFill>
                  <a:schemeClr val="tx1"/>
                </a:solidFill>
              </a:defRPr>
            </a:lvl2pPr>
            <a:lvl3pPr marL="1257300" indent="-254000">
              <a:lnSpc>
                <a:spcPct val="100000"/>
              </a:lnSpc>
              <a:spcBef>
                <a:spcPts val="900"/>
              </a:spcBef>
              <a:tabLst/>
              <a:defRPr sz="1800">
                <a:solidFill>
                  <a:schemeClr val="tx1"/>
                </a:solidFill>
              </a:defRPr>
            </a:lvl3pPr>
            <a:lvl4pPr marL="1257300" indent="-254000">
              <a:lnSpc>
                <a:spcPct val="100000"/>
              </a:lnSpc>
              <a:spcBef>
                <a:spcPts val="900"/>
              </a:spcBef>
              <a:tabLst/>
              <a:defRPr sz="1800">
                <a:solidFill>
                  <a:schemeClr val="tx1"/>
                </a:solidFill>
              </a:defRPr>
            </a:lvl4pPr>
            <a:lvl5pPr marL="1257300" indent="-254000">
              <a:lnSpc>
                <a:spcPct val="100000"/>
              </a:lnSpc>
              <a:spcBef>
                <a:spcPts val="900"/>
              </a:spcBef>
              <a:tabLst/>
              <a:defRPr sz="18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137636799"/>
      </p:ext>
    </p:extLst>
  </p:cSld>
  <p:clrMapOvr>
    <a:masterClrMapping/>
  </p:clrMapOvr>
</p:sldLayout>
</file>

<file path=ppt/slideLayouts/slideLayout24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653832-8D54-BD29-3606-96A1ACD59F2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9AEF1B99-EBBF-F22D-8DEC-268DD52D901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719EF2A7-34E4-2474-2CBD-ED3FEBEA011A}"/>
              </a:ext>
            </a:extLst>
          </p:cNvPr>
          <p:cNvSpPr>
            <a:spLocks noGrp="1"/>
          </p:cNvSpPr>
          <p:nvPr>
            <p:ph type="dt" sz="half" idx="10"/>
          </p:nvPr>
        </p:nvSpPr>
        <p:spPr/>
        <p:txBody>
          <a:bodyPr/>
          <a:lstStyle/>
          <a:p>
            <a:fld id="{489CF55C-2800-4E5A-9E4E-92A107FE91DF}" type="datetimeFigureOut">
              <a:rPr lang="en-US" smtClean="0"/>
              <a:t>8/22/2025</a:t>
            </a:fld>
            <a:endParaRPr lang="en-US"/>
          </a:p>
        </p:txBody>
      </p:sp>
      <p:sp>
        <p:nvSpPr>
          <p:cNvPr id="5" name="Footer Placeholder 4">
            <a:extLst>
              <a:ext uri="{FF2B5EF4-FFF2-40B4-BE49-F238E27FC236}">
                <a16:creationId xmlns:a16="http://schemas.microsoft.com/office/drawing/2014/main" id="{ACC2D99A-CAAF-EA0A-09FE-8285D8EBB4D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DBEC8D0-2E80-3688-79E7-AF6478301C26}"/>
              </a:ext>
            </a:extLst>
          </p:cNvPr>
          <p:cNvSpPr>
            <a:spLocks noGrp="1"/>
          </p:cNvSpPr>
          <p:nvPr>
            <p:ph type="sldNum" sz="quarter" idx="12"/>
          </p:nvPr>
        </p:nvSpPr>
        <p:spPr/>
        <p:txBody>
          <a:bodyPr/>
          <a:lstStyle/>
          <a:p>
            <a:fld id="{5E82A0FD-A831-4BBC-A52E-B461A73A5391}" type="slidenum">
              <a:rPr lang="en-US" smtClean="0"/>
              <a:t>‹#›</a:t>
            </a:fld>
            <a:endParaRPr lang="en-US"/>
          </a:p>
        </p:txBody>
      </p:sp>
    </p:spTree>
    <p:extLst>
      <p:ext uri="{BB962C8B-B14F-4D97-AF65-F5344CB8AC3E}">
        <p14:creationId xmlns:p14="http://schemas.microsoft.com/office/powerpoint/2010/main" val="82499598"/>
      </p:ext>
    </p:extLst>
  </p:cSld>
  <p:clrMapOvr>
    <a:masterClrMapping/>
  </p:clrMapOvr>
</p:sldLayout>
</file>

<file path=ppt/slideLayouts/slideLayout24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7C5CFA-9353-BE22-DE28-55D5D5468BE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9FDB2475-CCE0-CC76-00F2-3C91456DFFC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F302062-3F41-036F-1039-1D4A5987FB4A}"/>
              </a:ext>
            </a:extLst>
          </p:cNvPr>
          <p:cNvSpPr>
            <a:spLocks noGrp="1"/>
          </p:cNvSpPr>
          <p:nvPr>
            <p:ph type="dt" sz="half" idx="10"/>
          </p:nvPr>
        </p:nvSpPr>
        <p:spPr/>
        <p:txBody>
          <a:bodyPr/>
          <a:lstStyle/>
          <a:p>
            <a:fld id="{489CF55C-2800-4E5A-9E4E-92A107FE91DF}" type="datetimeFigureOut">
              <a:rPr lang="en-US" smtClean="0"/>
              <a:t>8/22/2025</a:t>
            </a:fld>
            <a:endParaRPr lang="en-US"/>
          </a:p>
        </p:txBody>
      </p:sp>
      <p:sp>
        <p:nvSpPr>
          <p:cNvPr id="5" name="Footer Placeholder 4">
            <a:extLst>
              <a:ext uri="{FF2B5EF4-FFF2-40B4-BE49-F238E27FC236}">
                <a16:creationId xmlns:a16="http://schemas.microsoft.com/office/drawing/2014/main" id="{28962C21-64C0-A421-33EC-FC9C829FCE4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EEEF719-5FA0-28DC-F4CC-5F1DC55CDD29}"/>
              </a:ext>
            </a:extLst>
          </p:cNvPr>
          <p:cNvSpPr>
            <a:spLocks noGrp="1"/>
          </p:cNvSpPr>
          <p:nvPr>
            <p:ph type="sldNum" sz="quarter" idx="12"/>
          </p:nvPr>
        </p:nvSpPr>
        <p:spPr/>
        <p:txBody>
          <a:bodyPr/>
          <a:lstStyle/>
          <a:p>
            <a:fld id="{5E82A0FD-A831-4BBC-A52E-B461A73A5391}" type="slidenum">
              <a:rPr lang="en-US" smtClean="0"/>
              <a:t>‹#›</a:t>
            </a:fld>
            <a:endParaRPr lang="en-US"/>
          </a:p>
        </p:txBody>
      </p:sp>
    </p:spTree>
    <p:extLst>
      <p:ext uri="{BB962C8B-B14F-4D97-AF65-F5344CB8AC3E}">
        <p14:creationId xmlns:p14="http://schemas.microsoft.com/office/powerpoint/2010/main" val="3997584753"/>
      </p:ext>
    </p:extLst>
  </p:cSld>
  <p:clrMapOvr>
    <a:masterClrMapping/>
  </p:clrMapOvr>
</p:sldLayout>
</file>

<file path=ppt/slideLayouts/slideLayout24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B68C27-6736-396A-5907-DEF1FCAD697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DFF730A6-19F3-2721-AA6F-90CA8EB9720C}"/>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3C73833-D5E9-3B35-2726-58D78FFADBF9}"/>
              </a:ext>
            </a:extLst>
          </p:cNvPr>
          <p:cNvSpPr>
            <a:spLocks noGrp="1"/>
          </p:cNvSpPr>
          <p:nvPr>
            <p:ph type="dt" sz="half" idx="10"/>
          </p:nvPr>
        </p:nvSpPr>
        <p:spPr/>
        <p:txBody>
          <a:bodyPr/>
          <a:lstStyle/>
          <a:p>
            <a:fld id="{489CF55C-2800-4E5A-9E4E-92A107FE91DF}" type="datetimeFigureOut">
              <a:rPr lang="en-US" smtClean="0"/>
              <a:t>8/22/2025</a:t>
            </a:fld>
            <a:endParaRPr lang="en-US"/>
          </a:p>
        </p:txBody>
      </p:sp>
      <p:sp>
        <p:nvSpPr>
          <p:cNvPr id="5" name="Footer Placeholder 4">
            <a:extLst>
              <a:ext uri="{FF2B5EF4-FFF2-40B4-BE49-F238E27FC236}">
                <a16:creationId xmlns:a16="http://schemas.microsoft.com/office/drawing/2014/main" id="{2D1B491D-2BF8-76AB-81A4-7183C35C3B4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8CC4F24-6E2F-51E7-98F7-DA97913017FD}"/>
              </a:ext>
            </a:extLst>
          </p:cNvPr>
          <p:cNvSpPr>
            <a:spLocks noGrp="1"/>
          </p:cNvSpPr>
          <p:nvPr>
            <p:ph type="sldNum" sz="quarter" idx="12"/>
          </p:nvPr>
        </p:nvSpPr>
        <p:spPr/>
        <p:txBody>
          <a:bodyPr/>
          <a:lstStyle/>
          <a:p>
            <a:fld id="{5E82A0FD-A831-4BBC-A52E-B461A73A5391}" type="slidenum">
              <a:rPr lang="en-US" smtClean="0"/>
              <a:t>‹#›</a:t>
            </a:fld>
            <a:endParaRPr lang="en-US"/>
          </a:p>
        </p:txBody>
      </p:sp>
    </p:spTree>
    <p:extLst>
      <p:ext uri="{BB962C8B-B14F-4D97-AF65-F5344CB8AC3E}">
        <p14:creationId xmlns:p14="http://schemas.microsoft.com/office/powerpoint/2010/main" val="3675323807"/>
      </p:ext>
    </p:extLst>
  </p:cSld>
  <p:clrMapOvr>
    <a:masterClrMapping/>
  </p:clrMapOvr>
</p:sldLayout>
</file>

<file path=ppt/slideLayouts/slideLayout24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C3A931-DC97-633D-7820-9C486BAE15F9}"/>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9BD68E25-D809-1976-C409-CF68B517088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E268F74-D164-48CB-56FB-0B981A8BE162}"/>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E74BAC94-556D-E7EF-94BC-E531F1B10EF4}"/>
              </a:ext>
            </a:extLst>
          </p:cNvPr>
          <p:cNvSpPr>
            <a:spLocks noGrp="1"/>
          </p:cNvSpPr>
          <p:nvPr>
            <p:ph type="dt" sz="half" idx="10"/>
          </p:nvPr>
        </p:nvSpPr>
        <p:spPr/>
        <p:txBody>
          <a:bodyPr/>
          <a:lstStyle/>
          <a:p>
            <a:fld id="{489CF55C-2800-4E5A-9E4E-92A107FE91DF}" type="datetimeFigureOut">
              <a:rPr lang="en-US" smtClean="0"/>
              <a:t>8/22/2025</a:t>
            </a:fld>
            <a:endParaRPr lang="en-US"/>
          </a:p>
        </p:txBody>
      </p:sp>
      <p:sp>
        <p:nvSpPr>
          <p:cNvPr id="6" name="Footer Placeholder 5">
            <a:extLst>
              <a:ext uri="{FF2B5EF4-FFF2-40B4-BE49-F238E27FC236}">
                <a16:creationId xmlns:a16="http://schemas.microsoft.com/office/drawing/2014/main" id="{49FCA366-A02A-0AF8-A63F-62670A54C4B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426D707-CC97-3EA7-4151-9B0C77EB259B}"/>
              </a:ext>
            </a:extLst>
          </p:cNvPr>
          <p:cNvSpPr>
            <a:spLocks noGrp="1"/>
          </p:cNvSpPr>
          <p:nvPr>
            <p:ph type="sldNum" sz="quarter" idx="12"/>
          </p:nvPr>
        </p:nvSpPr>
        <p:spPr/>
        <p:txBody>
          <a:bodyPr/>
          <a:lstStyle/>
          <a:p>
            <a:fld id="{5E82A0FD-A831-4BBC-A52E-B461A73A5391}" type="slidenum">
              <a:rPr lang="en-US" smtClean="0"/>
              <a:t>‹#›</a:t>
            </a:fld>
            <a:endParaRPr lang="en-US"/>
          </a:p>
        </p:txBody>
      </p:sp>
    </p:spTree>
    <p:extLst>
      <p:ext uri="{BB962C8B-B14F-4D97-AF65-F5344CB8AC3E}">
        <p14:creationId xmlns:p14="http://schemas.microsoft.com/office/powerpoint/2010/main" val="2044761477"/>
      </p:ext>
    </p:extLst>
  </p:cSld>
  <p:clrMapOvr>
    <a:masterClrMapping/>
  </p:clrMapOvr>
</p:sldLayout>
</file>

<file path=ppt/slideLayouts/slideLayout24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D56E2A-B2DC-CE9A-CFB0-21D680A2551D}"/>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834710F7-EF5B-EA2B-D318-AEB1325393E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9A42FFE-17EE-B9D9-BE55-C8B8E34F2CC5}"/>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66E543DB-BE48-4F67-C5AD-09ABB62BE23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B8B6D2B-0307-D6C6-E566-EDDBD865A6C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53516599-6767-0FBD-C389-F006D28CC857}"/>
              </a:ext>
            </a:extLst>
          </p:cNvPr>
          <p:cNvSpPr>
            <a:spLocks noGrp="1"/>
          </p:cNvSpPr>
          <p:nvPr>
            <p:ph type="dt" sz="half" idx="10"/>
          </p:nvPr>
        </p:nvSpPr>
        <p:spPr/>
        <p:txBody>
          <a:bodyPr/>
          <a:lstStyle/>
          <a:p>
            <a:fld id="{489CF55C-2800-4E5A-9E4E-92A107FE91DF}" type="datetimeFigureOut">
              <a:rPr lang="en-US" smtClean="0"/>
              <a:t>8/22/2025</a:t>
            </a:fld>
            <a:endParaRPr lang="en-US"/>
          </a:p>
        </p:txBody>
      </p:sp>
      <p:sp>
        <p:nvSpPr>
          <p:cNvPr id="8" name="Footer Placeholder 7">
            <a:extLst>
              <a:ext uri="{FF2B5EF4-FFF2-40B4-BE49-F238E27FC236}">
                <a16:creationId xmlns:a16="http://schemas.microsoft.com/office/drawing/2014/main" id="{BC398D17-8260-8356-ED9C-707282F88B1D}"/>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7AC57BE-C4FB-090A-C7D5-291817E88959}"/>
              </a:ext>
            </a:extLst>
          </p:cNvPr>
          <p:cNvSpPr>
            <a:spLocks noGrp="1"/>
          </p:cNvSpPr>
          <p:nvPr>
            <p:ph type="sldNum" sz="quarter" idx="12"/>
          </p:nvPr>
        </p:nvSpPr>
        <p:spPr/>
        <p:txBody>
          <a:bodyPr/>
          <a:lstStyle/>
          <a:p>
            <a:fld id="{5E82A0FD-A831-4BBC-A52E-B461A73A5391}" type="slidenum">
              <a:rPr lang="en-US" smtClean="0"/>
              <a:t>‹#›</a:t>
            </a:fld>
            <a:endParaRPr lang="en-US"/>
          </a:p>
        </p:txBody>
      </p:sp>
    </p:spTree>
    <p:extLst>
      <p:ext uri="{BB962C8B-B14F-4D97-AF65-F5344CB8AC3E}">
        <p14:creationId xmlns:p14="http://schemas.microsoft.com/office/powerpoint/2010/main" val="4209469502"/>
      </p:ext>
    </p:extLst>
  </p:cSld>
  <p:clrMapOvr>
    <a:masterClrMapping/>
  </p:clrMapOvr>
</p:sldLayout>
</file>

<file path=ppt/slideLayouts/slideLayout24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3858FB-ABD9-9809-3022-82AE60C4793F}"/>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785FDB8B-2F60-2F27-1C66-A900D16607E2}"/>
              </a:ext>
            </a:extLst>
          </p:cNvPr>
          <p:cNvSpPr>
            <a:spLocks noGrp="1"/>
          </p:cNvSpPr>
          <p:nvPr>
            <p:ph type="dt" sz="half" idx="10"/>
          </p:nvPr>
        </p:nvSpPr>
        <p:spPr/>
        <p:txBody>
          <a:bodyPr/>
          <a:lstStyle/>
          <a:p>
            <a:fld id="{489CF55C-2800-4E5A-9E4E-92A107FE91DF}" type="datetimeFigureOut">
              <a:rPr lang="en-US" smtClean="0"/>
              <a:t>8/22/2025</a:t>
            </a:fld>
            <a:endParaRPr lang="en-US"/>
          </a:p>
        </p:txBody>
      </p:sp>
      <p:sp>
        <p:nvSpPr>
          <p:cNvPr id="4" name="Footer Placeholder 3">
            <a:extLst>
              <a:ext uri="{FF2B5EF4-FFF2-40B4-BE49-F238E27FC236}">
                <a16:creationId xmlns:a16="http://schemas.microsoft.com/office/drawing/2014/main" id="{8097B92B-2DE2-9653-DA2A-66C829186E13}"/>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E0969CA1-0A0F-9EA5-A93E-3A3F2C235979}"/>
              </a:ext>
            </a:extLst>
          </p:cNvPr>
          <p:cNvSpPr>
            <a:spLocks noGrp="1"/>
          </p:cNvSpPr>
          <p:nvPr>
            <p:ph type="sldNum" sz="quarter" idx="12"/>
          </p:nvPr>
        </p:nvSpPr>
        <p:spPr/>
        <p:txBody>
          <a:bodyPr/>
          <a:lstStyle/>
          <a:p>
            <a:fld id="{5E82A0FD-A831-4BBC-A52E-B461A73A5391}" type="slidenum">
              <a:rPr lang="en-US" smtClean="0"/>
              <a:t>‹#›</a:t>
            </a:fld>
            <a:endParaRPr lang="en-US"/>
          </a:p>
        </p:txBody>
      </p:sp>
    </p:spTree>
    <p:extLst>
      <p:ext uri="{BB962C8B-B14F-4D97-AF65-F5344CB8AC3E}">
        <p14:creationId xmlns:p14="http://schemas.microsoft.com/office/powerpoint/2010/main" val="1751551522"/>
      </p:ext>
    </p:extLst>
  </p:cSld>
  <p:clrMapOvr>
    <a:masterClrMapping/>
  </p:clrMapOvr>
</p:sldLayout>
</file>

<file path=ppt/slideLayouts/slideLayout24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C07CC85-76DB-CFC0-484A-1732328BF8F7}"/>
              </a:ext>
            </a:extLst>
          </p:cNvPr>
          <p:cNvSpPr>
            <a:spLocks noGrp="1"/>
          </p:cNvSpPr>
          <p:nvPr>
            <p:ph type="dt" sz="half" idx="10"/>
          </p:nvPr>
        </p:nvSpPr>
        <p:spPr/>
        <p:txBody>
          <a:bodyPr/>
          <a:lstStyle/>
          <a:p>
            <a:fld id="{489CF55C-2800-4E5A-9E4E-92A107FE91DF}" type="datetimeFigureOut">
              <a:rPr lang="en-US" smtClean="0"/>
              <a:t>8/22/2025</a:t>
            </a:fld>
            <a:endParaRPr lang="en-US"/>
          </a:p>
        </p:txBody>
      </p:sp>
      <p:sp>
        <p:nvSpPr>
          <p:cNvPr id="3" name="Footer Placeholder 2">
            <a:extLst>
              <a:ext uri="{FF2B5EF4-FFF2-40B4-BE49-F238E27FC236}">
                <a16:creationId xmlns:a16="http://schemas.microsoft.com/office/drawing/2014/main" id="{54E6AEA0-F42E-0488-298B-A172A96014A6}"/>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FE3EE54B-5712-E2C9-F418-567ECD9B7794}"/>
              </a:ext>
            </a:extLst>
          </p:cNvPr>
          <p:cNvSpPr>
            <a:spLocks noGrp="1"/>
          </p:cNvSpPr>
          <p:nvPr>
            <p:ph type="sldNum" sz="quarter" idx="12"/>
          </p:nvPr>
        </p:nvSpPr>
        <p:spPr/>
        <p:txBody>
          <a:bodyPr/>
          <a:lstStyle/>
          <a:p>
            <a:fld id="{5E82A0FD-A831-4BBC-A52E-B461A73A5391}" type="slidenum">
              <a:rPr lang="en-US" smtClean="0"/>
              <a:t>‹#›</a:t>
            </a:fld>
            <a:endParaRPr lang="en-US"/>
          </a:p>
        </p:txBody>
      </p:sp>
    </p:spTree>
    <p:extLst>
      <p:ext uri="{BB962C8B-B14F-4D97-AF65-F5344CB8AC3E}">
        <p14:creationId xmlns:p14="http://schemas.microsoft.com/office/powerpoint/2010/main" val="1024273289"/>
      </p:ext>
    </p:extLst>
  </p:cSld>
  <p:clrMapOvr>
    <a:masterClrMapping/>
  </p:clrMapOvr>
</p:sldLayout>
</file>

<file path=ppt/slideLayouts/slideLayout24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109438-8DFF-C0DD-2DC5-5DEE9812410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830509F7-BFBD-54D8-0633-B7745F8F33F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CB28F186-B257-1EA2-D224-4607AE54EF8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ECCF73A-A9B3-70D4-E734-68E8E63B0C31}"/>
              </a:ext>
            </a:extLst>
          </p:cNvPr>
          <p:cNvSpPr>
            <a:spLocks noGrp="1"/>
          </p:cNvSpPr>
          <p:nvPr>
            <p:ph type="dt" sz="half" idx="10"/>
          </p:nvPr>
        </p:nvSpPr>
        <p:spPr/>
        <p:txBody>
          <a:bodyPr/>
          <a:lstStyle/>
          <a:p>
            <a:fld id="{489CF55C-2800-4E5A-9E4E-92A107FE91DF}" type="datetimeFigureOut">
              <a:rPr lang="en-US" smtClean="0"/>
              <a:t>8/22/2025</a:t>
            </a:fld>
            <a:endParaRPr lang="en-US"/>
          </a:p>
        </p:txBody>
      </p:sp>
      <p:sp>
        <p:nvSpPr>
          <p:cNvPr id="6" name="Footer Placeholder 5">
            <a:extLst>
              <a:ext uri="{FF2B5EF4-FFF2-40B4-BE49-F238E27FC236}">
                <a16:creationId xmlns:a16="http://schemas.microsoft.com/office/drawing/2014/main" id="{F43E8E5B-E3C7-DC8A-856C-C0BECAD982D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BC2773C-CFC1-0B9B-D941-618F2EA212B6}"/>
              </a:ext>
            </a:extLst>
          </p:cNvPr>
          <p:cNvSpPr>
            <a:spLocks noGrp="1"/>
          </p:cNvSpPr>
          <p:nvPr>
            <p:ph type="sldNum" sz="quarter" idx="12"/>
          </p:nvPr>
        </p:nvSpPr>
        <p:spPr/>
        <p:txBody>
          <a:bodyPr/>
          <a:lstStyle/>
          <a:p>
            <a:fld id="{5E82A0FD-A831-4BBC-A52E-B461A73A5391}" type="slidenum">
              <a:rPr lang="en-US" smtClean="0"/>
              <a:t>‹#›</a:t>
            </a:fld>
            <a:endParaRPr lang="en-US"/>
          </a:p>
        </p:txBody>
      </p:sp>
    </p:spTree>
    <p:extLst>
      <p:ext uri="{BB962C8B-B14F-4D97-AF65-F5344CB8AC3E}">
        <p14:creationId xmlns:p14="http://schemas.microsoft.com/office/powerpoint/2010/main" val="2394552541"/>
      </p:ext>
    </p:extLst>
  </p:cSld>
  <p:clrMapOvr>
    <a:masterClrMapping/>
  </p:clrMapOvr>
</p:sldLayout>
</file>

<file path=ppt/slideLayouts/slideLayout25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904A10-9E0F-B72C-1EC8-67AA908BA4A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685336D7-A474-48C5-494C-B3EAAC0D4BF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13046E97-57DE-D5CA-9305-3C4AD16BF40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5088994-59F8-8791-2CB8-7F8C7FBA5C80}"/>
              </a:ext>
            </a:extLst>
          </p:cNvPr>
          <p:cNvSpPr>
            <a:spLocks noGrp="1"/>
          </p:cNvSpPr>
          <p:nvPr>
            <p:ph type="dt" sz="half" idx="10"/>
          </p:nvPr>
        </p:nvSpPr>
        <p:spPr/>
        <p:txBody>
          <a:bodyPr/>
          <a:lstStyle/>
          <a:p>
            <a:fld id="{489CF55C-2800-4E5A-9E4E-92A107FE91DF}" type="datetimeFigureOut">
              <a:rPr lang="en-US" smtClean="0"/>
              <a:t>8/22/2025</a:t>
            </a:fld>
            <a:endParaRPr lang="en-US"/>
          </a:p>
        </p:txBody>
      </p:sp>
      <p:sp>
        <p:nvSpPr>
          <p:cNvPr id="6" name="Footer Placeholder 5">
            <a:extLst>
              <a:ext uri="{FF2B5EF4-FFF2-40B4-BE49-F238E27FC236}">
                <a16:creationId xmlns:a16="http://schemas.microsoft.com/office/drawing/2014/main" id="{73C2365F-E08C-61FA-37EC-8C7B57E6F17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07A80BC-614A-09B3-4C3F-2D29B664E9E1}"/>
              </a:ext>
            </a:extLst>
          </p:cNvPr>
          <p:cNvSpPr>
            <a:spLocks noGrp="1"/>
          </p:cNvSpPr>
          <p:nvPr>
            <p:ph type="sldNum" sz="quarter" idx="12"/>
          </p:nvPr>
        </p:nvSpPr>
        <p:spPr/>
        <p:txBody>
          <a:bodyPr/>
          <a:lstStyle/>
          <a:p>
            <a:fld id="{5E82A0FD-A831-4BBC-A52E-B461A73A5391}" type="slidenum">
              <a:rPr lang="en-US" smtClean="0"/>
              <a:t>‹#›</a:t>
            </a:fld>
            <a:endParaRPr lang="en-US"/>
          </a:p>
        </p:txBody>
      </p:sp>
    </p:spTree>
    <p:extLst>
      <p:ext uri="{BB962C8B-B14F-4D97-AF65-F5344CB8AC3E}">
        <p14:creationId xmlns:p14="http://schemas.microsoft.com/office/powerpoint/2010/main" val="1270161837"/>
      </p:ext>
    </p:extLst>
  </p:cSld>
  <p:clrMapOvr>
    <a:masterClrMapping/>
  </p:clrMapOvr>
</p:sldLayout>
</file>

<file path=ppt/slideLayouts/slideLayout25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C80CF1-0195-B5B1-3CDC-2F3D3744C7A9}"/>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EC3788C1-5A73-DDEC-F4C2-D24010D3453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5F5070A-B261-C004-21D9-553BB64CAE77}"/>
              </a:ext>
            </a:extLst>
          </p:cNvPr>
          <p:cNvSpPr>
            <a:spLocks noGrp="1"/>
          </p:cNvSpPr>
          <p:nvPr>
            <p:ph type="dt" sz="half" idx="10"/>
          </p:nvPr>
        </p:nvSpPr>
        <p:spPr/>
        <p:txBody>
          <a:bodyPr/>
          <a:lstStyle/>
          <a:p>
            <a:fld id="{489CF55C-2800-4E5A-9E4E-92A107FE91DF}" type="datetimeFigureOut">
              <a:rPr lang="en-US" smtClean="0"/>
              <a:t>8/22/2025</a:t>
            </a:fld>
            <a:endParaRPr lang="en-US"/>
          </a:p>
        </p:txBody>
      </p:sp>
      <p:sp>
        <p:nvSpPr>
          <p:cNvPr id="5" name="Footer Placeholder 4">
            <a:extLst>
              <a:ext uri="{FF2B5EF4-FFF2-40B4-BE49-F238E27FC236}">
                <a16:creationId xmlns:a16="http://schemas.microsoft.com/office/drawing/2014/main" id="{C6955B43-5ECE-26A2-7DAE-A673A5D5880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0026F94-D0F6-46CD-0DF9-802540CB5452}"/>
              </a:ext>
            </a:extLst>
          </p:cNvPr>
          <p:cNvSpPr>
            <a:spLocks noGrp="1"/>
          </p:cNvSpPr>
          <p:nvPr>
            <p:ph type="sldNum" sz="quarter" idx="12"/>
          </p:nvPr>
        </p:nvSpPr>
        <p:spPr/>
        <p:txBody>
          <a:bodyPr/>
          <a:lstStyle/>
          <a:p>
            <a:fld id="{5E82A0FD-A831-4BBC-A52E-B461A73A5391}" type="slidenum">
              <a:rPr lang="en-US" smtClean="0"/>
              <a:t>‹#›</a:t>
            </a:fld>
            <a:endParaRPr lang="en-US"/>
          </a:p>
        </p:txBody>
      </p:sp>
    </p:spTree>
    <p:extLst>
      <p:ext uri="{BB962C8B-B14F-4D97-AF65-F5344CB8AC3E}">
        <p14:creationId xmlns:p14="http://schemas.microsoft.com/office/powerpoint/2010/main" val="3683196184"/>
      </p:ext>
    </p:extLst>
  </p:cSld>
  <p:clrMapOvr>
    <a:masterClrMapping/>
  </p:clrMapOvr>
</p:sldLayout>
</file>

<file path=ppt/slideLayouts/slideLayout25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1F00C68-9356-BC6A-D33B-809CFF49F15D}"/>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40998479-38C5-D40B-DDC8-F3B745EC747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0D0525A-78DE-22C3-B8C9-1F7651261B0E}"/>
              </a:ext>
            </a:extLst>
          </p:cNvPr>
          <p:cNvSpPr>
            <a:spLocks noGrp="1"/>
          </p:cNvSpPr>
          <p:nvPr>
            <p:ph type="dt" sz="half" idx="10"/>
          </p:nvPr>
        </p:nvSpPr>
        <p:spPr/>
        <p:txBody>
          <a:bodyPr/>
          <a:lstStyle/>
          <a:p>
            <a:fld id="{489CF55C-2800-4E5A-9E4E-92A107FE91DF}" type="datetimeFigureOut">
              <a:rPr lang="en-US" smtClean="0"/>
              <a:t>8/22/2025</a:t>
            </a:fld>
            <a:endParaRPr lang="en-US"/>
          </a:p>
        </p:txBody>
      </p:sp>
      <p:sp>
        <p:nvSpPr>
          <p:cNvPr id="5" name="Footer Placeholder 4">
            <a:extLst>
              <a:ext uri="{FF2B5EF4-FFF2-40B4-BE49-F238E27FC236}">
                <a16:creationId xmlns:a16="http://schemas.microsoft.com/office/drawing/2014/main" id="{26C23894-4978-46F9-070B-AFEF0CD59A9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7AA91CE-3E1C-3219-565B-C033545758A0}"/>
              </a:ext>
            </a:extLst>
          </p:cNvPr>
          <p:cNvSpPr>
            <a:spLocks noGrp="1"/>
          </p:cNvSpPr>
          <p:nvPr>
            <p:ph type="sldNum" sz="quarter" idx="12"/>
          </p:nvPr>
        </p:nvSpPr>
        <p:spPr/>
        <p:txBody>
          <a:bodyPr/>
          <a:lstStyle/>
          <a:p>
            <a:fld id="{5E82A0FD-A831-4BBC-A52E-B461A73A5391}" type="slidenum">
              <a:rPr lang="en-US" smtClean="0"/>
              <a:t>‹#›</a:t>
            </a:fld>
            <a:endParaRPr lang="en-US"/>
          </a:p>
        </p:txBody>
      </p:sp>
    </p:spTree>
    <p:extLst>
      <p:ext uri="{BB962C8B-B14F-4D97-AF65-F5344CB8AC3E}">
        <p14:creationId xmlns:p14="http://schemas.microsoft.com/office/powerpoint/2010/main" val="469914161"/>
      </p:ext>
    </p:extLst>
  </p:cSld>
  <p:clrMapOvr>
    <a:masterClrMapping/>
  </p:clrMapOvr>
</p:sldLayout>
</file>

<file path=ppt/slideLayouts/slideLayout253.xml><?xml version="1.0" encoding="utf-8"?>
<p:sldLayout xmlns:a="http://schemas.openxmlformats.org/drawingml/2006/main" xmlns:r="http://schemas.openxmlformats.org/officeDocument/2006/relationships" xmlns:p="http://schemas.openxmlformats.org/presentationml/2006/main" preserve="1" userDrawn="1">
  <p:cSld name="1_MW AUGUST 24">
    <p:bg>
      <p:bgPr>
        <a:solidFill>
          <a:schemeClr val="bg1"/>
        </a:soli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A8668D5E-863C-93E6-C20F-94E2BF3DC0E6}"/>
              </a:ext>
            </a:extLst>
          </p:cNvPr>
          <p:cNvSpPr/>
          <p:nvPr userDrawn="1"/>
        </p:nvSpPr>
        <p:spPr>
          <a:xfrm>
            <a:off x="0" y="6248400"/>
            <a:ext cx="12192000" cy="6096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99"/>
          </a:p>
        </p:txBody>
      </p:sp>
      <p:sp>
        <p:nvSpPr>
          <p:cNvPr id="4" name="Slide Number Placeholder 3"/>
          <p:cNvSpPr>
            <a:spLocks noGrp="1"/>
          </p:cNvSpPr>
          <p:nvPr>
            <p:ph type="sldNum" sz="quarter" idx="12"/>
          </p:nvPr>
        </p:nvSpPr>
        <p:spPr>
          <a:xfrm>
            <a:off x="11458384" y="6356352"/>
            <a:ext cx="444616" cy="365125"/>
          </a:xfrm>
        </p:spPr>
        <p:txBody>
          <a:bodyPr/>
          <a:lstStyle>
            <a:lvl1pPr>
              <a:defRPr lang="en-US" sz="700" kern="1200" smtClean="0">
                <a:solidFill>
                  <a:srgbClr val="2C2C2C"/>
                </a:solidFill>
                <a:latin typeface="Arial" panose="020B0604020202020204" pitchFamily="34" charset="0"/>
                <a:ea typeface="+mn-ea"/>
                <a:cs typeface="Arial" panose="020B0604020202020204" pitchFamily="34" charset="0"/>
              </a:defRPr>
            </a:lvl1pPr>
          </a:lstStyle>
          <a:p>
            <a:fld id="{BD5B6BAD-5F5D-3E4C-BAD0-B011452885A9}" type="slidenum">
              <a:rPr lang="en-PL" smtClean="0"/>
              <a:pPr/>
              <a:t>‹#›</a:t>
            </a:fld>
            <a:endParaRPr lang="en-PL"/>
          </a:p>
        </p:txBody>
      </p:sp>
      <p:pic>
        <p:nvPicPr>
          <p:cNvPr id="6" name="Picture 5">
            <a:extLst>
              <a:ext uri="{FF2B5EF4-FFF2-40B4-BE49-F238E27FC236}">
                <a16:creationId xmlns:a16="http://schemas.microsoft.com/office/drawing/2014/main" id="{7CEAE3F0-C229-7F44-9C5B-946EF9F45577}"/>
              </a:ext>
            </a:extLst>
          </p:cNvPr>
          <p:cNvPicPr>
            <a:picLocks noChangeAspect="1"/>
          </p:cNvPicPr>
          <p:nvPr userDrawn="1"/>
        </p:nvPicPr>
        <p:blipFill>
          <a:blip r:embed="rId2" cstate="email">
            <a:extLst>
              <a:ext uri="{28A0092B-C50C-407E-A947-70E740481C1C}">
                <a14:useLocalDpi xmlns:a14="http://schemas.microsoft.com/office/drawing/2010/main"/>
              </a:ext>
            </a:extLst>
          </a:blip>
          <a:stretch>
            <a:fillRect/>
          </a:stretch>
        </p:blipFill>
        <p:spPr>
          <a:xfrm>
            <a:off x="381000" y="6458903"/>
            <a:ext cx="453348" cy="160020"/>
          </a:xfrm>
          <a:prstGeom prst="rect">
            <a:avLst/>
          </a:prstGeom>
        </p:spPr>
      </p:pic>
      <p:sp>
        <p:nvSpPr>
          <p:cNvPr id="5" name="Text Placeholder 2">
            <a:extLst>
              <a:ext uri="{FF2B5EF4-FFF2-40B4-BE49-F238E27FC236}">
                <a16:creationId xmlns:a16="http://schemas.microsoft.com/office/drawing/2014/main" id="{A2A0CA0A-BC92-C766-FDD5-846FCBE9B4A4}"/>
              </a:ext>
            </a:extLst>
          </p:cNvPr>
          <p:cNvSpPr txBox="1">
            <a:spLocks/>
          </p:cNvSpPr>
          <p:nvPr userDrawn="1"/>
        </p:nvSpPr>
        <p:spPr>
          <a:xfrm>
            <a:off x="8827323" y="6477781"/>
            <a:ext cx="2709894" cy="168262"/>
          </a:xfrm>
          <a:prstGeom prst="rect">
            <a:avLst/>
          </a:prstGeom>
        </p:spPr>
        <p:txBody>
          <a:bodyPr vert="horz" lIns="45663" tIns="22832" rIns="45663" bIns="22832" rtlCol="0">
            <a:noAutofit/>
          </a:bodyPr>
          <a:lstStyle>
            <a:lvl1pPr marL="457086" indent="-457086" algn="l" defTabSz="1828343" rtl="0" eaLnBrk="1" latinLnBrk="0" hangingPunct="1">
              <a:lnSpc>
                <a:spcPct val="90000"/>
              </a:lnSpc>
              <a:spcBef>
                <a:spcPts val="2000"/>
              </a:spcBef>
              <a:buFont typeface="Arial" panose="020B0604020202020204" pitchFamily="34" charset="0"/>
              <a:buChar char="•"/>
              <a:defRPr sz="5599" kern="1200">
                <a:solidFill>
                  <a:schemeClr val="tx1"/>
                </a:solidFill>
                <a:latin typeface="+mn-lt"/>
                <a:ea typeface="+mn-ea"/>
                <a:cs typeface="+mn-cs"/>
              </a:defRPr>
            </a:lvl1pPr>
            <a:lvl2pPr marL="1371257" indent="-457086" algn="l" defTabSz="1828343" rtl="0" eaLnBrk="1" latinLnBrk="0" hangingPunct="1">
              <a:lnSpc>
                <a:spcPct val="90000"/>
              </a:lnSpc>
              <a:spcBef>
                <a:spcPts val="1000"/>
              </a:spcBef>
              <a:buFont typeface="Arial" panose="020B0604020202020204" pitchFamily="34" charset="0"/>
              <a:buChar char="•"/>
              <a:defRPr sz="4799" kern="1200">
                <a:solidFill>
                  <a:schemeClr val="tx1"/>
                </a:solidFill>
                <a:latin typeface="+mn-lt"/>
                <a:ea typeface="+mn-ea"/>
                <a:cs typeface="+mn-cs"/>
              </a:defRPr>
            </a:lvl2pPr>
            <a:lvl3pPr marL="2285429" indent="-457086" algn="l" defTabSz="1828343" rtl="0" eaLnBrk="1" latinLnBrk="0" hangingPunct="1">
              <a:lnSpc>
                <a:spcPct val="90000"/>
              </a:lnSpc>
              <a:spcBef>
                <a:spcPts val="1000"/>
              </a:spcBef>
              <a:buFont typeface="Arial" panose="020B0604020202020204" pitchFamily="34" charset="0"/>
              <a:buChar char="•"/>
              <a:defRPr sz="3999" kern="1200">
                <a:solidFill>
                  <a:schemeClr val="tx1"/>
                </a:solidFill>
                <a:latin typeface="+mn-lt"/>
                <a:ea typeface="+mn-ea"/>
                <a:cs typeface="+mn-cs"/>
              </a:defRPr>
            </a:lvl3pPr>
            <a:lvl4pPr marL="3199600" indent="-457086" algn="l" defTabSz="1828343" rtl="0" eaLnBrk="1" latinLnBrk="0" hangingPunct="1">
              <a:lnSpc>
                <a:spcPct val="90000"/>
              </a:lnSpc>
              <a:spcBef>
                <a:spcPts val="1000"/>
              </a:spcBef>
              <a:buFont typeface="Arial" panose="020B0604020202020204" pitchFamily="34" charset="0"/>
              <a:buChar char="•"/>
              <a:defRPr sz="3599" kern="1200">
                <a:solidFill>
                  <a:schemeClr val="tx1"/>
                </a:solidFill>
                <a:latin typeface="+mn-lt"/>
                <a:ea typeface="+mn-ea"/>
                <a:cs typeface="+mn-cs"/>
              </a:defRPr>
            </a:lvl4pPr>
            <a:lvl5pPr marL="4113771" indent="-457086" algn="l" defTabSz="1828343" rtl="0" eaLnBrk="1" latinLnBrk="0" hangingPunct="1">
              <a:lnSpc>
                <a:spcPct val="90000"/>
              </a:lnSpc>
              <a:spcBef>
                <a:spcPts val="1000"/>
              </a:spcBef>
              <a:buFont typeface="Arial" panose="020B0604020202020204" pitchFamily="34" charset="0"/>
              <a:buChar char="•"/>
              <a:defRPr sz="3599" kern="1200">
                <a:solidFill>
                  <a:schemeClr val="tx1"/>
                </a:solidFill>
                <a:latin typeface="+mn-lt"/>
                <a:ea typeface="+mn-ea"/>
                <a:cs typeface="+mn-cs"/>
              </a:defRPr>
            </a:lvl5pPr>
            <a:lvl6pPr marL="5027943" indent="-457086" algn="l" defTabSz="1828343" rtl="0" eaLnBrk="1" latinLnBrk="0" hangingPunct="1">
              <a:lnSpc>
                <a:spcPct val="90000"/>
              </a:lnSpc>
              <a:spcBef>
                <a:spcPts val="1000"/>
              </a:spcBef>
              <a:buFont typeface="Arial" panose="020B0604020202020204" pitchFamily="34" charset="0"/>
              <a:buChar char="•"/>
              <a:defRPr sz="3599" kern="1200">
                <a:solidFill>
                  <a:schemeClr val="tx1"/>
                </a:solidFill>
                <a:latin typeface="+mn-lt"/>
                <a:ea typeface="+mn-ea"/>
                <a:cs typeface="+mn-cs"/>
              </a:defRPr>
            </a:lvl6pPr>
            <a:lvl7pPr marL="5942114" indent="-457086" algn="l" defTabSz="1828343" rtl="0" eaLnBrk="1" latinLnBrk="0" hangingPunct="1">
              <a:lnSpc>
                <a:spcPct val="90000"/>
              </a:lnSpc>
              <a:spcBef>
                <a:spcPts val="1000"/>
              </a:spcBef>
              <a:buFont typeface="Arial" panose="020B0604020202020204" pitchFamily="34" charset="0"/>
              <a:buChar char="•"/>
              <a:defRPr sz="3599" kern="1200">
                <a:solidFill>
                  <a:schemeClr val="tx1"/>
                </a:solidFill>
                <a:latin typeface="+mn-lt"/>
                <a:ea typeface="+mn-ea"/>
                <a:cs typeface="+mn-cs"/>
              </a:defRPr>
            </a:lvl7pPr>
            <a:lvl8pPr marL="6856286" indent="-457086" algn="l" defTabSz="1828343" rtl="0" eaLnBrk="1" latinLnBrk="0" hangingPunct="1">
              <a:lnSpc>
                <a:spcPct val="90000"/>
              </a:lnSpc>
              <a:spcBef>
                <a:spcPts val="1000"/>
              </a:spcBef>
              <a:buFont typeface="Arial" panose="020B0604020202020204" pitchFamily="34" charset="0"/>
              <a:buChar char="•"/>
              <a:defRPr sz="3599" kern="1200">
                <a:solidFill>
                  <a:schemeClr val="tx1"/>
                </a:solidFill>
                <a:latin typeface="+mn-lt"/>
                <a:ea typeface="+mn-ea"/>
                <a:cs typeface="+mn-cs"/>
              </a:defRPr>
            </a:lvl8pPr>
            <a:lvl9pPr marL="7770457" indent="-457086" algn="l" defTabSz="1828343" rtl="0" eaLnBrk="1" latinLnBrk="0" hangingPunct="1">
              <a:lnSpc>
                <a:spcPct val="90000"/>
              </a:lnSpc>
              <a:spcBef>
                <a:spcPts val="1000"/>
              </a:spcBef>
              <a:buFont typeface="Arial" panose="020B0604020202020204" pitchFamily="34" charset="0"/>
              <a:buChar char="•"/>
              <a:defRPr sz="3599" kern="1200">
                <a:solidFill>
                  <a:schemeClr val="tx1"/>
                </a:solidFill>
                <a:latin typeface="+mn-lt"/>
                <a:ea typeface="+mn-ea"/>
                <a:cs typeface="+mn-cs"/>
              </a:defRPr>
            </a:lvl9pPr>
          </a:lstStyle>
          <a:p>
            <a:pPr marL="0" indent="0" algn="r" defTabSz="912850">
              <a:lnSpc>
                <a:spcPct val="80000"/>
              </a:lnSpc>
              <a:spcBef>
                <a:spcPts val="0"/>
              </a:spcBef>
              <a:buNone/>
              <a:defRPr/>
            </a:pPr>
            <a:r>
              <a:rPr lang="en-US" sz="700" cap="all" baseline="0">
                <a:solidFill>
                  <a:srgbClr val="2C2C2C"/>
                </a:solidFill>
                <a:latin typeface="Arial" panose="020B0604020202020204" pitchFamily="34" charset="0"/>
                <a:cs typeface="Arial" panose="020B0604020202020204" pitchFamily="34" charset="0"/>
              </a:rPr>
              <a:t>Monthly Wins </a:t>
            </a:r>
            <a:r>
              <a:rPr lang="en-US" sz="700" b="0">
                <a:solidFill>
                  <a:srgbClr val="5FD540"/>
                </a:solidFill>
                <a:latin typeface="Arial" panose="020B0604020202020204" pitchFamily="34" charset="0"/>
                <a:cs typeface="Arial" panose="020B0604020202020204" pitchFamily="34" charset="0"/>
              </a:rPr>
              <a:t>| AUGUST 2024</a:t>
            </a:r>
          </a:p>
        </p:txBody>
      </p:sp>
    </p:spTree>
    <p:extLst>
      <p:ext uri="{BB962C8B-B14F-4D97-AF65-F5344CB8AC3E}">
        <p14:creationId xmlns:p14="http://schemas.microsoft.com/office/powerpoint/2010/main" val="688281815"/>
      </p:ext>
    </p:extLst>
  </p:cSld>
  <p:clrMapOvr>
    <a:masterClrMapping/>
  </p:clrMapOvr>
</p:sldLayout>
</file>

<file path=ppt/slideLayouts/slideLayout254.xml><?xml version="1.0" encoding="utf-8"?>
<p:sldLayout xmlns:a="http://schemas.openxmlformats.org/drawingml/2006/main" xmlns:r="http://schemas.openxmlformats.org/officeDocument/2006/relationships" xmlns:p="http://schemas.openxmlformats.org/presentationml/2006/main" userDrawn="1">
  <p:cSld name="MW JUNE 24">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A8668D5E-863C-93E6-C20F-94E2BF3DC0E6}"/>
              </a:ext>
            </a:extLst>
          </p:cNvPr>
          <p:cNvSpPr/>
          <p:nvPr userDrawn="1"/>
        </p:nvSpPr>
        <p:spPr>
          <a:xfrm>
            <a:off x="0" y="6248400"/>
            <a:ext cx="12192000" cy="6096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99"/>
          </a:p>
        </p:txBody>
      </p:sp>
      <p:sp>
        <p:nvSpPr>
          <p:cNvPr id="4" name="Slide Number Placeholder 3"/>
          <p:cNvSpPr>
            <a:spLocks noGrp="1"/>
          </p:cNvSpPr>
          <p:nvPr>
            <p:ph type="sldNum" sz="quarter" idx="12"/>
          </p:nvPr>
        </p:nvSpPr>
        <p:spPr>
          <a:xfrm>
            <a:off x="11458384" y="6356352"/>
            <a:ext cx="444616" cy="365125"/>
          </a:xfrm>
        </p:spPr>
        <p:txBody>
          <a:bodyPr/>
          <a:lstStyle>
            <a:lvl1pPr>
              <a:defRPr lang="en-US" sz="700" kern="1200" smtClean="0">
                <a:solidFill>
                  <a:srgbClr val="2C2C2C"/>
                </a:solidFill>
                <a:latin typeface="Arial" panose="020B0604020202020204" pitchFamily="34" charset="0"/>
                <a:ea typeface="+mn-ea"/>
                <a:cs typeface="Arial" panose="020B0604020202020204" pitchFamily="34" charset="0"/>
              </a:defRPr>
            </a:lvl1pPr>
          </a:lstStyle>
          <a:p>
            <a:fld id="{BD5B6BAD-5F5D-3E4C-BAD0-B011452885A9}" type="slidenum">
              <a:rPr lang="en-PL" smtClean="0"/>
              <a:pPr/>
              <a:t>‹#›</a:t>
            </a:fld>
            <a:endParaRPr lang="en-PL"/>
          </a:p>
        </p:txBody>
      </p:sp>
      <p:pic>
        <p:nvPicPr>
          <p:cNvPr id="6" name="Picture 5">
            <a:extLst>
              <a:ext uri="{FF2B5EF4-FFF2-40B4-BE49-F238E27FC236}">
                <a16:creationId xmlns:a16="http://schemas.microsoft.com/office/drawing/2014/main" id="{7CEAE3F0-C229-7F44-9C5B-946EF9F45577}"/>
              </a:ext>
            </a:extLst>
          </p:cNvPr>
          <p:cNvPicPr>
            <a:picLocks noChangeAspect="1"/>
          </p:cNvPicPr>
          <p:nvPr userDrawn="1"/>
        </p:nvPicPr>
        <p:blipFill>
          <a:blip r:embed="rId2" cstate="email">
            <a:extLst>
              <a:ext uri="{28A0092B-C50C-407E-A947-70E740481C1C}">
                <a14:useLocalDpi xmlns:a14="http://schemas.microsoft.com/office/drawing/2010/main"/>
              </a:ext>
            </a:extLst>
          </a:blip>
          <a:stretch>
            <a:fillRect/>
          </a:stretch>
        </p:blipFill>
        <p:spPr>
          <a:xfrm>
            <a:off x="381000" y="6458903"/>
            <a:ext cx="453348" cy="160020"/>
          </a:xfrm>
          <a:prstGeom prst="rect">
            <a:avLst/>
          </a:prstGeom>
        </p:spPr>
      </p:pic>
      <p:sp>
        <p:nvSpPr>
          <p:cNvPr id="5" name="Text Placeholder 2">
            <a:extLst>
              <a:ext uri="{FF2B5EF4-FFF2-40B4-BE49-F238E27FC236}">
                <a16:creationId xmlns:a16="http://schemas.microsoft.com/office/drawing/2014/main" id="{A2A0CA0A-BC92-C766-FDD5-846FCBE9B4A4}"/>
              </a:ext>
            </a:extLst>
          </p:cNvPr>
          <p:cNvSpPr txBox="1">
            <a:spLocks/>
          </p:cNvSpPr>
          <p:nvPr userDrawn="1"/>
        </p:nvSpPr>
        <p:spPr>
          <a:xfrm>
            <a:off x="8827323" y="6477781"/>
            <a:ext cx="2709894" cy="168262"/>
          </a:xfrm>
          <a:prstGeom prst="rect">
            <a:avLst/>
          </a:prstGeom>
        </p:spPr>
        <p:txBody>
          <a:bodyPr vert="horz" lIns="45663" tIns="22832" rIns="45663" bIns="22832" rtlCol="0">
            <a:noAutofit/>
          </a:bodyPr>
          <a:lstStyle>
            <a:lvl1pPr marL="457086" indent="-457086" algn="l" defTabSz="1828343" rtl="0" eaLnBrk="1" latinLnBrk="0" hangingPunct="1">
              <a:lnSpc>
                <a:spcPct val="90000"/>
              </a:lnSpc>
              <a:spcBef>
                <a:spcPts val="2000"/>
              </a:spcBef>
              <a:buFont typeface="Arial" panose="020B0604020202020204" pitchFamily="34" charset="0"/>
              <a:buChar char="•"/>
              <a:defRPr sz="5599" kern="1200">
                <a:solidFill>
                  <a:schemeClr val="tx1"/>
                </a:solidFill>
                <a:latin typeface="+mn-lt"/>
                <a:ea typeface="+mn-ea"/>
                <a:cs typeface="+mn-cs"/>
              </a:defRPr>
            </a:lvl1pPr>
            <a:lvl2pPr marL="1371257" indent="-457086" algn="l" defTabSz="1828343" rtl="0" eaLnBrk="1" latinLnBrk="0" hangingPunct="1">
              <a:lnSpc>
                <a:spcPct val="90000"/>
              </a:lnSpc>
              <a:spcBef>
                <a:spcPts val="1000"/>
              </a:spcBef>
              <a:buFont typeface="Arial" panose="020B0604020202020204" pitchFamily="34" charset="0"/>
              <a:buChar char="•"/>
              <a:defRPr sz="4799" kern="1200">
                <a:solidFill>
                  <a:schemeClr val="tx1"/>
                </a:solidFill>
                <a:latin typeface="+mn-lt"/>
                <a:ea typeface="+mn-ea"/>
                <a:cs typeface="+mn-cs"/>
              </a:defRPr>
            </a:lvl2pPr>
            <a:lvl3pPr marL="2285429" indent="-457086" algn="l" defTabSz="1828343" rtl="0" eaLnBrk="1" latinLnBrk="0" hangingPunct="1">
              <a:lnSpc>
                <a:spcPct val="90000"/>
              </a:lnSpc>
              <a:spcBef>
                <a:spcPts val="1000"/>
              </a:spcBef>
              <a:buFont typeface="Arial" panose="020B0604020202020204" pitchFamily="34" charset="0"/>
              <a:buChar char="•"/>
              <a:defRPr sz="3999" kern="1200">
                <a:solidFill>
                  <a:schemeClr val="tx1"/>
                </a:solidFill>
                <a:latin typeface="+mn-lt"/>
                <a:ea typeface="+mn-ea"/>
                <a:cs typeface="+mn-cs"/>
              </a:defRPr>
            </a:lvl3pPr>
            <a:lvl4pPr marL="3199600" indent="-457086" algn="l" defTabSz="1828343" rtl="0" eaLnBrk="1" latinLnBrk="0" hangingPunct="1">
              <a:lnSpc>
                <a:spcPct val="90000"/>
              </a:lnSpc>
              <a:spcBef>
                <a:spcPts val="1000"/>
              </a:spcBef>
              <a:buFont typeface="Arial" panose="020B0604020202020204" pitchFamily="34" charset="0"/>
              <a:buChar char="•"/>
              <a:defRPr sz="3599" kern="1200">
                <a:solidFill>
                  <a:schemeClr val="tx1"/>
                </a:solidFill>
                <a:latin typeface="+mn-lt"/>
                <a:ea typeface="+mn-ea"/>
                <a:cs typeface="+mn-cs"/>
              </a:defRPr>
            </a:lvl4pPr>
            <a:lvl5pPr marL="4113771" indent="-457086" algn="l" defTabSz="1828343" rtl="0" eaLnBrk="1" latinLnBrk="0" hangingPunct="1">
              <a:lnSpc>
                <a:spcPct val="90000"/>
              </a:lnSpc>
              <a:spcBef>
                <a:spcPts val="1000"/>
              </a:spcBef>
              <a:buFont typeface="Arial" panose="020B0604020202020204" pitchFamily="34" charset="0"/>
              <a:buChar char="•"/>
              <a:defRPr sz="3599" kern="1200">
                <a:solidFill>
                  <a:schemeClr val="tx1"/>
                </a:solidFill>
                <a:latin typeface="+mn-lt"/>
                <a:ea typeface="+mn-ea"/>
                <a:cs typeface="+mn-cs"/>
              </a:defRPr>
            </a:lvl5pPr>
            <a:lvl6pPr marL="5027943" indent="-457086" algn="l" defTabSz="1828343" rtl="0" eaLnBrk="1" latinLnBrk="0" hangingPunct="1">
              <a:lnSpc>
                <a:spcPct val="90000"/>
              </a:lnSpc>
              <a:spcBef>
                <a:spcPts val="1000"/>
              </a:spcBef>
              <a:buFont typeface="Arial" panose="020B0604020202020204" pitchFamily="34" charset="0"/>
              <a:buChar char="•"/>
              <a:defRPr sz="3599" kern="1200">
                <a:solidFill>
                  <a:schemeClr val="tx1"/>
                </a:solidFill>
                <a:latin typeface="+mn-lt"/>
                <a:ea typeface="+mn-ea"/>
                <a:cs typeface="+mn-cs"/>
              </a:defRPr>
            </a:lvl6pPr>
            <a:lvl7pPr marL="5942114" indent="-457086" algn="l" defTabSz="1828343" rtl="0" eaLnBrk="1" latinLnBrk="0" hangingPunct="1">
              <a:lnSpc>
                <a:spcPct val="90000"/>
              </a:lnSpc>
              <a:spcBef>
                <a:spcPts val="1000"/>
              </a:spcBef>
              <a:buFont typeface="Arial" panose="020B0604020202020204" pitchFamily="34" charset="0"/>
              <a:buChar char="•"/>
              <a:defRPr sz="3599" kern="1200">
                <a:solidFill>
                  <a:schemeClr val="tx1"/>
                </a:solidFill>
                <a:latin typeface="+mn-lt"/>
                <a:ea typeface="+mn-ea"/>
                <a:cs typeface="+mn-cs"/>
              </a:defRPr>
            </a:lvl7pPr>
            <a:lvl8pPr marL="6856286" indent="-457086" algn="l" defTabSz="1828343" rtl="0" eaLnBrk="1" latinLnBrk="0" hangingPunct="1">
              <a:lnSpc>
                <a:spcPct val="90000"/>
              </a:lnSpc>
              <a:spcBef>
                <a:spcPts val="1000"/>
              </a:spcBef>
              <a:buFont typeface="Arial" panose="020B0604020202020204" pitchFamily="34" charset="0"/>
              <a:buChar char="•"/>
              <a:defRPr sz="3599" kern="1200">
                <a:solidFill>
                  <a:schemeClr val="tx1"/>
                </a:solidFill>
                <a:latin typeface="+mn-lt"/>
                <a:ea typeface="+mn-ea"/>
                <a:cs typeface="+mn-cs"/>
              </a:defRPr>
            </a:lvl8pPr>
            <a:lvl9pPr marL="7770457" indent="-457086" algn="l" defTabSz="1828343" rtl="0" eaLnBrk="1" latinLnBrk="0" hangingPunct="1">
              <a:lnSpc>
                <a:spcPct val="90000"/>
              </a:lnSpc>
              <a:spcBef>
                <a:spcPts val="1000"/>
              </a:spcBef>
              <a:buFont typeface="Arial" panose="020B0604020202020204" pitchFamily="34" charset="0"/>
              <a:buChar char="•"/>
              <a:defRPr sz="3599" kern="1200">
                <a:solidFill>
                  <a:schemeClr val="tx1"/>
                </a:solidFill>
                <a:latin typeface="+mn-lt"/>
                <a:ea typeface="+mn-ea"/>
                <a:cs typeface="+mn-cs"/>
              </a:defRPr>
            </a:lvl9pPr>
          </a:lstStyle>
          <a:p>
            <a:pPr marL="0" indent="0" algn="r" defTabSz="912850">
              <a:lnSpc>
                <a:spcPct val="80000"/>
              </a:lnSpc>
              <a:spcBef>
                <a:spcPts val="0"/>
              </a:spcBef>
              <a:buNone/>
              <a:defRPr/>
            </a:pPr>
            <a:r>
              <a:rPr lang="en-US" sz="700" cap="all" baseline="0">
                <a:solidFill>
                  <a:srgbClr val="2C2C2C"/>
                </a:solidFill>
                <a:latin typeface="Arial" panose="020B0604020202020204" pitchFamily="34" charset="0"/>
                <a:cs typeface="Arial" panose="020B0604020202020204" pitchFamily="34" charset="0"/>
              </a:rPr>
              <a:t>Monthly Wins </a:t>
            </a:r>
            <a:r>
              <a:rPr lang="en-US" sz="700" b="0">
                <a:solidFill>
                  <a:srgbClr val="5FD540"/>
                </a:solidFill>
                <a:latin typeface="Arial" panose="020B0604020202020204" pitchFamily="34" charset="0"/>
                <a:cs typeface="Arial" panose="020B0604020202020204" pitchFamily="34" charset="0"/>
              </a:rPr>
              <a:t>| JULY 2024</a:t>
            </a:r>
          </a:p>
        </p:txBody>
      </p:sp>
      <p:pic>
        <p:nvPicPr>
          <p:cNvPr id="3" name="Picture 2" descr="A black background with white dots&#10;&#10;Description automatically generated">
            <a:extLst>
              <a:ext uri="{FF2B5EF4-FFF2-40B4-BE49-F238E27FC236}">
                <a16:creationId xmlns:a16="http://schemas.microsoft.com/office/drawing/2014/main" id="{41BA5EC2-BF61-4198-7860-3EB3634D1A49}"/>
              </a:ext>
            </a:extLst>
          </p:cNvPr>
          <p:cNvPicPr>
            <a:picLocks noChangeAspect="1"/>
          </p:cNvPicPr>
          <p:nvPr userDrawn="1"/>
        </p:nvPicPr>
        <p:blipFill>
          <a:blip r:embed="rId3"/>
          <a:stretch>
            <a:fillRect/>
          </a:stretch>
        </p:blipFill>
        <p:spPr>
          <a:xfrm>
            <a:off x="0" y="0"/>
            <a:ext cx="12192000" cy="6265824"/>
          </a:xfrm>
          <a:prstGeom prst="rect">
            <a:avLst/>
          </a:prstGeom>
        </p:spPr>
      </p:pic>
    </p:spTree>
    <p:extLst>
      <p:ext uri="{BB962C8B-B14F-4D97-AF65-F5344CB8AC3E}">
        <p14:creationId xmlns:p14="http://schemas.microsoft.com/office/powerpoint/2010/main" val="315940316"/>
      </p:ext>
    </p:extLst>
  </p:cSld>
  <p:clrMapOvr>
    <a:masterClrMapping/>
  </p:clrMapOvr>
</p:sldLayout>
</file>

<file path=ppt/slideLayouts/slideLayout255.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sp>
        <p:nvSpPr>
          <p:cNvPr id="10" name="Text Placeholder 9">
            <a:extLst>
              <a:ext uri="{FF2B5EF4-FFF2-40B4-BE49-F238E27FC236}">
                <a16:creationId xmlns:a16="http://schemas.microsoft.com/office/drawing/2014/main" id="{98BEE074-EFA2-8B49-90AD-15B8BD06C2C1}"/>
              </a:ext>
            </a:extLst>
          </p:cNvPr>
          <p:cNvSpPr>
            <a:spLocks noGrp="1"/>
          </p:cNvSpPr>
          <p:nvPr>
            <p:ph type="body" sz="quarter" idx="13" hasCustomPrompt="1"/>
          </p:nvPr>
        </p:nvSpPr>
        <p:spPr>
          <a:xfrm>
            <a:off x="1478351" y="3060700"/>
            <a:ext cx="5284577" cy="406400"/>
          </a:xfrm>
        </p:spPr>
        <p:txBody>
          <a:bodyPr anchor="ctr">
            <a:noAutofit/>
          </a:bodyPr>
          <a:lstStyle>
            <a:lvl1pPr marL="0" indent="0">
              <a:buNone/>
              <a:defRPr sz="3493" b="1">
                <a:solidFill>
                  <a:schemeClr val="bg1"/>
                </a:solidFill>
                <a:latin typeface="Arial" panose="020B0604020202020204" pitchFamily="34" charset="0"/>
                <a:cs typeface="Arial" panose="020B0604020202020204" pitchFamily="34" charset="0"/>
              </a:defRPr>
            </a:lvl1pPr>
            <a:lvl2pPr marL="456196" indent="0">
              <a:buNone/>
              <a:defRPr/>
            </a:lvl2pPr>
            <a:lvl3pPr marL="912392" indent="0">
              <a:buNone/>
              <a:defRPr/>
            </a:lvl3pPr>
            <a:lvl4pPr marL="1368586" indent="0">
              <a:buNone/>
              <a:defRPr/>
            </a:lvl4pPr>
            <a:lvl5pPr marL="1824780" indent="0">
              <a:buNone/>
              <a:defRPr/>
            </a:lvl5pPr>
          </a:lstStyle>
          <a:p>
            <a:pPr lvl="0"/>
            <a:r>
              <a:rPr lang="en-US"/>
              <a:t>Amway Deck Template</a:t>
            </a:r>
          </a:p>
        </p:txBody>
      </p:sp>
      <p:sp>
        <p:nvSpPr>
          <p:cNvPr id="12" name="Text Placeholder 11">
            <a:extLst>
              <a:ext uri="{FF2B5EF4-FFF2-40B4-BE49-F238E27FC236}">
                <a16:creationId xmlns:a16="http://schemas.microsoft.com/office/drawing/2014/main" id="{E1879281-936F-A54E-8639-FFD0F7DF5A5F}"/>
              </a:ext>
            </a:extLst>
          </p:cNvPr>
          <p:cNvSpPr>
            <a:spLocks noGrp="1"/>
          </p:cNvSpPr>
          <p:nvPr>
            <p:ph type="body" sz="quarter" idx="14" hasCustomPrompt="1"/>
          </p:nvPr>
        </p:nvSpPr>
        <p:spPr>
          <a:xfrm>
            <a:off x="1478350" y="3670300"/>
            <a:ext cx="5284577" cy="215900"/>
          </a:xfrm>
        </p:spPr>
        <p:txBody>
          <a:bodyPr anchor="ctr">
            <a:normAutofit/>
          </a:bodyPr>
          <a:lstStyle>
            <a:lvl1pPr marL="0" indent="0">
              <a:buNone/>
              <a:defRPr sz="1498">
                <a:solidFill>
                  <a:schemeClr val="bg1"/>
                </a:solidFill>
                <a:latin typeface="Arial" panose="020B0604020202020204" pitchFamily="34" charset="0"/>
                <a:cs typeface="Arial" panose="020B0604020202020204" pitchFamily="34" charset="0"/>
              </a:defRPr>
            </a:lvl1pPr>
            <a:lvl2pPr marL="456196" indent="0">
              <a:buNone/>
              <a:defRPr/>
            </a:lvl2pPr>
            <a:lvl3pPr marL="912392" indent="0">
              <a:buNone/>
              <a:defRPr/>
            </a:lvl3pPr>
            <a:lvl4pPr marL="1368586" indent="0">
              <a:buNone/>
              <a:defRPr/>
            </a:lvl4pPr>
            <a:lvl5pPr marL="1824780" indent="0">
              <a:buNone/>
              <a:defRPr/>
            </a:lvl5pPr>
          </a:lstStyle>
          <a:p>
            <a:pPr lvl="0"/>
            <a:r>
              <a:rPr lang="en-US"/>
              <a:t>Classic</a:t>
            </a:r>
          </a:p>
        </p:txBody>
      </p:sp>
      <p:pic>
        <p:nvPicPr>
          <p:cNvPr id="15" name="Picture 14">
            <a:extLst>
              <a:ext uri="{FF2B5EF4-FFF2-40B4-BE49-F238E27FC236}">
                <a16:creationId xmlns:a16="http://schemas.microsoft.com/office/drawing/2014/main" id="{D8664625-C280-0E4A-8CB4-8F5DC6F1EE2A}"/>
              </a:ext>
            </a:extLst>
          </p:cNvPr>
          <p:cNvPicPr>
            <a:picLocks noChangeAspect="1"/>
          </p:cNvPicPr>
          <p:nvPr userDrawn="1"/>
        </p:nvPicPr>
        <p:blipFill>
          <a:blip r:embed="rId2"/>
          <a:stretch>
            <a:fillRect/>
          </a:stretch>
        </p:blipFill>
        <p:spPr>
          <a:xfrm>
            <a:off x="1452941" y="5499100"/>
            <a:ext cx="878913" cy="310234"/>
          </a:xfrm>
          <a:prstGeom prst="rect">
            <a:avLst/>
          </a:prstGeom>
        </p:spPr>
      </p:pic>
      <p:pic>
        <p:nvPicPr>
          <p:cNvPr id="2" name="Picture 1" descr="A black background with white dots&#10;&#10;Description automatically generated">
            <a:extLst>
              <a:ext uri="{FF2B5EF4-FFF2-40B4-BE49-F238E27FC236}">
                <a16:creationId xmlns:a16="http://schemas.microsoft.com/office/drawing/2014/main" id="{6546B3A0-4F47-9EE8-47DA-EF383FA882F8}"/>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500029902"/>
      </p:ext>
    </p:extLst>
  </p:cSld>
  <p:clrMapOvr>
    <a:masterClrMapping/>
  </p:clrMapOvr>
  <p:extLst>
    <p:ext uri="{DCECCB84-F9BA-43D5-87BE-67443E8EF086}">
      <p15:sldGuideLst xmlns:p15="http://schemas.microsoft.com/office/powerpoint/2012/main">
        <p15:guide id="1" orient="horz" pos="4320">
          <p15:clr>
            <a:srgbClr val="FBAE40"/>
          </p15:clr>
        </p15:guide>
        <p15:guide id="2" pos="7678">
          <p15:clr>
            <a:srgbClr val="FBAE40"/>
          </p15:clr>
        </p15:guide>
        <p15:guide id="3" pos="1846">
          <p15:clr>
            <a:srgbClr val="FBAE40"/>
          </p15:clr>
        </p15:guide>
        <p15:guide id="4" orient="horz" pos="3840">
          <p15:clr>
            <a:srgbClr val="FBAE40"/>
          </p15:clr>
        </p15:guide>
      </p15:sldGuideLst>
    </p:ext>
  </p:extLst>
</p:sldLayout>
</file>

<file path=ppt/slideLayouts/slideLayout256.xml><?xml version="1.0" encoding="utf-8"?>
<p:sldLayout xmlns:a="http://schemas.openxmlformats.org/drawingml/2006/main" xmlns:r="http://schemas.openxmlformats.org/officeDocument/2006/relationships" xmlns:p="http://schemas.openxmlformats.org/presentationml/2006/main" userDrawn="1">
  <p:cSld name="MW May 24">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A8668D5E-863C-93E6-C20F-94E2BF3DC0E6}"/>
              </a:ext>
            </a:extLst>
          </p:cNvPr>
          <p:cNvSpPr/>
          <p:nvPr userDrawn="1"/>
        </p:nvSpPr>
        <p:spPr>
          <a:xfrm>
            <a:off x="0" y="6248400"/>
            <a:ext cx="12192000" cy="6096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99"/>
          </a:p>
        </p:txBody>
      </p:sp>
      <p:sp>
        <p:nvSpPr>
          <p:cNvPr id="4" name="Slide Number Placeholder 3"/>
          <p:cNvSpPr>
            <a:spLocks noGrp="1"/>
          </p:cNvSpPr>
          <p:nvPr>
            <p:ph type="sldNum" sz="quarter" idx="12"/>
          </p:nvPr>
        </p:nvSpPr>
        <p:spPr>
          <a:xfrm>
            <a:off x="11458384" y="6356352"/>
            <a:ext cx="444616" cy="365125"/>
          </a:xfrm>
        </p:spPr>
        <p:txBody>
          <a:bodyPr/>
          <a:lstStyle>
            <a:lvl1pPr>
              <a:defRPr lang="en-US" sz="700" kern="1200" smtClean="0">
                <a:solidFill>
                  <a:srgbClr val="2C2C2C"/>
                </a:solidFill>
                <a:latin typeface="Arial" panose="020B0604020202020204" pitchFamily="34" charset="0"/>
                <a:ea typeface="+mn-ea"/>
                <a:cs typeface="Arial" panose="020B0604020202020204" pitchFamily="34" charset="0"/>
              </a:defRPr>
            </a:lvl1pPr>
          </a:lstStyle>
          <a:p>
            <a:fld id="{BD5B6BAD-5F5D-3E4C-BAD0-B011452885A9}" type="slidenum">
              <a:rPr lang="en-PL" smtClean="0"/>
              <a:pPr/>
              <a:t>‹#›</a:t>
            </a:fld>
            <a:endParaRPr lang="en-PL"/>
          </a:p>
        </p:txBody>
      </p:sp>
      <p:pic>
        <p:nvPicPr>
          <p:cNvPr id="6" name="Picture 5">
            <a:extLst>
              <a:ext uri="{FF2B5EF4-FFF2-40B4-BE49-F238E27FC236}">
                <a16:creationId xmlns:a16="http://schemas.microsoft.com/office/drawing/2014/main" id="{7CEAE3F0-C229-7F44-9C5B-946EF9F45577}"/>
              </a:ext>
            </a:extLst>
          </p:cNvPr>
          <p:cNvPicPr>
            <a:picLocks noChangeAspect="1"/>
          </p:cNvPicPr>
          <p:nvPr userDrawn="1"/>
        </p:nvPicPr>
        <p:blipFill>
          <a:blip r:embed="rId2" cstate="email">
            <a:extLst>
              <a:ext uri="{28A0092B-C50C-407E-A947-70E740481C1C}">
                <a14:useLocalDpi xmlns:a14="http://schemas.microsoft.com/office/drawing/2010/main"/>
              </a:ext>
            </a:extLst>
          </a:blip>
          <a:stretch>
            <a:fillRect/>
          </a:stretch>
        </p:blipFill>
        <p:spPr>
          <a:xfrm>
            <a:off x="381000" y="6458903"/>
            <a:ext cx="453348" cy="160020"/>
          </a:xfrm>
          <a:prstGeom prst="rect">
            <a:avLst/>
          </a:prstGeom>
        </p:spPr>
      </p:pic>
      <p:sp>
        <p:nvSpPr>
          <p:cNvPr id="5" name="Text Placeholder 2">
            <a:extLst>
              <a:ext uri="{FF2B5EF4-FFF2-40B4-BE49-F238E27FC236}">
                <a16:creationId xmlns:a16="http://schemas.microsoft.com/office/drawing/2014/main" id="{A2A0CA0A-BC92-C766-FDD5-846FCBE9B4A4}"/>
              </a:ext>
            </a:extLst>
          </p:cNvPr>
          <p:cNvSpPr txBox="1">
            <a:spLocks/>
          </p:cNvSpPr>
          <p:nvPr userDrawn="1"/>
        </p:nvSpPr>
        <p:spPr>
          <a:xfrm>
            <a:off x="8827323" y="6477781"/>
            <a:ext cx="2709894" cy="168262"/>
          </a:xfrm>
          <a:prstGeom prst="rect">
            <a:avLst/>
          </a:prstGeom>
        </p:spPr>
        <p:txBody>
          <a:bodyPr vert="horz" lIns="45663" tIns="22832" rIns="45663" bIns="22832" rtlCol="0">
            <a:noAutofit/>
          </a:bodyPr>
          <a:lstStyle>
            <a:lvl1pPr marL="457086" indent="-457086" algn="l" defTabSz="1828343" rtl="0" eaLnBrk="1" latinLnBrk="0" hangingPunct="1">
              <a:lnSpc>
                <a:spcPct val="90000"/>
              </a:lnSpc>
              <a:spcBef>
                <a:spcPts val="2000"/>
              </a:spcBef>
              <a:buFont typeface="Arial" panose="020B0604020202020204" pitchFamily="34" charset="0"/>
              <a:buChar char="•"/>
              <a:defRPr sz="5599" kern="1200">
                <a:solidFill>
                  <a:schemeClr val="tx1"/>
                </a:solidFill>
                <a:latin typeface="+mn-lt"/>
                <a:ea typeface="+mn-ea"/>
                <a:cs typeface="+mn-cs"/>
              </a:defRPr>
            </a:lvl1pPr>
            <a:lvl2pPr marL="1371257" indent="-457086" algn="l" defTabSz="1828343" rtl="0" eaLnBrk="1" latinLnBrk="0" hangingPunct="1">
              <a:lnSpc>
                <a:spcPct val="90000"/>
              </a:lnSpc>
              <a:spcBef>
                <a:spcPts val="1000"/>
              </a:spcBef>
              <a:buFont typeface="Arial" panose="020B0604020202020204" pitchFamily="34" charset="0"/>
              <a:buChar char="•"/>
              <a:defRPr sz="4799" kern="1200">
                <a:solidFill>
                  <a:schemeClr val="tx1"/>
                </a:solidFill>
                <a:latin typeface="+mn-lt"/>
                <a:ea typeface="+mn-ea"/>
                <a:cs typeface="+mn-cs"/>
              </a:defRPr>
            </a:lvl2pPr>
            <a:lvl3pPr marL="2285429" indent="-457086" algn="l" defTabSz="1828343" rtl="0" eaLnBrk="1" latinLnBrk="0" hangingPunct="1">
              <a:lnSpc>
                <a:spcPct val="90000"/>
              </a:lnSpc>
              <a:spcBef>
                <a:spcPts val="1000"/>
              </a:spcBef>
              <a:buFont typeface="Arial" panose="020B0604020202020204" pitchFamily="34" charset="0"/>
              <a:buChar char="•"/>
              <a:defRPr sz="3999" kern="1200">
                <a:solidFill>
                  <a:schemeClr val="tx1"/>
                </a:solidFill>
                <a:latin typeface="+mn-lt"/>
                <a:ea typeface="+mn-ea"/>
                <a:cs typeface="+mn-cs"/>
              </a:defRPr>
            </a:lvl3pPr>
            <a:lvl4pPr marL="3199600" indent="-457086" algn="l" defTabSz="1828343" rtl="0" eaLnBrk="1" latinLnBrk="0" hangingPunct="1">
              <a:lnSpc>
                <a:spcPct val="90000"/>
              </a:lnSpc>
              <a:spcBef>
                <a:spcPts val="1000"/>
              </a:spcBef>
              <a:buFont typeface="Arial" panose="020B0604020202020204" pitchFamily="34" charset="0"/>
              <a:buChar char="•"/>
              <a:defRPr sz="3599" kern="1200">
                <a:solidFill>
                  <a:schemeClr val="tx1"/>
                </a:solidFill>
                <a:latin typeface="+mn-lt"/>
                <a:ea typeface="+mn-ea"/>
                <a:cs typeface="+mn-cs"/>
              </a:defRPr>
            </a:lvl4pPr>
            <a:lvl5pPr marL="4113771" indent="-457086" algn="l" defTabSz="1828343" rtl="0" eaLnBrk="1" latinLnBrk="0" hangingPunct="1">
              <a:lnSpc>
                <a:spcPct val="90000"/>
              </a:lnSpc>
              <a:spcBef>
                <a:spcPts val="1000"/>
              </a:spcBef>
              <a:buFont typeface="Arial" panose="020B0604020202020204" pitchFamily="34" charset="0"/>
              <a:buChar char="•"/>
              <a:defRPr sz="3599" kern="1200">
                <a:solidFill>
                  <a:schemeClr val="tx1"/>
                </a:solidFill>
                <a:latin typeface="+mn-lt"/>
                <a:ea typeface="+mn-ea"/>
                <a:cs typeface="+mn-cs"/>
              </a:defRPr>
            </a:lvl5pPr>
            <a:lvl6pPr marL="5027943" indent="-457086" algn="l" defTabSz="1828343" rtl="0" eaLnBrk="1" latinLnBrk="0" hangingPunct="1">
              <a:lnSpc>
                <a:spcPct val="90000"/>
              </a:lnSpc>
              <a:spcBef>
                <a:spcPts val="1000"/>
              </a:spcBef>
              <a:buFont typeface="Arial" panose="020B0604020202020204" pitchFamily="34" charset="0"/>
              <a:buChar char="•"/>
              <a:defRPr sz="3599" kern="1200">
                <a:solidFill>
                  <a:schemeClr val="tx1"/>
                </a:solidFill>
                <a:latin typeface="+mn-lt"/>
                <a:ea typeface="+mn-ea"/>
                <a:cs typeface="+mn-cs"/>
              </a:defRPr>
            </a:lvl6pPr>
            <a:lvl7pPr marL="5942114" indent="-457086" algn="l" defTabSz="1828343" rtl="0" eaLnBrk="1" latinLnBrk="0" hangingPunct="1">
              <a:lnSpc>
                <a:spcPct val="90000"/>
              </a:lnSpc>
              <a:spcBef>
                <a:spcPts val="1000"/>
              </a:spcBef>
              <a:buFont typeface="Arial" panose="020B0604020202020204" pitchFamily="34" charset="0"/>
              <a:buChar char="•"/>
              <a:defRPr sz="3599" kern="1200">
                <a:solidFill>
                  <a:schemeClr val="tx1"/>
                </a:solidFill>
                <a:latin typeface="+mn-lt"/>
                <a:ea typeface="+mn-ea"/>
                <a:cs typeface="+mn-cs"/>
              </a:defRPr>
            </a:lvl7pPr>
            <a:lvl8pPr marL="6856286" indent="-457086" algn="l" defTabSz="1828343" rtl="0" eaLnBrk="1" latinLnBrk="0" hangingPunct="1">
              <a:lnSpc>
                <a:spcPct val="90000"/>
              </a:lnSpc>
              <a:spcBef>
                <a:spcPts val="1000"/>
              </a:spcBef>
              <a:buFont typeface="Arial" panose="020B0604020202020204" pitchFamily="34" charset="0"/>
              <a:buChar char="•"/>
              <a:defRPr sz="3599" kern="1200">
                <a:solidFill>
                  <a:schemeClr val="tx1"/>
                </a:solidFill>
                <a:latin typeface="+mn-lt"/>
                <a:ea typeface="+mn-ea"/>
                <a:cs typeface="+mn-cs"/>
              </a:defRPr>
            </a:lvl8pPr>
            <a:lvl9pPr marL="7770457" indent="-457086" algn="l" defTabSz="1828343" rtl="0" eaLnBrk="1" latinLnBrk="0" hangingPunct="1">
              <a:lnSpc>
                <a:spcPct val="90000"/>
              </a:lnSpc>
              <a:spcBef>
                <a:spcPts val="1000"/>
              </a:spcBef>
              <a:buFont typeface="Arial" panose="020B0604020202020204" pitchFamily="34" charset="0"/>
              <a:buChar char="•"/>
              <a:defRPr sz="3599" kern="1200">
                <a:solidFill>
                  <a:schemeClr val="tx1"/>
                </a:solidFill>
                <a:latin typeface="+mn-lt"/>
                <a:ea typeface="+mn-ea"/>
                <a:cs typeface="+mn-cs"/>
              </a:defRPr>
            </a:lvl9pPr>
          </a:lstStyle>
          <a:p>
            <a:pPr marL="0" indent="0" algn="r" defTabSz="912850">
              <a:lnSpc>
                <a:spcPct val="80000"/>
              </a:lnSpc>
              <a:spcBef>
                <a:spcPts val="0"/>
              </a:spcBef>
              <a:buNone/>
              <a:defRPr/>
            </a:pPr>
            <a:r>
              <a:rPr lang="en-US" sz="700" cap="all" baseline="0">
                <a:solidFill>
                  <a:srgbClr val="2C2C2C"/>
                </a:solidFill>
                <a:latin typeface="Arial" panose="020B0604020202020204" pitchFamily="34" charset="0"/>
                <a:cs typeface="Arial" panose="020B0604020202020204" pitchFamily="34" charset="0"/>
              </a:rPr>
              <a:t>Monthly Wins </a:t>
            </a:r>
            <a:r>
              <a:rPr lang="en-US" sz="700" b="0">
                <a:solidFill>
                  <a:srgbClr val="5FD540"/>
                </a:solidFill>
                <a:latin typeface="Arial" panose="020B0604020202020204" pitchFamily="34" charset="0"/>
                <a:cs typeface="Arial" panose="020B0604020202020204" pitchFamily="34" charset="0"/>
              </a:rPr>
              <a:t>| MAY 2024</a:t>
            </a:r>
          </a:p>
        </p:txBody>
      </p:sp>
      <p:pic>
        <p:nvPicPr>
          <p:cNvPr id="3" name="Picture 2" descr="A black background with white dots&#10;&#10;Description automatically generated">
            <a:extLst>
              <a:ext uri="{FF2B5EF4-FFF2-40B4-BE49-F238E27FC236}">
                <a16:creationId xmlns:a16="http://schemas.microsoft.com/office/drawing/2014/main" id="{41BA5EC2-BF61-4198-7860-3EB3634D1A49}"/>
              </a:ext>
            </a:extLst>
          </p:cNvPr>
          <p:cNvPicPr>
            <a:picLocks noChangeAspect="1"/>
          </p:cNvPicPr>
          <p:nvPr userDrawn="1"/>
        </p:nvPicPr>
        <p:blipFill>
          <a:blip r:embed="rId3"/>
          <a:stretch>
            <a:fillRect/>
          </a:stretch>
        </p:blipFill>
        <p:spPr>
          <a:xfrm>
            <a:off x="0" y="0"/>
            <a:ext cx="12192000" cy="6265824"/>
          </a:xfrm>
          <a:prstGeom prst="rect">
            <a:avLst/>
          </a:prstGeom>
        </p:spPr>
      </p:pic>
    </p:spTree>
    <p:extLst>
      <p:ext uri="{BB962C8B-B14F-4D97-AF65-F5344CB8AC3E}">
        <p14:creationId xmlns:p14="http://schemas.microsoft.com/office/powerpoint/2010/main" val="3160565593"/>
      </p:ext>
    </p:extLst>
  </p:cSld>
  <p:clrMapOvr>
    <a:masterClrMapping/>
  </p:clrMapOvr>
  <p:transition spd="slow">
    <p:push dir="u"/>
  </p:transition>
</p:sldLayout>
</file>

<file path=ppt/slideLayouts/slideLayout257.xml><?xml version="1.0" encoding="utf-8"?>
<p:sldLayout xmlns:a="http://schemas.openxmlformats.org/drawingml/2006/main" xmlns:r="http://schemas.openxmlformats.org/officeDocument/2006/relationships" xmlns:p="http://schemas.openxmlformats.org/presentationml/2006/main" userDrawn="1">
  <p:cSld name="MW Feb">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A8668D5E-863C-93E6-C20F-94E2BF3DC0E6}"/>
              </a:ext>
            </a:extLst>
          </p:cNvPr>
          <p:cNvSpPr/>
          <p:nvPr userDrawn="1"/>
        </p:nvSpPr>
        <p:spPr>
          <a:xfrm>
            <a:off x="0" y="6248400"/>
            <a:ext cx="12192000" cy="6096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99"/>
          </a:p>
        </p:txBody>
      </p:sp>
      <p:pic>
        <p:nvPicPr>
          <p:cNvPr id="6" name="Picture 5">
            <a:extLst>
              <a:ext uri="{FF2B5EF4-FFF2-40B4-BE49-F238E27FC236}">
                <a16:creationId xmlns:a16="http://schemas.microsoft.com/office/drawing/2014/main" id="{7CEAE3F0-C229-7F44-9C5B-946EF9F45577}"/>
              </a:ext>
            </a:extLst>
          </p:cNvPr>
          <p:cNvPicPr>
            <a:picLocks noChangeAspect="1"/>
          </p:cNvPicPr>
          <p:nvPr userDrawn="1"/>
        </p:nvPicPr>
        <p:blipFill>
          <a:blip r:embed="rId2" cstate="email">
            <a:extLst>
              <a:ext uri="{28A0092B-C50C-407E-A947-70E740481C1C}">
                <a14:useLocalDpi xmlns:a14="http://schemas.microsoft.com/office/drawing/2010/main"/>
              </a:ext>
            </a:extLst>
          </a:blip>
          <a:stretch>
            <a:fillRect/>
          </a:stretch>
        </p:blipFill>
        <p:spPr>
          <a:xfrm>
            <a:off x="381000" y="6458903"/>
            <a:ext cx="453348" cy="160020"/>
          </a:xfrm>
          <a:prstGeom prst="rect">
            <a:avLst/>
          </a:prstGeom>
        </p:spPr>
      </p:pic>
      <p:pic>
        <p:nvPicPr>
          <p:cNvPr id="3" name="Picture 2" descr="A black background with white dots&#10;&#10;Description automatically generated">
            <a:extLst>
              <a:ext uri="{FF2B5EF4-FFF2-40B4-BE49-F238E27FC236}">
                <a16:creationId xmlns:a16="http://schemas.microsoft.com/office/drawing/2014/main" id="{41BA5EC2-BF61-4198-7860-3EB3634D1A49}"/>
              </a:ext>
            </a:extLst>
          </p:cNvPr>
          <p:cNvPicPr>
            <a:picLocks noChangeAspect="1"/>
          </p:cNvPicPr>
          <p:nvPr userDrawn="1"/>
        </p:nvPicPr>
        <p:blipFill>
          <a:blip r:embed="rId3"/>
          <a:stretch>
            <a:fillRect/>
          </a:stretch>
        </p:blipFill>
        <p:spPr>
          <a:xfrm>
            <a:off x="0" y="0"/>
            <a:ext cx="12192000" cy="6265824"/>
          </a:xfrm>
          <a:prstGeom prst="rect">
            <a:avLst/>
          </a:prstGeom>
        </p:spPr>
      </p:pic>
    </p:spTree>
    <p:extLst>
      <p:ext uri="{BB962C8B-B14F-4D97-AF65-F5344CB8AC3E}">
        <p14:creationId xmlns:p14="http://schemas.microsoft.com/office/powerpoint/2010/main" val="1570528780"/>
      </p:ext>
    </p:extLst>
  </p:cSld>
  <p:clrMapOvr>
    <a:masterClrMapping/>
  </p:clrMapOvr>
</p:sldLayout>
</file>

<file path=ppt/slideLayouts/slideLayout258.xml><?xml version="1.0" encoding="utf-8"?>
<p:sldLayout xmlns:a="http://schemas.openxmlformats.org/drawingml/2006/main" xmlns:r="http://schemas.openxmlformats.org/officeDocument/2006/relationships" xmlns:p="http://schemas.openxmlformats.org/presentationml/2006/main" userDrawn="1">
  <p:cSld name="MW March">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A8668D5E-863C-93E6-C20F-94E2BF3DC0E6}"/>
              </a:ext>
            </a:extLst>
          </p:cNvPr>
          <p:cNvSpPr/>
          <p:nvPr userDrawn="1"/>
        </p:nvSpPr>
        <p:spPr>
          <a:xfrm>
            <a:off x="0" y="6248400"/>
            <a:ext cx="12192000" cy="6096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99"/>
          </a:p>
        </p:txBody>
      </p:sp>
      <p:sp>
        <p:nvSpPr>
          <p:cNvPr id="4" name="Slide Number Placeholder 3"/>
          <p:cNvSpPr>
            <a:spLocks noGrp="1"/>
          </p:cNvSpPr>
          <p:nvPr>
            <p:ph type="sldNum" sz="quarter" idx="12"/>
          </p:nvPr>
        </p:nvSpPr>
        <p:spPr>
          <a:xfrm>
            <a:off x="11458384" y="6356352"/>
            <a:ext cx="444616" cy="365125"/>
          </a:xfrm>
        </p:spPr>
        <p:txBody>
          <a:bodyPr/>
          <a:lstStyle>
            <a:lvl1pPr>
              <a:defRPr lang="en-US" sz="700" kern="1200" smtClean="0">
                <a:solidFill>
                  <a:srgbClr val="2C2C2C"/>
                </a:solidFill>
                <a:latin typeface="Arial" panose="020B0604020202020204" pitchFamily="34" charset="0"/>
                <a:ea typeface="+mn-ea"/>
                <a:cs typeface="Arial" panose="020B0604020202020204" pitchFamily="34" charset="0"/>
              </a:defRPr>
            </a:lvl1pPr>
          </a:lstStyle>
          <a:p>
            <a:fld id="{BD5B6BAD-5F5D-3E4C-BAD0-B011452885A9}" type="slidenum">
              <a:rPr lang="en-PL" smtClean="0"/>
              <a:pPr/>
              <a:t>‹#›</a:t>
            </a:fld>
            <a:endParaRPr lang="en-PL"/>
          </a:p>
        </p:txBody>
      </p:sp>
      <p:pic>
        <p:nvPicPr>
          <p:cNvPr id="6" name="Picture 5">
            <a:extLst>
              <a:ext uri="{FF2B5EF4-FFF2-40B4-BE49-F238E27FC236}">
                <a16:creationId xmlns:a16="http://schemas.microsoft.com/office/drawing/2014/main" id="{7CEAE3F0-C229-7F44-9C5B-946EF9F45577}"/>
              </a:ext>
            </a:extLst>
          </p:cNvPr>
          <p:cNvPicPr>
            <a:picLocks noChangeAspect="1"/>
          </p:cNvPicPr>
          <p:nvPr userDrawn="1"/>
        </p:nvPicPr>
        <p:blipFill>
          <a:blip r:embed="rId2" cstate="email">
            <a:extLst>
              <a:ext uri="{28A0092B-C50C-407E-A947-70E740481C1C}">
                <a14:useLocalDpi xmlns:a14="http://schemas.microsoft.com/office/drawing/2010/main"/>
              </a:ext>
            </a:extLst>
          </a:blip>
          <a:stretch>
            <a:fillRect/>
          </a:stretch>
        </p:blipFill>
        <p:spPr>
          <a:xfrm>
            <a:off x="381000" y="6458903"/>
            <a:ext cx="453348" cy="160020"/>
          </a:xfrm>
          <a:prstGeom prst="rect">
            <a:avLst/>
          </a:prstGeom>
        </p:spPr>
      </p:pic>
      <p:sp>
        <p:nvSpPr>
          <p:cNvPr id="5" name="Text Placeholder 2">
            <a:extLst>
              <a:ext uri="{FF2B5EF4-FFF2-40B4-BE49-F238E27FC236}">
                <a16:creationId xmlns:a16="http://schemas.microsoft.com/office/drawing/2014/main" id="{A2A0CA0A-BC92-C766-FDD5-846FCBE9B4A4}"/>
              </a:ext>
            </a:extLst>
          </p:cNvPr>
          <p:cNvSpPr txBox="1">
            <a:spLocks/>
          </p:cNvSpPr>
          <p:nvPr userDrawn="1"/>
        </p:nvSpPr>
        <p:spPr>
          <a:xfrm>
            <a:off x="8827323" y="6477781"/>
            <a:ext cx="2709894" cy="168262"/>
          </a:xfrm>
          <a:prstGeom prst="rect">
            <a:avLst/>
          </a:prstGeom>
        </p:spPr>
        <p:txBody>
          <a:bodyPr vert="horz" lIns="45663" tIns="22832" rIns="45663" bIns="22832" rtlCol="0">
            <a:noAutofit/>
          </a:bodyPr>
          <a:lstStyle>
            <a:lvl1pPr marL="457086" indent="-457086" algn="l" defTabSz="1828343" rtl="0" eaLnBrk="1" latinLnBrk="0" hangingPunct="1">
              <a:lnSpc>
                <a:spcPct val="90000"/>
              </a:lnSpc>
              <a:spcBef>
                <a:spcPts val="2000"/>
              </a:spcBef>
              <a:buFont typeface="Arial" panose="020B0604020202020204" pitchFamily="34" charset="0"/>
              <a:buChar char="•"/>
              <a:defRPr sz="5599" kern="1200">
                <a:solidFill>
                  <a:schemeClr val="tx1"/>
                </a:solidFill>
                <a:latin typeface="+mn-lt"/>
                <a:ea typeface="+mn-ea"/>
                <a:cs typeface="+mn-cs"/>
              </a:defRPr>
            </a:lvl1pPr>
            <a:lvl2pPr marL="1371257" indent="-457086" algn="l" defTabSz="1828343" rtl="0" eaLnBrk="1" latinLnBrk="0" hangingPunct="1">
              <a:lnSpc>
                <a:spcPct val="90000"/>
              </a:lnSpc>
              <a:spcBef>
                <a:spcPts val="1000"/>
              </a:spcBef>
              <a:buFont typeface="Arial" panose="020B0604020202020204" pitchFamily="34" charset="0"/>
              <a:buChar char="•"/>
              <a:defRPr sz="4799" kern="1200">
                <a:solidFill>
                  <a:schemeClr val="tx1"/>
                </a:solidFill>
                <a:latin typeface="+mn-lt"/>
                <a:ea typeface="+mn-ea"/>
                <a:cs typeface="+mn-cs"/>
              </a:defRPr>
            </a:lvl2pPr>
            <a:lvl3pPr marL="2285429" indent="-457086" algn="l" defTabSz="1828343" rtl="0" eaLnBrk="1" latinLnBrk="0" hangingPunct="1">
              <a:lnSpc>
                <a:spcPct val="90000"/>
              </a:lnSpc>
              <a:spcBef>
                <a:spcPts val="1000"/>
              </a:spcBef>
              <a:buFont typeface="Arial" panose="020B0604020202020204" pitchFamily="34" charset="0"/>
              <a:buChar char="•"/>
              <a:defRPr sz="3999" kern="1200">
                <a:solidFill>
                  <a:schemeClr val="tx1"/>
                </a:solidFill>
                <a:latin typeface="+mn-lt"/>
                <a:ea typeface="+mn-ea"/>
                <a:cs typeface="+mn-cs"/>
              </a:defRPr>
            </a:lvl3pPr>
            <a:lvl4pPr marL="3199600" indent="-457086" algn="l" defTabSz="1828343" rtl="0" eaLnBrk="1" latinLnBrk="0" hangingPunct="1">
              <a:lnSpc>
                <a:spcPct val="90000"/>
              </a:lnSpc>
              <a:spcBef>
                <a:spcPts val="1000"/>
              </a:spcBef>
              <a:buFont typeface="Arial" panose="020B0604020202020204" pitchFamily="34" charset="0"/>
              <a:buChar char="•"/>
              <a:defRPr sz="3599" kern="1200">
                <a:solidFill>
                  <a:schemeClr val="tx1"/>
                </a:solidFill>
                <a:latin typeface="+mn-lt"/>
                <a:ea typeface="+mn-ea"/>
                <a:cs typeface="+mn-cs"/>
              </a:defRPr>
            </a:lvl4pPr>
            <a:lvl5pPr marL="4113771" indent="-457086" algn="l" defTabSz="1828343" rtl="0" eaLnBrk="1" latinLnBrk="0" hangingPunct="1">
              <a:lnSpc>
                <a:spcPct val="90000"/>
              </a:lnSpc>
              <a:spcBef>
                <a:spcPts val="1000"/>
              </a:spcBef>
              <a:buFont typeface="Arial" panose="020B0604020202020204" pitchFamily="34" charset="0"/>
              <a:buChar char="•"/>
              <a:defRPr sz="3599" kern="1200">
                <a:solidFill>
                  <a:schemeClr val="tx1"/>
                </a:solidFill>
                <a:latin typeface="+mn-lt"/>
                <a:ea typeface="+mn-ea"/>
                <a:cs typeface="+mn-cs"/>
              </a:defRPr>
            </a:lvl5pPr>
            <a:lvl6pPr marL="5027943" indent="-457086" algn="l" defTabSz="1828343" rtl="0" eaLnBrk="1" latinLnBrk="0" hangingPunct="1">
              <a:lnSpc>
                <a:spcPct val="90000"/>
              </a:lnSpc>
              <a:spcBef>
                <a:spcPts val="1000"/>
              </a:spcBef>
              <a:buFont typeface="Arial" panose="020B0604020202020204" pitchFamily="34" charset="0"/>
              <a:buChar char="•"/>
              <a:defRPr sz="3599" kern="1200">
                <a:solidFill>
                  <a:schemeClr val="tx1"/>
                </a:solidFill>
                <a:latin typeface="+mn-lt"/>
                <a:ea typeface="+mn-ea"/>
                <a:cs typeface="+mn-cs"/>
              </a:defRPr>
            </a:lvl6pPr>
            <a:lvl7pPr marL="5942114" indent="-457086" algn="l" defTabSz="1828343" rtl="0" eaLnBrk="1" latinLnBrk="0" hangingPunct="1">
              <a:lnSpc>
                <a:spcPct val="90000"/>
              </a:lnSpc>
              <a:spcBef>
                <a:spcPts val="1000"/>
              </a:spcBef>
              <a:buFont typeface="Arial" panose="020B0604020202020204" pitchFamily="34" charset="0"/>
              <a:buChar char="•"/>
              <a:defRPr sz="3599" kern="1200">
                <a:solidFill>
                  <a:schemeClr val="tx1"/>
                </a:solidFill>
                <a:latin typeface="+mn-lt"/>
                <a:ea typeface="+mn-ea"/>
                <a:cs typeface="+mn-cs"/>
              </a:defRPr>
            </a:lvl7pPr>
            <a:lvl8pPr marL="6856286" indent="-457086" algn="l" defTabSz="1828343" rtl="0" eaLnBrk="1" latinLnBrk="0" hangingPunct="1">
              <a:lnSpc>
                <a:spcPct val="90000"/>
              </a:lnSpc>
              <a:spcBef>
                <a:spcPts val="1000"/>
              </a:spcBef>
              <a:buFont typeface="Arial" panose="020B0604020202020204" pitchFamily="34" charset="0"/>
              <a:buChar char="•"/>
              <a:defRPr sz="3599" kern="1200">
                <a:solidFill>
                  <a:schemeClr val="tx1"/>
                </a:solidFill>
                <a:latin typeface="+mn-lt"/>
                <a:ea typeface="+mn-ea"/>
                <a:cs typeface="+mn-cs"/>
              </a:defRPr>
            </a:lvl8pPr>
            <a:lvl9pPr marL="7770457" indent="-457086" algn="l" defTabSz="1828343" rtl="0" eaLnBrk="1" latinLnBrk="0" hangingPunct="1">
              <a:lnSpc>
                <a:spcPct val="90000"/>
              </a:lnSpc>
              <a:spcBef>
                <a:spcPts val="1000"/>
              </a:spcBef>
              <a:buFont typeface="Arial" panose="020B0604020202020204" pitchFamily="34" charset="0"/>
              <a:buChar char="•"/>
              <a:defRPr sz="3599" kern="1200">
                <a:solidFill>
                  <a:schemeClr val="tx1"/>
                </a:solidFill>
                <a:latin typeface="+mn-lt"/>
                <a:ea typeface="+mn-ea"/>
                <a:cs typeface="+mn-cs"/>
              </a:defRPr>
            </a:lvl9pPr>
          </a:lstStyle>
          <a:p>
            <a:pPr marL="0" indent="0" algn="r" defTabSz="912850">
              <a:lnSpc>
                <a:spcPct val="80000"/>
              </a:lnSpc>
              <a:spcBef>
                <a:spcPts val="0"/>
              </a:spcBef>
              <a:buNone/>
              <a:defRPr/>
            </a:pPr>
            <a:r>
              <a:rPr lang="en-US" sz="700">
                <a:solidFill>
                  <a:srgbClr val="2C2C2C"/>
                </a:solidFill>
                <a:latin typeface="Arial" panose="020B0604020202020204" pitchFamily="34" charset="0"/>
                <a:cs typeface="Arial" panose="020B0604020202020204" pitchFamily="34" charset="0"/>
              </a:rPr>
              <a:t>IGNITE YOUR GROWTH </a:t>
            </a:r>
            <a:r>
              <a:rPr lang="en-US" sz="700" b="0">
                <a:solidFill>
                  <a:srgbClr val="5FD540"/>
                </a:solidFill>
                <a:latin typeface="Arial" panose="020B0604020202020204" pitchFamily="34" charset="0"/>
                <a:cs typeface="Arial" panose="020B0604020202020204" pitchFamily="34" charset="0"/>
              </a:rPr>
              <a:t>| JUNE 2024</a:t>
            </a:r>
          </a:p>
        </p:txBody>
      </p:sp>
      <p:pic>
        <p:nvPicPr>
          <p:cNvPr id="3" name="Picture 2" descr="A black background with white dots&#10;&#10;Description automatically generated">
            <a:extLst>
              <a:ext uri="{FF2B5EF4-FFF2-40B4-BE49-F238E27FC236}">
                <a16:creationId xmlns:a16="http://schemas.microsoft.com/office/drawing/2014/main" id="{41BA5EC2-BF61-4198-7860-3EB3634D1A49}"/>
              </a:ext>
            </a:extLst>
          </p:cNvPr>
          <p:cNvPicPr>
            <a:picLocks noChangeAspect="1"/>
          </p:cNvPicPr>
          <p:nvPr userDrawn="1"/>
        </p:nvPicPr>
        <p:blipFill>
          <a:blip r:embed="rId3"/>
          <a:stretch>
            <a:fillRect/>
          </a:stretch>
        </p:blipFill>
        <p:spPr>
          <a:xfrm>
            <a:off x="0" y="0"/>
            <a:ext cx="12192000" cy="6265824"/>
          </a:xfrm>
          <a:prstGeom prst="rect">
            <a:avLst/>
          </a:prstGeom>
        </p:spPr>
      </p:pic>
      <p:sp>
        <p:nvSpPr>
          <p:cNvPr id="8" name="Title 7">
            <a:extLst>
              <a:ext uri="{FF2B5EF4-FFF2-40B4-BE49-F238E27FC236}">
                <a16:creationId xmlns:a16="http://schemas.microsoft.com/office/drawing/2014/main" id="{549D468D-A8C4-46E3-F0F9-C277A009E2EF}"/>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3129998301"/>
      </p:ext>
    </p:extLst>
  </p:cSld>
  <p:clrMapOvr>
    <a:masterClrMapping/>
  </p:clrMapOvr>
</p:sldLayout>
</file>

<file path=ppt/slideLayouts/slideLayout259.xml><?xml version="1.0" encoding="utf-8"?>
<p:sldLayout xmlns:a="http://schemas.openxmlformats.org/drawingml/2006/main" xmlns:r="http://schemas.openxmlformats.org/officeDocument/2006/relationships" xmlns:p="http://schemas.openxmlformats.org/presentationml/2006/main" showMasterSp="0" userDrawn="1">
  <p:cSld name="4_Overview">
    <p:bg>
      <p:bgPr>
        <a:solidFill>
          <a:schemeClr val="bg1"/>
        </a:solidFill>
        <a:effectLst/>
      </p:bgPr>
    </p:bg>
    <p:spTree>
      <p:nvGrpSpPr>
        <p:cNvPr id="1" name=""/>
        <p:cNvGrpSpPr/>
        <p:nvPr/>
      </p:nvGrpSpPr>
      <p:grpSpPr>
        <a:xfrm>
          <a:off x="0" y="0"/>
          <a:ext cx="0" cy="0"/>
          <a:chOff x="0" y="0"/>
          <a:chExt cx="0" cy="0"/>
        </a:xfrm>
      </p:grpSpPr>
      <p:graphicFrame>
        <p:nvGraphicFramePr>
          <p:cNvPr id="7" name="Objekt 6" hidden="1">
            <a:extLst>
              <a:ext uri="{FF2B5EF4-FFF2-40B4-BE49-F238E27FC236}">
                <a16:creationId xmlns:a16="http://schemas.microsoft.com/office/drawing/2014/main" id="{A8A49AD1-59C9-4565-86D4-5612F2CC1A5F}"/>
              </a:ext>
            </a:extLst>
          </p:cNvPr>
          <p:cNvGraphicFramePr>
            <a:graphicFrameLocks noChangeAspect="1"/>
          </p:cNvGraphicFramePr>
          <p:nvPr userDrawn="1">
            <p:custDataLst>
              <p:tags r:id="rId1"/>
            </p:custData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3" imgW="344" imgH="345" progId="TCLayout.ActiveDocument.1">
                  <p:embed/>
                </p:oleObj>
              </mc:Choice>
              <mc:Fallback>
                <p:oleObj name="think-cell Folie" r:id="rId3" imgW="344" imgH="345" progId="TCLayout.ActiveDocument.1">
                  <p:embed/>
                  <p:pic>
                    <p:nvPicPr>
                      <p:cNvPr id="7" name="Objekt 6" hidden="1">
                        <a:extLst>
                          <a:ext uri="{FF2B5EF4-FFF2-40B4-BE49-F238E27FC236}">
                            <a16:creationId xmlns:a16="http://schemas.microsoft.com/office/drawing/2014/main" id="{A8A49AD1-59C9-4565-86D4-5612F2CC1A5F}"/>
                          </a:ext>
                        </a:extLst>
                      </p:cNvPr>
                      <p:cNvPicPr/>
                      <p:nvPr/>
                    </p:nvPicPr>
                    <p:blipFill>
                      <a:blip r:embed="rId4"/>
                      <a:stretch>
                        <a:fillRect/>
                      </a:stretch>
                    </p:blipFill>
                    <p:spPr>
                      <a:xfrm>
                        <a:off x="1588" y="1588"/>
                        <a:ext cx="1588" cy="1588"/>
                      </a:xfrm>
                      <a:prstGeom prst="rect">
                        <a:avLst/>
                      </a:prstGeom>
                    </p:spPr>
                  </p:pic>
                </p:oleObj>
              </mc:Fallback>
            </mc:AlternateContent>
          </a:graphicData>
        </a:graphic>
      </p:graphicFrame>
      <p:sp>
        <p:nvSpPr>
          <p:cNvPr id="14" name="Slide Number Placeholder 3">
            <a:extLst>
              <a:ext uri="{FF2B5EF4-FFF2-40B4-BE49-F238E27FC236}">
                <a16:creationId xmlns:a16="http://schemas.microsoft.com/office/drawing/2014/main" id="{D6DD93C5-7437-F649-AD58-62446AFABF38}"/>
              </a:ext>
            </a:extLst>
          </p:cNvPr>
          <p:cNvSpPr>
            <a:spLocks noGrp="1"/>
          </p:cNvSpPr>
          <p:nvPr>
            <p:ph type="sldNum" sz="quarter" idx="12"/>
          </p:nvPr>
        </p:nvSpPr>
        <p:spPr>
          <a:xfrm>
            <a:off x="11458384" y="6356351"/>
            <a:ext cx="444616" cy="365125"/>
          </a:xfrm>
        </p:spPr>
        <p:txBody>
          <a:bodyPr/>
          <a:lstStyle>
            <a:lvl1pPr>
              <a:defRPr lang="en-US" sz="800" kern="1200" smtClean="0">
                <a:solidFill>
                  <a:srgbClr val="2C2C2C"/>
                </a:solidFill>
                <a:latin typeface="Arial" panose="020B0604020202020204" pitchFamily="34" charset="0"/>
                <a:ea typeface="+mn-ea"/>
                <a:cs typeface="Arial" panose="020B0604020202020204" pitchFamily="34" charset="0"/>
              </a:defRPr>
            </a:lvl1pPr>
          </a:lstStyle>
          <a:p>
            <a:fld id="{BD5B6BAD-5F5D-3E4C-BAD0-B011452885A9}" type="slidenum">
              <a:rPr lang="en-US" smtClean="0"/>
              <a:pPr/>
              <a:t>‹#›</a:t>
            </a:fld>
            <a:endParaRPr lang="en-US"/>
          </a:p>
        </p:txBody>
      </p:sp>
      <p:pic>
        <p:nvPicPr>
          <p:cNvPr id="15" name="Picture 5">
            <a:extLst>
              <a:ext uri="{FF2B5EF4-FFF2-40B4-BE49-F238E27FC236}">
                <a16:creationId xmlns:a16="http://schemas.microsoft.com/office/drawing/2014/main" id="{C54550AB-5BDC-F64D-9D05-129342C8A17A}"/>
              </a:ext>
            </a:extLst>
          </p:cNvPr>
          <p:cNvPicPr>
            <a:picLocks noChangeAspect="1"/>
          </p:cNvPicPr>
          <p:nvPr userDrawn="1"/>
        </p:nvPicPr>
        <p:blipFill>
          <a:blip r:embed="rId5" cstate="screen">
            <a:extLst>
              <a:ext uri="{28A0092B-C50C-407E-A947-70E740481C1C}">
                <a14:useLocalDpi xmlns:a14="http://schemas.microsoft.com/office/drawing/2010/main"/>
              </a:ext>
            </a:extLst>
          </a:blip>
          <a:stretch>
            <a:fillRect/>
          </a:stretch>
        </p:blipFill>
        <p:spPr>
          <a:xfrm>
            <a:off x="381000" y="6458903"/>
            <a:ext cx="453347" cy="160020"/>
          </a:xfrm>
          <a:prstGeom prst="rect">
            <a:avLst/>
          </a:prstGeom>
        </p:spPr>
      </p:pic>
      <p:sp>
        <p:nvSpPr>
          <p:cNvPr id="16" name="Text Placeholder 7">
            <a:extLst>
              <a:ext uri="{FF2B5EF4-FFF2-40B4-BE49-F238E27FC236}">
                <a16:creationId xmlns:a16="http://schemas.microsoft.com/office/drawing/2014/main" id="{6C783544-7FCD-7949-80AB-260F9F84EBD0}"/>
              </a:ext>
            </a:extLst>
          </p:cNvPr>
          <p:cNvSpPr>
            <a:spLocks noGrp="1"/>
          </p:cNvSpPr>
          <p:nvPr>
            <p:ph type="body" sz="quarter" idx="13" hasCustomPrompt="1"/>
          </p:nvPr>
        </p:nvSpPr>
        <p:spPr>
          <a:xfrm>
            <a:off x="10111833" y="6405563"/>
            <a:ext cx="1321144" cy="315913"/>
          </a:xfrm>
        </p:spPr>
        <p:txBody>
          <a:bodyPr anchor="ctr">
            <a:normAutofit/>
          </a:bodyPr>
          <a:lstStyle>
            <a:lvl1pPr marL="0" indent="0">
              <a:buNone/>
              <a:defRPr sz="800">
                <a:solidFill>
                  <a:srgbClr val="2C2C2C"/>
                </a:solidFill>
                <a:latin typeface="Arial" panose="020B0604020202020204" pitchFamily="34" charset="0"/>
                <a:cs typeface="Arial" panose="020B0604020202020204" pitchFamily="34" charset="0"/>
              </a:defRPr>
            </a:lvl1pPr>
            <a:lvl2pPr marL="457086" indent="0">
              <a:buNone/>
              <a:defRPr/>
            </a:lvl2pPr>
            <a:lvl3pPr marL="914172" indent="0">
              <a:buNone/>
              <a:defRPr/>
            </a:lvl3pPr>
            <a:lvl4pPr marL="1371257" indent="0">
              <a:buNone/>
              <a:defRPr/>
            </a:lvl4pPr>
            <a:lvl5pPr marL="1828343" indent="0">
              <a:buNone/>
              <a:defRPr/>
            </a:lvl5pPr>
          </a:lstStyle>
          <a:p>
            <a:pPr lvl="0"/>
            <a:r>
              <a:rPr lang="en-US"/>
              <a:t>Section Title</a:t>
            </a:r>
          </a:p>
        </p:txBody>
      </p:sp>
      <p:sp>
        <p:nvSpPr>
          <p:cNvPr id="17" name="Rectangle 25">
            <a:extLst>
              <a:ext uri="{FF2B5EF4-FFF2-40B4-BE49-F238E27FC236}">
                <a16:creationId xmlns:a16="http://schemas.microsoft.com/office/drawing/2014/main" id="{9924B9B1-40A9-094B-8A27-4A039B445382}"/>
              </a:ext>
            </a:extLst>
          </p:cNvPr>
          <p:cNvSpPr/>
          <p:nvPr userDrawn="1"/>
        </p:nvSpPr>
        <p:spPr bwMode="gray">
          <a:xfrm>
            <a:off x="0" y="0"/>
            <a:ext cx="12192000" cy="111223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191751476"/>
      </p:ext>
    </p:extLst>
  </p:cSld>
  <p:clrMapOvr>
    <a:masterClrMapping/>
  </p:clrMapOvr>
</p:sldLayout>
</file>

<file path=ppt/slideLayouts/slideLayout260.xml><?xml version="1.0" encoding="utf-8"?>
<p:sldLayout xmlns:a="http://schemas.openxmlformats.org/drawingml/2006/main" xmlns:r="http://schemas.openxmlformats.org/officeDocument/2006/relationships" xmlns:p="http://schemas.openxmlformats.org/presentationml/2006/main" userDrawn="1">
  <p:cSld name="GAC_footer_white">
    <p:bg>
      <p:bgPr>
        <a:solidFill>
          <a:schemeClr val="bg1"/>
        </a:solidFill>
        <a:effectLst/>
      </p:bgPr>
    </p:bg>
    <p:spTree>
      <p:nvGrpSpPr>
        <p:cNvPr id="1" name=""/>
        <p:cNvGrpSpPr/>
        <p:nvPr/>
      </p:nvGrpSpPr>
      <p:grpSpPr>
        <a:xfrm>
          <a:off x="0" y="0"/>
          <a:ext cx="0" cy="0"/>
          <a:chOff x="0" y="0"/>
          <a:chExt cx="0" cy="0"/>
        </a:xfrm>
      </p:grpSpPr>
      <p:pic>
        <p:nvPicPr>
          <p:cNvPr id="23" name="Picture 5" descr="Picture 5"/>
          <p:cNvPicPr>
            <a:picLocks noChangeAspect="1"/>
          </p:cNvPicPr>
          <p:nvPr/>
        </p:nvPicPr>
        <p:blipFill>
          <a:blip r:embed="rId2"/>
          <a:stretch>
            <a:fillRect/>
          </a:stretch>
        </p:blipFill>
        <p:spPr>
          <a:xfrm>
            <a:off x="381001" y="6458904"/>
            <a:ext cx="453347" cy="160021"/>
          </a:xfrm>
          <a:prstGeom prst="rect">
            <a:avLst/>
          </a:prstGeom>
          <a:ln w="12700">
            <a:miter lim="400000"/>
          </a:ln>
        </p:spPr>
      </p:pic>
      <p:sp>
        <p:nvSpPr>
          <p:cNvPr id="3" name="Straight Connector 26">
            <a:extLst>
              <a:ext uri="{FF2B5EF4-FFF2-40B4-BE49-F238E27FC236}">
                <a16:creationId xmlns:a16="http://schemas.microsoft.com/office/drawing/2014/main" id="{D2400453-0A7F-E4AF-2A29-FA520D701716}"/>
              </a:ext>
            </a:extLst>
          </p:cNvPr>
          <p:cNvSpPr/>
          <p:nvPr userDrawn="1"/>
        </p:nvSpPr>
        <p:spPr>
          <a:xfrm>
            <a:off x="1588" y="6300864"/>
            <a:ext cx="12188826" cy="1"/>
          </a:xfrm>
          <a:prstGeom prst="line">
            <a:avLst/>
          </a:prstGeom>
          <a:ln w="12700">
            <a:solidFill>
              <a:srgbClr val="D0CECE"/>
            </a:solidFill>
            <a:miter/>
          </a:ln>
        </p:spPr>
        <p:txBody>
          <a:bodyPr tIns="45720" bIns="45720"/>
          <a:lstStyle/>
          <a:p>
            <a:endParaRPr sz="900"/>
          </a:p>
        </p:txBody>
      </p:sp>
    </p:spTree>
    <p:extLst>
      <p:ext uri="{BB962C8B-B14F-4D97-AF65-F5344CB8AC3E}">
        <p14:creationId xmlns:p14="http://schemas.microsoft.com/office/powerpoint/2010/main" val="248453890"/>
      </p:ext>
    </p:extLst>
  </p:cSld>
  <p:clrMapOvr>
    <a:masterClrMapping/>
  </p:clrMapOvr>
  <p:transition spd="med"/>
  <p:extLst>
    <p:ext uri="{DCECCB84-F9BA-43D5-87BE-67443E8EF086}">
      <p15:sldGuideLst xmlns:p15="http://schemas.microsoft.com/office/powerpoint/2012/main">
        <p15:guide id="1" orient="horz" pos="8640">
          <p15:clr>
            <a:srgbClr val="FBAE40"/>
          </p15:clr>
        </p15:guide>
        <p15:guide id="2" pos="15360">
          <p15:clr>
            <a:srgbClr val="FBAE40"/>
          </p15:clr>
        </p15:guide>
      </p15:sldGuideLst>
    </p:ext>
  </p:extLst>
</p:sldLayout>
</file>

<file path=ppt/slideLayouts/slideLayout261.xml><?xml version="1.0" encoding="utf-8"?>
<p:sldLayout xmlns:a="http://schemas.openxmlformats.org/drawingml/2006/main" xmlns:r="http://schemas.openxmlformats.org/officeDocument/2006/relationships" xmlns:p="http://schemas.openxmlformats.org/presentationml/2006/main" userDrawn="1">
  <p:cSld name="Headline | Empty">
    <p:bg>
      <p:bgPr>
        <a:solidFill>
          <a:schemeClr val="bg1"/>
        </a:solidFill>
        <a:effectLst/>
      </p:bgPr>
    </p:bg>
    <p:spTree>
      <p:nvGrpSpPr>
        <p:cNvPr id="1" name=""/>
        <p:cNvGrpSpPr/>
        <p:nvPr/>
      </p:nvGrpSpPr>
      <p:grpSpPr>
        <a:xfrm>
          <a:off x="0" y="0"/>
          <a:ext cx="0" cy="0"/>
          <a:chOff x="0" y="0"/>
          <a:chExt cx="0" cy="0"/>
        </a:xfrm>
      </p:grpSpPr>
      <p:sp>
        <p:nvSpPr>
          <p:cNvPr id="2" name="Datumsplatzhalter 1">
            <a:extLst>
              <a:ext uri="{FF2B5EF4-FFF2-40B4-BE49-F238E27FC236}">
                <a16:creationId xmlns:a16="http://schemas.microsoft.com/office/drawing/2014/main" id="{4446E115-AAA4-48F5-A73F-91EFB278F47B}"/>
              </a:ext>
            </a:extLst>
          </p:cNvPr>
          <p:cNvSpPr>
            <a:spLocks noGrp="1"/>
          </p:cNvSpPr>
          <p:nvPr>
            <p:ph type="dt" sz="half" idx="10"/>
          </p:nvPr>
        </p:nvSpPr>
        <p:spPr/>
        <p:txBody>
          <a:bodyPr/>
          <a:lstStyle/>
          <a:p>
            <a:endParaRPr lang="en-GB"/>
          </a:p>
        </p:txBody>
      </p:sp>
      <p:sp>
        <p:nvSpPr>
          <p:cNvPr id="3" name="Fußzeilenplatzhalter 2">
            <a:extLst>
              <a:ext uri="{FF2B5EF4-FFF2-40B4-BE49-F238E27FC236}">
                <a16:creationId xmlns:a16="http://schemas.microsoft.com/office/drawing/2014/main" id="{4BFE8528-97C1-4C16-B82C-D44AB341EA66}"/>
              </a:ext>
            </a:extLst>
          </p:cNvPr>
          <p:cNvSpPr>
            <a:spLocks noGrp="1"/>
          </p:cNvSpPr>
          <p:nvPr>
            <p:ph type="ftr" sz="quarter" idx="11"/>
          </p:nvPr>
        </p:nvSpPr>
        <p:spPr/>
        <p:txBody>
          <a:bodyPr/>
          <a:lstStyle/>
          <a:p>
            <a:endParaRPr lang="en-GB"/>
          </a:p>
        </p:txBody>
      </p:sp>
      <p:sp>
        <p:nvSpPr>
          <p:cNvPr id="4" name="Foliennummernplatzhalter 3">
            <a:extLst>
              <a:ext uri="{FF2B5EF4-FFF2-40B4-BE49-F238E27FC236}">
                <a16:creationId xmlns:a16="http://schemas.microsoft.com/office/drawing/2014/main" id="{F499C840-259C-471B-9ED9-89821D348FB8}"/>
              </a:ext>
            </a:extLst>
          </p:cNvPr>
          <p:cNvSpPr>
            <a:spLocks noGrp="1"/>
          </p:cNvSpPr>
          <p:nvPr>
            <p:ph type="sldNum" sz="quarter" idx="12"/>
          </p:nvPr>
        </p:nvSpPr>
        <p:spPr/>
        <p:txBody>
          <a:bodyPr/>
          <a:lstStyle/>
          <a:p>
            <a:fld id="{9EA669D3-5529-4BB0-8BB4-F8AF37E83BE9}" type="slidenum">
              <a:rPr lang="en-GB" smtClean="0"/>
              <a:pPr/>
              <a:t>‹#›</a:t>
            </a:fld>
            <a:endParaRPr lang="en-GB"/>
          </a:p>
        </p:txBody>
      </p:sp>
      <p:sp>
        <p:nvSpPr>
          <p:cNvPr id="5" name="Titel 4">
            <a:extLst>
              <a:ext uri="{FF2B5EF4-FFF2-40B4-BE49-F238E27FC236}">
                <a16:creationId xmlns:a16="http://schemas.microsoft.com/office/drawing/2014/main" id="{D3A2455F-0A6A-9033-B655-7FD5D0DFD17D}"/>
              </a:ext>
            </a:extLst>
          </p:cNvPr>
          <p:cNvSpPr>
            <a:spLocks noGrp="1"/>
          </p:cNvSpPr>
          <p:nvPr>
            <p:ph type="title" hasCustomPrompt="1"/>
          </p:nvPr>
        </p:nvSpPr>
        <p:spPr/>
        <p:txBody>
          <a:bodyPr/>
          <a:lstStyle>
            <a:lvl1pPr>
              <a:defRPr/>
            </a:lvl1pPr>
          </a:lstStyle>
          <a:p>
            <a:r>
              <a:rPr lang="de-DE"/>
              <a:t>TITLE ONLY CAPITAL IN PLUTO SANS (24PT)</a:t>
            </a:r>
          </a:p>
        </p:txBody>
      </p:sp>
      <p:sp>
        <p:nvSpPr>
          <p:cNvPr id="7" name="Text Placeholder 10">
            <a:extLst>
              <a:ext uri="{FF2B5EF4-FFF2-40B4-BE49-F238E27FC236}">
                <a16:creationId xmlns:a16="http://schemas.microsoft.com/office/drawing/2014/main" id="{71360572-876C-BD41-E2FF-F53BC10801E4}"/>
              </a:ext>
            </a:extLst>
          </p:cNvPr>
          <p:cNvSpPr>
            <a:spLocks noGrp="1"/>
          </p:cNvSpPr>
          <p:nvPr>
            <p:ph type="body" sz="quarter" idx="14" hasCustomPrompt="1"/>
          </p:nvPr>
        </p:nvSpPr>
        <p:spPr>
          <a:xfrm>
            <a:off x="457439" y="304091"/>
            <a:ext cx="11277122" cy="156206"/>
          </a:xfrm>
          <a:prstGeom prst="rect">
            <a:avLst/>
          </a:prstGeom>
        </p:spPr>
        <p:txBody>
          <a:bodyPr lIns="0" tIns="0" rIns="0" bIns="0" anchor="b" anchorCtr="0">
            <a:noAutofit/>
          </a:bodyPr>
          <a:lstStyle>
            <a:lvl1pPr marL="0" indent="0">
              <a:buFont typeface="Arial" panose="020B0604020202020204" pitchFamily="34" charset="0"/>
              <a:buNone/>
              <a:defRPr sz="1270" cap="none" baseline="0">
                <a:solidFill>
                  <a:schemeClr val="tx1"/>
                </a:solidFill>
                <a:latin typeface="+mn-lt"/>
              </a:defRPr>
            </a:lvl1pPr>
            <a:lvl2pPr marL="0" indent="0">
              <a:buFont typeface="Arial" panose="020B0604020202020204" pitchFamily="34" charset="0"/>
              <a:buNone/>
              <a:defRPr sz="1270">
                <a:solidFill>
                  <a:schemeClr val="tx1"/>
                </a:solidFill>
                <a:latin typeface="+mn-lt"/>
              </a:defRPr>
            </a:lvl2pPr>
            <a:lvl3pPr marL="0" indent="0">
              <a:buNone/>
              <a:defRPr sz="1270">
                <a:solidFill>
                  <a:schemeClr val="tx1"/>
                </a:solidFill>
                <a:latin typeface="+mn-lt"/>
              </a:defRPr>
            </a:lvl3pPr>
            <a:lvl4pPr marL="196908" indent="0">
              <a:buNone/>
              <a:defRPr sz="1058">
                <a:latin typeface="+mn-lt"/>
              </a:defRPr>
            </a:lvl4pPr>
            <a:lvl5pPr marL="394889" indent="0">
              <a:buNone/>
              <a:defRPr sz="1058">
                <a:latin typeface="+mn-lt"/>
              </a:defRPr>
            </a:lvl5pPr>
          </a:lstStyle>
          <a:p>
            <a:pPr lvl="0"/>
            <a:r>
              <a:rPr lang="en-US"/>
              <a:t>Click to edit master text styles</a:t>
            </a:r>
          </a:p>
        </p:txBody>
      </p:sp>
    </p:spTree>
    <p:extLst>
      <p:ext uri="{BB962C8B-B14F-4D97-AF65-F5344CB8AC3E}">
        <p14:creationId xmlns:p14="http://schemas.microsoft.com/office/powerpoint/2010/main" val="1783977713"/>
      </p:ext>
    </p:extLst>
  </p:cSld>
  <p:clrMapOvr>
    <a:masterClrMapping/>
  </p:clrMapOvr>
  <p:extLst>
    <p:ext uri="{DCECCB84-F9BA-43D5-87BE-67443E8EF086}">
      <p15:sldGuideLst xmlns:p15="http://schemas.microsoft.com/office/powerpoint/2012/main"/>
    </p:ext>
  </p:extLst>
</p:sldLayout>
</file>

<file path=ppt/slideLayouts/slideLayout262.xml><?xml version="1.0" encoding="utf-8"?>
<p:sldLayout xmlns:a="http://schemas.openxmlformats.org/drawingml/2006/main" xmlns:r="http://schemas.openxmlformats.org/officeDocument/2006/relationships" xmlns:p="http://schemas.openxmlformats.org/presentationml/2006/main" userDrawn="1">
  <p:cSld name="1_MW March">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A8668D5E-863C-93E6-C20F-94E2BF3DC0E6}"/>
              </a:ext>
            </a:extLst>
          </p:cNvPr>
          <p:cNvSpPr/>
          <p:nvPr userDrawn="1"/>
        </p:nvSpPr>
        <p:spPr>
          <a:xfrm>
            <a:off x="0" y="6248400"/>
            <a:ext cx="12192000" cy="6096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99"/>
          </a:p>
        </p:txBody>
      </p:sp>
      <p:sp>
        <p:nvSpPr>
          <p:cNvPr id="4" name="Slide Number Placeholder 3"/>
          <p:cNvSpPr>
            <a:spLocks noGrp="1"/>
          </p:cNvSpPr>
          <p:nvPr>
            <p:ph type="sldNum" sz="quarter" idx="12"/>
          </p:nvPr>
        </p:nvSpPr>
        <p:spPr>
          <a:xfrm>
            <a:off x="11458384" y="6356352"/>
            <a:ext cx="444616" cy="365125"/>
          </a:xfrm>
        </p:spPr>
        <p:txBody>
          <a:bodyPr/>
          <a:lstStyle>
            <a:lvl1pPr>
              <a:defRPr lang="en-US" sz="700" kern="1200" smtClean="0">
                <a:solidFill>
                  <a:srgbClr val="2C2C2C"/>
                </a:solidFill>
                <a:latin typeface="Arial" panose="020B0604020202020204" pitchFamily="34" charset="0"/>
                <a:ea typeface="+mn-ea"/>
                <a:cs typeface="Arial" panose="020B0604020202020204" pitchFamily="34" charset="0"/>
              </a:defRPr>
            </a:lvl1pPr>
          </a:lstStyle>
          <a:p>
            <a:fld id="{BD5B6BAD-5F5D-3E4C-BAD0-B011452885A9}" type="slidenum">
              <a:rPr lang="en-PL" smtClean="0"/>
              <a:pPr/>
              <a:t>‹#›</a:t>
            </a:fld>
            <a:endParaRPr lang="en-PL"/>
          </a:p>
        </p:txBody>
      </p:sp>
      <p:pic>
        <p:nvPicPr>
          <p:cNvPr id="6" name="Picture 5">
            <a:extLst>
              <a:ext uri="{FF2B5EF4-FFF2-40B4-BE49-F238E27FC236}">
                <a16:creationId xmlns:a16="http://schemas.microsoft.com/office/drawing/2014/main" id="{7CEAE3F0-C229-7F44-9C5B-946EF9F45577}"/>
              </a:ext>
            </a:extLst>
          </p:cNvPr>
          <p:cNvPicPr>
            <a:picLocks noChangeAspect="1"/>
          </p:cNvPicPr>
          <p:nvPr userDrawn="1"/>
        </p:nvPicPr>
        <p:blipFill>
          <a:blip r:embed="rId2" cstate="email">
            <a:extLst>
              <a:ext uri="{28A0092B-C50C-407E-A947-70E740481C1C}">
                <a14:useLocalDpi xmlns:a14="http://schemas.microsoft.com/office/drawing/2010/main"/>
              </a:ext>
            </a:extLst>
          </a:blip>
          <a:stretch>
            <a:fillRect/>
          </a:stretch>
        </p:blipFill>
        <p:spPr>
          <a:xfrm>
            <a:off x="381000" y="6458903"/>
            <a:ext cx="453348" cy="160020"/>
          </a:xfrm>
          <a:prstGeom prst="rect">
            <a:avLst/>
          </a:prstGeom>
        </p:spPr>
      </p:pic>
      <p:sp>
        <p:nvSpPr>
          <p:cNvPr id="5" name="Text Placeholder 2">
            <a:extLst>
              <a:ext uri="{FF2B5EF4-FFF2-40B4-BE49-F238E27FC236}">
                <a16:creationId xmlns:a16="http://schemas.microsoft.com/office/drawing/2014/main" id="{A2A0CA0A-BC92-C766-FDD5-846FCBE9B4A4}"/>
              </a:ext>
            </a:extLst>
          </p:cNvPr>
          <p:cNvSpPr txBox="1">
            <a:spLocks/>
          </p:cNvSpPr>
          <p:nvPr userDrawn="1"/>
        </p:nvSpPr>
        <p:spPr>
          <a:xfrm>
            <a:off x="8827323" y="6477781"/>
            <a:ext cx="2709894" cy="168262"/>
          </a:xfrm>
          <a:prstGeom prst="rect">
            <a:avLst/>
          </a:prstGeom>
        </p:spPr>
        <p:txBody>
          <a:bodyPr vert="horz" lIns="45663" tIns="22832" rIns="45663" bIns="22832" rtlCol="0">
            <a:noAutofit/>
          </a:bodyPr>
          <a:lstStyle>
            <a:lvl1pPr marL="457086" indent="-457086" algn="l" defTabSz="1828343" rtl="0" eaLnBrk="1" latinLnBrk="0" hangingPunct="1">
              <a:lnSpc>
                <a:spcPct val="90000"/>
              </a:lnSpc>
              <a:spcBef>
                <a:spcPts val="2000"/>
              </a:spcBef>
              <a:buFont typeface="Arial" panose="020B0604020202020204" pitchFamily="34" charset="0"/>
              <a:buChar char="•"/>
              <a:defRPr sz="5599" kern="1200">
                <a:solidFill>
                  <a:schemeClr val="tx1"/>
                </a:solidFill>
                <a:latin typeface="+mn-lt"/>
                <a:ea typeface="+mn-ea"/>
                <a:cs typeface="+mn-cs"/>
              </a:defRPr>
            </a:lvl1pPr>
            <a:lvl2pPr marL="1371257" indent="-457086" algn="l" defTabSz="1828343" rtl="0" eaLnBrk="1" latinLnBrk="0" hangingPunct="1">
              <a:lnSpc>
                <a:spcPct val="90000"/>
              </a:lnSpc>
              <a:spcBef>
                <a:spcPts val="1000"/>
              </a:spcBef>
              <a:buFont typeface="Arial" panose="020B0604020202020204" pitchFamily="34" charset="0"/>
              <a:buChar char="•"/>
              <a:defRPr sz="4799" kern="1200">
                <a:solidFill>
                  <a:schemeClr val="tx1"/>
                </a:solidFill>
                <a:latin typeface="+mn-lt"/>
                <a:ea typeface="+mn-ea"/>
                <a:cs typeface="+mn-cs"/>
              </a:defRPr>
            </a:lvl2pPr>
            <a:lvl3pPr marL="2285429" indent="-457086" algn="l" defTabSz="1828343" rtl="0" eaLnBrk="1" latinLnBrk="0" hangingPunct="1">
              <a:lnSpc>
                <a:spcPct val="90000"/>
              </a:lnSpc>
              <a:spcBef>
                <a:spcPts val="1000"/>
              </a:spcBef>
              <a:buFont typeface="Arial" panose="020B0604020202020204" pitchFamily="34" charset="0"/>
              <a:buChar char="•"/>
              <a:defRPr sz="3999" kern="1200">
                <a:solidFill>
                  <a:schemeClr val="tx1"/>
                </a:solidFill>
                <a:latin typeface="+mn-lt"/>
                <a:ea typeface="+mn-ea"/>
                <a:cs typeface="+mn-cs"/>
              </a:defRPr>
            </a:lvl3pPr>
            <a:lvl4pPr marL="3199600" indent="-457086" algn="l" defTabSz="1828343" rtl="0" eaLnBrk="1" latinLnBrk="0" hangingPunct="1">
              <a:lnSpc>
                <a:spcPct val="90000"/>
              </a:lnSpc>
              <a:spcBef>
                <a:spcPts val="1000"/>
              </a:spcBef>
              <a:buFont typeface="Arial" panose="020B0604020202020204" pitchFamily="34" charset="0"/>
              <a:buChar char="•"/>
              <a:defRPr sz="3599" kern="1200">
                <a:solidFill>
                  <a:schemeClr val="tx1"/>
                </a:solidFill>
                <a:latin typeface="+mn-lt"/>
                <a:ea typeface="+mn-ea"/>
                <a:cs typeface="+mn-cs"/>
              </a:defRPr>
            </a:lvl4pPr>
            <a:lvl5pPr marL="4113771" indent="-457086" algn="l" defTabSz="1828343" rtl="0" eaLnBrk="1" latinLnBrk="0" hangingPunct="1">
              <a:lnSpc>
                <a:spcPct val="90000"/>
              </a:lnSpc>
              <a:spcBef>
                <a:spcPts val="1000"/>
              </a:spcBef>
              <a:buFont typeface="Arial" panose="020B0604020202020204" pitchFamily="34" charset="0"/>
              <a:buChar char="•"/>
              <a:defRPr sz="3599" kern="1200">
                <a:solidFill>
                  <a:schemeClr val="tx1"/>
                </a:solidFill>
                <a:latin typeface="+mn-lt"/>
                <a:ea typeface="+mn-ea"/>
                <a:cs typeface="+mn-cs"/>
              </a:defRPr>
            </a:lvl5pPr>
            <a:lvl6pPr marL="5027943" indent="-457086" algn="l" defTabSz="1828343" rtl="0" eaLnBrk="1" latinLnBrk="0" hangingPunct="1">
              <a:lnSpc>
                <a:spcPct val="90000"/>
              </a:lnSpc>
              <a:spcBef>
                <a:spcPts val="1000"/>
              </a:spcBef>
              <a:buFont typeface="Arial" panose="020B0604020202020204" pitchFamily="34" charset="0"/>
              <a:buChar char="•"/>
              <a:defRPr sz="3599" kern="1200">
                <a:solidFill>
                  <a:schemeClr val="tx1"/>
                </a:solidFill>
                <a:latin typeface="+mn-lt"/>
                <a:ea typeface="+mn-ea"/>
                <a:cs typeface="+mn-cs"/>
              </a:defRPr>
            </a:lvl6pPr>
            <a:lvl7pPr marL="5942114" indent="-457086" algn="l" defTabSz="1828343" rtl="0" eaLnBrk="1" latinLnBrk="0" hangingPunct="1">
              <a:lnSpc>
                <a:spcPct val="90000"/>
              </a:lnSpc>
              <a:spcBef>
                <a:spcPts val="1000"/>
              </a:spcBef>
              <a:buFont typeface="Arial" panose="020B0604020202020204" pitchFamily="34" charset="0"/>
              <a:buChar char="•"/>
              <a:defRPr sz="3599" kern="1200">
                <a:solidFill>
                  <a:schemeClr val="tx1"/>
                </a:solidFill>
                <a:latin typeface="+mn-lt"/>
                <a:ea typeface="+mn-ea"/>
                <a:cs typeface="+mn-cs"/>
              </a:defRPr>
            </a:lvl7pPr>
            <a:lvl8pPr marL="6856286" indent="-457086" algn="l" defTabSz="1828343" rtl="0" eaLnBrk="1" latinLnBrk="0" hangingPunct="1">
              <a:lnSpc>
                <a:spcPct val="90000"/>
              </a:lnSpc>
              <a:spcBef>
                <a:spcPts val="1000"/>
              </a:spcBef>
              <a:buFont typeface="Arial" panose="020B0604020202020204" pitchFamily="34" charset="0"/>
              <a:buChar char="•"/>
              <a:defRPr sz="3599" kern="1200">
                <a:solidFill>
                  <a:schemeClr val="tx1"/>
                </a:solidFill>
                <a:latin typeface="+mn-lt"/>
                <a:ea typeface="+mn-ea"/>
                <a:cs typeface="+mn-cs"/>
              </a:defRPr>
            </a:lvl8pPr>
            <a:lvl9pPr marL="7770457" indent="-457086" algn="l" defTabSz="1828343" rtl="0" eaLnBrk="1" latinLnBrk="0" hangingPunct="1">
              <a:lnSpc>
                <a:spcPct val="90000"/>
              </a:lnSpc>
              <a:spcBef>
                <a:spcPts val="1000"/>
              </a:spcBef>
              <a:buFont typeface="Arial" panose="020B0604020202020204" pitchFamily="34" charset="0"/>
              <a:buChar char="•"/>
              <a:defRPr sz="3599" kern="1200">
                <a:solidFill>
                  <a:schemeClr val="tx1"/>
                </a:solidFill>
                <a:latin typeface="+mn-lt"/>
                <a:ea typeface="+mn-ea"/>
                <a:cs typeface="+mn-cs"/>
              </a:defRPr>
            </a:lvl9pPr>
          </a:lstStyle>
          <a:p>
            <a:pPr marL="0" indent="0" algn="r" defTabSz="912850">
              <a:lnSpc>
                <a:spcPct val="80000"/>
              </a:lnSpc>
              <a:spcBef>
                <a:spcPts val="0"/>
              </a:spcBef>
              <a:buNone/>
              <a:defRPr/>
            </a:pPr>
            <a:r>
              <a:rPr lang="en-US" sz="700" cap="all" baseline="0">
                <a:solidFill>
                  <a:srgbClr val="2C2C2C"/>
                </a:solidFill>
                <a:latin typeface="Arial" panose="020B0604020202020204" pitchFamily="34" charset="0"/>
                <a:cs typeface="Arial" panose="020B0604020202020204" pitchFamily="34" charset="0"/>
              </a:rPr>
              <a:t>Monthly Wins </a:t>
            </a:r>
            <a:r>
              <a:rPr lang="en-US" sz="700" b="0">
                <a:solidFill>
                  <a:srgbClr val="5FD540"/>
                </a:solidFill>
                <a:latin typeface="Arial" panose="020B0604020202020204" pitchFamily="34" charset="0"/>
                <a:cs typeface="Arial" panose="020B0604020202020204" pitchFamily="34" charset="0"/>
              </a:rPr>
              <a:t>| MAY 2024</a:t>
            </a:r>
          </a:p>
        </p:txBody>
      </p:sp>
      <p:pic>
        <p:nvPicPr>
          <p:cNvPr id="3" name="Picture 2" descr="A black background with white dots&#10;&#10;Description automatically generated">
            <a:extLst>
              <a:ext uri="{FF2B5EF4-FFF2-40B4-BE49-F238E27FC236}">
                <a16:creationId xmlns:a16="http://schemas.microsoft.com/office/drawing/2014/main" id="{41BA5EC2-BF61-4198-7860-3EB3634D1A49}"/>
              </a:ext>
            </a:extLst>
          </p:cNvPr>
          <p:cNvPicPr>
            <a:picLocks noChangeAspect="1"/>
          </p:cNvPicPr>
          <p:nvPr userDrawn="1"/>
        </p:nvPicPr>
        <p:blipFill>
          <a:blip r:embed="rId3"/>
          <a:stretch>
            <a:fillRect/>
          </a:stretch>
        </p:blipFill>
        <p:spPr>
          <a:xfrm>
            <a:off x="0" y="0"/>
            <a:ext cx="12192000" cy="6265824"/>
          </a:xfrm>
          <a:prstGeom prst="rect">
            <a:avLst/>
          </a:prstGeom>
        </p:spPr>
      </p:pic>
    </p:spTree>
    <p:extLst>
      <p:ext uri="{BB962C8B-B14F-4D97-AF65-F5344CB8AC3E}">
        <p14:creationId xmlns:p14="http://schemas.microsoft.com/office/powerpoint/2010/main" val="3923943731"/>
      </p:ext>
    </p:extLst>
  </p:cSld>
  <p:clrMapOvr>
    <a:masterClrMapping/>
  </p:clrMapOvr>
  <p:transition spd="slow">
    <p:push dir="u"/>
  </p:transition>
</p:sldLayout>
</file>

<file path=ppt/slideLayouts/slideLayout263.xml><?xml version="1.0" encoding="utf-8"?>
<p:sldLayout xmlns:a="http://schemas.openxmlformats.org/drawingml/2006/main" xmlns:r="http://schemas.openxmlformats.org/officeDocument/2006/relationships" xmlns:p="http://schemas.openxmlformats.org/presentationml/2006/main" showMasterSp="0" userDrawn="1">
  <p:cSld name="MW AUGUST 24">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A8668D5E-863C-93E6-C20F-94E2BF3DC0E6}"/>
              </a:ext>
            </a:extLst>
          </p:cNvPr>
          <p:cNvSpPr/>
          <p:nvPr userDrawn="1"/>
        </p:nvSpPr>
        <p:spPr>
          <a:xfrm>
            <a:off x="0" y="6248400"/>
            <a:ext cx="12192000" cy="6096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99"/>
          </a:p>
        </p:txBody>
      </p:sp>
      <p:sp>
        <p:nvSpPr>
          <p:cNvPr id="4" name="Slide Number Placeholder 3"/>
          <p:cNvSpPr>
            <a:spLocks noGrp="1"/>
          </p:cNvSpPr>
          <p:nvPr>
            <p:ph type="sldNum" sz="quarter" idx="12"/>
          </p:nvPr>
        </p:nvSpPr>
        <p:spPr>
          <a:xfrm>
            <a:off x="11458384" y="6356352"/>
            <a:ext cx="444616" cy="365125"/>
          </a:xfrm>
        </p:spPr>
        <p:txBody>
          <a:bodyPr/>
          <a:lstStyle>
            <a:lvl1pPr>
              <a:defRPr lang="en-US" sz="700" kern="1200" smtClean="0">
                <a:solidFill>
                  <a:srgbClr val="2C2C2C"/>
                </a:solidFill>
                <a:latin typeface="Arial" panose="020B0604020202020204" pitchFamily="34" charset="0"/>
                <a:ea typeface="+mn-ea"/>
                <a:cs typeface="Arial" panose="020B0604020202020204" pitchFamily="34" charset="0"/>
              </a:defRPr>
            </a:lvl1pPr>
          </a:lstStyle>
          <a:p>
            <a:fld id="{BD5B6BAD-5F5D-3E4C-BAD0-B011452885A9}" type="slidenum">
              <a:rPr lang="en-PL" smtClean="0"/>
              <a:pPr/>
              <a:t>‹#›</a:t>
            </a:fld>
            <a:endParaRPr lang="en-PL"/>
          </a:p>
        </p:txBody>
      </p:sp>
      <p:pic>
        <p:nvPicPr>
          <p:cNvPr id="6" name="Picture 5">
            <a:extLst>
              <a:ext uri="{FF2B5EF4-FFF2-40B4-BE49-F238E27FC236}">
                <a16:creationId xmlns:a16="http://schemas.microsoft.com/office/drawing/2014/main" id="{7CEAE3F0-C229-7F44-9C5B-946EF9F45577}"/>
              </a:ext>
            </a:extLst>
          </p:cNvPr>
          <p:cNvPicPr>
            <a:picLocks noChangeAspect="1"/>
          </p:cNvPicPr>
          <p:nvPr userDrawn="1"/>
        </p:nvPicPr>
        <p:blipFill>
          <a:blip r:embed="rId2" cstate="email">
            <a:extLst>
              <a:ext uri="{28A0092B-C50C-407E-A947-70E740481C1C}">
                <a14:useLocalDpi xmlns:a14="http://schemas.microsoft.com/office/drawing/2010/main"/>
              </a:ext>
            </a:extLst>
          </a:blip>
          <a:stretch>
            <a:fillRect/>
          </a:stretch>
        </p:blipFill>
        <p:spPr>
          <a:xfrm>
            <a:off x="381000" y="6458903"/>
            <a:ext cx="453348" cy="160020"/>
          </a:xfrm>
          <a:prstGeom prst="rect">
            <a:avLst/>
          </a:prstGeom>
        </p:spPr>
      </p:pic>
      <p:sp>
        <p:nvSpPr>
          <p:cNvPr id="5" name="Text Placeholder 2">
            <a:extLst>
              <a:ext uri="{FF2B5EF4-FFF2-40B4-BE49-F238E27FC236}">
                <a16:creationId xmlns:a16="http://schemas.microsoft.com/office/drawing/2014/main" id="{A2A0CA0A-BC92-C766-FDD5-846FCBE9B4A4}"/>
              </a:ext>
            </a:extLst>
          </p:cNvPr>
          <p:cNvSpPr txBox="1">
            <a:spLocks/>
          </p:cNvSpPr>
          <p:nvPr userDrawn="1"/>
        </p:nvSpPr>
        <p:spPr>
          <a:xfrm>
            <a:off x="8827323" y="6477781"/>
            <a:ext cx="2709894" cy="168262"/>
          </a:xfrm>
          <a:prstGeom prst="rect">
            <a:avLst/>
          </a:prstGeom>
        </p:spPr>
        <p:txBody>
          <a:bodyPr vert="horz" lIns="45663" tIns="22832" rIns="45663" bIns="22832" rtlCol="0">
            <a:noAutofit/>
          </a:bodyPr>
          <a:lstStyle>
            <a:lvl1pPr marL="457086" indent="-457086" algn="l" defTabSz="1828343" rtl="0" eaLnBrk="1" latinLnBrk="0" hangingPunct="1">
              <a:lnSpc>
                <a:spcPct val="90000"/>
              </a:lnSpc>
              <a:spcBef>
                <a:spcPts val="2000"/>
              </a:spcBef>
              <a:buFont typeface="Arial" panose="020B0604020202020204" pitchFamily="34" charset="0"/>
              <a:buChar char="•"/>
              <a:defRPr sz="5599" kern="1200">
                <a:solidFill>
                  <a:schemeClr val="tx1"/>
                </a:solidFill>
                <a:latin typeface="+mn-lt"/>
                <a:ea typeface="+mn-ea"/>
                <a:cs typeface="+mn-cs"/>
              </a:defRPr>
            </a:lvl1pPr>
            <a:lvl2pPr marL="1371257" indent="-457086" algn="l" defTabSz="1828343" rtl="0" eaLnBrk="1" latinLnBrk="0" hangingPunct="1">
              <a:lnSpc>
                <a:spcPct val="90000"/>
              </a:lnSpc>
              <a:spcBef>
                <a:spcPts val="1000"/>
              </a:spcBef>
              <a:buFont typeface="Arial" panose="020B0604020202020204" pitchFamily="34" charset="0"/>
              <a:buChar char="•"/>
              <a:defRPr sz="4799" kern="1200">
                <a:solidFill>
                  <a:schemeClr val="tx1"/>
                </a:solidFill>
                <a:latin typeface="+mn-lt"/>
                <a:ea typeface="+mn-ea"/>
                <a:cs typeface="+mn-cs"/>
              </a:defRPr>
            </a:lvl2pPr>
            <a:lvl3pPr marL="2285429" indent="-457086" algn="l" defTabSz="1828343" rtl="0" eaLnBrk="1" latinLnBrk="0" hangingPunct="1">
              <a:lnSpc>
                <a:spcPct val="90000"/>
              </a:lnSpc>
              <a:spcBef>
                <a:spcPts val="1000"/>
              </a:spcBef>
              <a:buFont typeface="Arial" panose="020B0604020202020204" pitchFamily="34" charset="0"/>
              <a:buChar char="•"/>
              <a:defRPr sz="3999" kern="1200">
                <a:solidFill>
                  <a:schemeClr val="tx1"/>
                </a:solidFill>
                <a:latin typeface="+mn-lt"/>
                <a:ea typeface="+mn-ea"/>
                <a:cs typeface="+mn-cs"/>
              </a:defRPr>
            </a:lvl3pPr>
            <a:lvl4pPr marL="3199600" indent="-457086" algn="l" defTabSz="1828343" rtl="0" eaLnBrk="1" latinLnBrk="0" hangingPunct="1">
              <a:lnSpc>
                <a:spcPct val="90000"/>
              </a:lnSpc>
              <a:spcBef>
                <a:spcPts val="1000"/>
              </a:spcBef>
              <a:buFont typeface="Arial" panose="020B0604020202020204" pitchFamily="34" charset="0"/>
              <a:buChar char="•"/>
              <a:defRPr sz="3599" kern="1200">
                <a:solidFill>
                  <a:schemeClr val="tx1"/>
                </a:solidFill>
                <a:latin typeface="+mn-lt"/>
                <a:ea typeface="+mn-ea"/>
                <a:cs typeface="+mn-cs"/>
              </a:defRPr>
            </a:lvl4pPr>
            <a:lvl5pPr marL="4113771" indent="-457086" algn="l" defTabSz="1828343" rtl="0" eaLnBrk="1" latinLnBrk="0" hangingPunct="1">
              <a:lnSpc>
                <a:spcPct val="90000"/>
              </a:lnSpc>
              <a:spcBef>
                <a:spcPts val="1000"/>
              </a:spcBef>
              <a:buFont typeface="Arial" panose="020B0604020202020204" pitchFamily="34" charset="0"/>
              <a:buChar char="•"/>
              <a:defRPr sz="3599" kern="1200">
                <a:solidFill>
                  <a:schemeClr val="tx1"/>
                </a:solidFill>
                <a:latin typeface="+mn-lt"/>
                <a:ea typeface="+mn-ea"/>
                <a:cs typeface="+mn-cs"/>
              </a:defRPr>
            </a:lvl5pPr>
            <a:lvl6pPr marL="5027943" indent="-457086" algn="l" defTabSz="1828343" rtl="0" eaLnBrk="1" latinLnBrk="0" hangingPunct="1">
              <a:lnSpc>
                <a:spcPct val="90000"/>
              </a:lnSpc>
              <a:spcBef>
                <a:spcPts val="1000"/>
              </a:spcBef>
              <a:buFont typeface="Arial" panose="020B0604020202020204" pitchFamily="34" charset="0"/>
              <a:buChar char="•"/>
              <a:defRPr sz="3599" kern="1200">
                <a:solidFill>
                  <a:schemeClr val="tx1"/>
                </a:solidFill>
                <a:latin typeface="+mn-lt"/>
                <a:ea typeface="+mn-ea"/>
                <a:cs typeface="+mn-cs"/>
              </a:defRPr>
            </a:lvl6pPr>
            <a:lvl7pPr marL="5942114" indent="-457086" algn="l" defTabSz="1828343" rtl="0" eaLnBrk="1" latinLnBrk="0" hangingPunct="1">
              <a:lnSpc>
                <a:spcPct val="90000"/>
              </a:lnSpc>
              <a:spcBef>
                <a:spcPts val="1000"/>
              </a:spcBef>
              <a:buFont typeface="Arial" panose="020B0604020202020204" pitchFamily="34" charset="0"/>
              <a:buChar char="•"/>
              <a:defRPr sz="3599" kern="1200">
                <a:solidFill>
                  <a:schemeClr val="tx1"/>
                </a:solidFill>
                <a:latin typeface="+mn-lt"/>
                <a:ea typeface="+mn-ea"/>
                <a:cs typeface="+mn-cs"/>
              </a:defRPr>
            </a:lvl7pPr>
            <a:lvl8pPr marL="6856286" indent="-457086" algn="l" defTabSz="1828343" rtl="0" eaLnBrk="1" latinLnBrk="0" hangingPunct="1">
              <a:lnSpc>
                <a:spcPct val="90000"/>
              </a:lnSpc>
              <a:spcBef>
                <a:spcPts val="1000"/>
              </a:spcBef>
              <a:buFont typeface="Arial" panose="020B0604020202020204" pitchFamily="34" charset="0"/>
              <a:buChar char="•"/>
              <a:defRPr sz="3599" kern="1200">
                <a:solidFill>
                  <a:schemeClr val="tx1"/>
                </a:solidFill>
                <a:latin typeface="+mn-lt"/>
                <a:ea typeface="+mn-ea"/>
                <a:cs typeface="+mn-cs"/>
              </a:defRPr>
            </a:lvl8pPr>
            <a:lvl9pPr marL="7770457" indent="-457086" algn="l" defTabSz="1828343" rtl="0" eaLnBrk="1" latinLnBrk="0" hangingPunct="1">
              <a:lnSpc>
                <a:spcPct val="90000"/>
              </a:lnSpc>
              <a:spcBef>
                <a:spcPts val="1000"/>
              </a:spcBef>
              <a:buFont typeface="Arial" panose="020B0604020202020204" pitchFamily="34" charset="0"/>
              <a:buChar char="•"/>
              <a:defRPr sz="3599" kern="1200">
                <a:solidFill>
                  <a:schemeClr val="tx1"/>
                </a:solidFill>
                <a:latin typeface="+mn-lt"/>
                <a:ea typeface="+mn-ea"/>
                <a:cs typeface="+mn-cs"/>
              </a:defRPr>
            </a:lvl9pPr>
          </a:lstStyle>
          <a:p>
            <a:pPr marL="0" indent="0" algn="r" defTabSz="912850">
              <a:lnSpc>
                <a:spcPct val="80000"/>
              </a:lnSpc>
              <a:spcBef>
                <a:spcPts val="0"/>
              </a:spcBef>
              <a:buNone/>
              <a:defRPr/>
            </a:pPr>
            <a:r>
              <a:rPr lang="en-US" sz="700" cap="all" baseline="0">
                <a:solidFill>
                  <a:srgbClr val="2C2C2C"/>
                </a:solidFill>
                <a:latin typeface="Arial" panose="020B0604020202020204" pitchFamily="34" charset="0"/>
                <a:cs typeface="Arial" panose="020B0604020202020204" pitchFamily="34" charset="0"/>
              </a:rPr>
              <a:t>Monthly Wins </a:t>
            </a:r>
            <a:r>
              <a:rPr lang="en-US" sz="700" b="0">
                <a:solidFill>
                  <a:srgbClr val="5FD540"/>
                </a:solidFill>
                <a:latin typeface="Arial" panose="020B0604020202020204" pitchFamily="34" charset="0"/>
                <a:cs typeface="Arial" panose="020B0604020202020204" pitchFamily="34" charset="0"/>
              </a:rPr>
              <a:t>| AUGUST 2024</a:t>
            </a:r>
          </a:p>
        </p:txBody>
      </p:sp>
      <p:pic>
        <p:nvPicPr>
          <p:cNvPr id="3" name="Picture 2" descr="A black background with white dots&#10;&#10;Description automatically generated">
            <a:extLst>
              <a:ext uri="{FF2B5EF4-FFF2-40B4-BE49-F238E27FC236}">
                <a16:creationId xmlns:a16="http://schemas.microsoft.com/office/drawing/2014/main" id="{41BA5EC2-BF61-4198-7860-3EB3634D1A49}"/>
              </a:ext>
            </a:extLst>
          </p:cNvPr>
          <p:cNvPicPr>
            <a:picLocks noChangeAspect="1"/>
          </p:cNvPicPr>
          <p:nvPr userDrawn="1"/>
        </p:nvPicPr>
        <p:blipFill>
          <a:blip r:embed="rId3"/>
          <a:stretch>
            <a:fillRect/>
          </a:stretch>
        </p:blipFill>
        <p:spPr>
          <a:xfrm>
            <a:off x="0" y="0"/>
            <a:ext cx="12192000" cy="6265824"/>
          </a:xfrm>
          <a:prstGeom prst="rect">
            <a:avLst/>
          </a:prstGeom>
        </p:spPr>
      </p:pic>
    </p:spTree>
    <p:extLst>
      <p:ext uri="{BB962C8B-B14F-4D97-AF65-F5344CB8AC3E}">
        <p14:creationId xmlns:p14="http://schemas.microsoft.com/office/powerpoint/2010/main" val="3763324690"/>
      </p:ext>
    </p:extLst>
  </p:cSld>
  <p:clrMapOvr>
    <a:masterClrMapping/>
  </p:clrMapOvr>
</p:sldLayout>
</file>

<file path=ppt/slideLayouts/slideLayout264.xml><?xml version="1.0" encoding="utf-8"?>
<p:sldLayout xmlns:a="http://schemas.openxmlformats.org/drawingml/2006/main" xmlns:r="http://schemas.openxmlformats.org/officeDocument/2006/relationships" xmlns:p="http://schemas.openxmlformats.org/presentationml/2006/main" userDrawn="1">
  <p:cSld name="MW jan 24">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A8668D5E-863C-93E6-C20F-94E2BF3DC0E6}"/>
              </a:ext>
            </a:extLst>
          </p:cNvPr>
          <p:cNvSpPr/>
          <p:nvPr userDrawn="1"/>
        </p:nvSpPr>
        <p:spPr>
          <a:xfrm>
            <a:off x="0" y="6248400"/>
            <a:ext cx="12192000" cy="6096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99"/>
          </a:p>
        </p:txBody>
      </p:sp>
      <p:sp>
        <p:nvSpPr>
          <p:cNvPr id="4" name="Slide Number Placeholder 3"/>
          <p:cNvSpPr>
            <a:spLocks noGrp="1"/>
          </p:cNvSpPr>
          <p:nvPr>
            <p:ph type="sldNum" sz="quarter" idx="12"/>
          </p:nvPr>
        </p:nvSpPr>
        <p:spPr>
          <a:xfrm>
            <a:off x="11458384" y="6356352"/>
            <a:ext cx="444616" cy="365125"/>
          </a:xfrm>
        </p:spPr>
        <p:txBody>
          <a:bodyPr/>
          <a:lstStyle>
            <a:lvl1pPr>
              <a:defRPr lang="en-US" sz="700" kern="1200" smtClean="0">
                <a:solidFill>
                  <a:srgbClr val="2C2C2C"/>
                </a:solidFill>
                <a:latin typeface="Arial" panose="020B0604020202020204" pitchFamily="34" charset="0"/>
                <a:ea typeface="+mn-ea"/>
                <a:cs typeface="Arial" panose="020B0604020202020204" pitchFamily="34" charset="0"/>
              </a:defRPr>
            </a:lvl1pPr>
          </a:lstStyle>
          <a:p>
            <a:fld id="{BD5B6BAD-5F5D-3E4C-BAD0-B011452885A9}" type="slidenum">
              <a:rPr lang="en-PL" smtClean="0"/>
              <a:pPr/>
              <a:t>‹#›</a:t>
            </a:fld>
            <a:endParaRPr lang="en-PL"/>
          </a:p>
        </p:txBody>
      </p:sp>
      <p:pic>
        <p:nvPicPr>
          <p:cNvPr id="6" name="Picture 5">
            <a:extLst>
              <a:ext uri="{FF2B5EF4-FFF2-40B4-BE49-F238E27FC236}">
                <a16:creationId xmlns:a16="http://schemas.microsoft.com/office/drawing/2014/main" id="{7CEAE3F0-C229-7F44-9C5B-946EF9F45577}"/>
              </a:ext>
            </a:extLst>
          </p:cNvPr>
          <p:cNvPicPr>
            <a:picLocks noChangeAspect="1"/>
          </p:cNvPicPr>
          <p:nvPr userDrawn="1"/>
        </p:nvPicPr>
        <p:blipFill>
          <a:blip r:embed="rId2" cstate="email">
            <a:extLst>
              <a:ext uri="{28A0092B-C50C-407E-A947-70E740481C1C}">
                <a14:useLocalDpi xmlns:a14="http://schemas.microsoft.com/office/drawing/2010/main"/>
              </a:ext>
            </a:extLst>
          </a:blip>
          <a:stretch>
            <a:fillRect/>
          </a:stretch>
        </p:blipFill>
        <p:spPr>
          <a:xfrm>
            <a:off x="381000" y="6458903"/>
            <a:ext cx="453348" cy="160020"/>
          </a:xfrm>
          <a:prstGeom prst="rect">
            <a:avLst/>
          </a:prstGeom>
        </p:spPr>
      </p:pic>
      <p:sp>
        <p:nvSpPr>
          <p:cNvPr id="5" name="Text Placeholder 2">
            <a:extLst>
              <a:ext uri="{FF2B5EF4-FFF2-40B4-BE49-F238E27FC236}">
                <a16:creationId xmlns:a16="http://schemas.microsoft.com/office/drawing/2014/main" id="{A2A0CA0A-BC92-C766-FDD5-846FCBE9B4A4}"/>
              </a:ext>
            </a:extLst>
          </p:cNvPr>
          <p:cNvSpPr txBox="1">
            <a:spLocks/>
          </p:cNvSpPr>
          <p:nvPr userDrawn="1"/>
        </p:nvSpPr>
        <p:spPr>
          <a:xfrm>
            <a:off x="8827323" y="6477781"/>
            <a:ext cx="2709894" cy="168262"/>
          </a:xfrm>
          <a:prstGeom prst="rect">
            <a:avLst/>
          </a:prstGeom>
        </p:spPr>
        <p:txBody>
          <a:bodyPr vert="horz" lIns="45663" tIns="22832" rIns="45663" bIns="22832" rtlCol="0">
            <a:noAutofit/>
          </a:bodyPr>
          <a:lstStyle>
            <a:lvl1pPr marL="457086" indent="-457086" algn="l" defTabSz="1828343" rtl="0" eaLnBrk="1" latinLnBrk="0" hangingPunct="1">
              <a:lnSpc>
                <a:spcPct val="90000"/>
              </a:lnSpc>
              <a:spcBef>
                <a:spcPts val="2000"/>
              </a:spcBef>
              <a:buFont typeface="Arial" panose="020B0604020202020204" pitchFamily="34" charset="0"/>
              <a:buChar char="•"/>
              <a:defRPr sz="5599" kern="1200">
                <a:solidFill>
                  <a:schemeClr val="tx1"/>
                </a:solidFill>
                <a:latin typeface="+mn-lt"/>
                <a:ea typeface="+mn-ea"/>
                <a:cs typeface="+mn-cs"/>
              </a:defRPr>
            </a:lvl1pPr>
            <a:lvl2pPr marL="1371257" indent="-457086" algn="l" defTabSz="1828343" rtl="0" eaLnBrk="1" latinLnBrk="0" hangingPunct="1">
              <a:lnSpc>
                <a:spcPct val="90000"/>
              </a:lnSpc>
              <a:spcBef>
                <a:spcPts val="1000"/>
              </a:spcBef>
              <a:buFont typeface="Arial" panose="020B0604020202020204" pitchFamily="34" charset="0"/>
              <a:buChar char="•"/>
              <a:defRPr sz="4799" kern="1200">
                <a:solidFill>
                  <a:schemeClr val="tx1"/>
                </a:solidFill>
                <a:latin typeface="+mn-lt"/>
                <a:ea typeface="+mn-ea"/>
                <a:cs typeface="+mn-cs"/>
              </a:defRPr>
            </a:lvl2pPr>
            <a:lvl3pPr marL="2285429" indent="-457086" algn="l" defTabSz="1828343" rtl="0" eaLnBrk="1" latinLnBrk="0" hangingPunct="1">
              <a:lnSpc>
                <a:spcPct val="90000"/>
              </a:lnSpc>
              <a:spcBef>
                <a:spcPts val="1000"/>
              </a:spcBef>
              <a:buFont typeface="Arial" panose="020B0604020202020204" pitchFamily="34" charset="0"/>
              <a:buChar char="•"/>
              <a:defRPr sz="3999" kern="1200">
                <a:solidFill>
                  <a:schemeClr val="tx1"/>
                </a:solidFill>
                <a:latin typeface="+mn-lt"/>
                <a:ea typeface="+mn-ea"/>
                <a:cs typeface="+mn-cs"/>
              </a:defRPr>
            </a:lvl3pPr>
            <a:lvl4pPr marL="3199600" indent="-457086" algn="l" defTabSz="1828343" rtl="0" eaLnBrk="1" latinLnBrk="0" hangingPunct="1">
              <a:lnSpc>
                <a:spcPct val="90000"/>
              </a:lnSpc>
              <a:spcBef>
                <a:spcPts val="1000"/>
              </a:spcBef>
              <a:buFont typeface="Arial" panose="020B0604020202020204" pitchFamily="34" charset="0"/>
              <a:buChar char="•"/>
              <a:defRPr sz="3599" kern="1200">
                <a:solidFill>
                  <a:schemeClr val="tx1"/>
                </a:solidFill>
                <a:latin typeface="+mn-lt"/>
                <a:ea typeface="+mn-ea"/>
                <a:cs typeface="+mn-cs"/>
              </a:defRPr>
            </a:lvl4pPr>
            <a:lvl5pPr marL="4113771" indent="-457086" algn="l" defTabSz="1828343" rtl="0" eaLnBrk="1" latinLnBrk="0" hangingPunct="1">
              <a:lnSpc>
                <a:spcPct val="90000"/>
              </a:lnSpc>
              <a:spcBef>
                <a:spcPts val="1000"/>
              </a:spcBef>
              <a:buFont typeface="Arial" panose="020B0604020202020204" pitchFamily="34" charset="0"/>
              <a:buChar char="•"/>
              <a:defRPr sz="3599" kern="1200">
                <a:solidFill>
                  <a:schemeClr val="tx1"/>
                </a:solidFill>
                <a:latin typeface="+mn-lt"/>
                <a:ea typeface="+mn-ea"/>
                <a:cs typeface="+mn-cs"/>
              </a:defRPr>
            </a:lvl5pPr>
            <a:lvl6pPr marL="5027943" indent="-457086" algn="l" defTabSz="1828343" rtl="0" eaLnBrk="1" latinLnBrk="0" hangingPunct="1">
              <a:lnSpc>
                <a:spcPct val="90000"/>
              </a:lnSpc>
              <a:spcBef>
                <a:spcPts val="1000"/>
              </a:spcBef>
              <a:buFont typeface="Arial" panose="020B0604020202020204" pitchFamily="34" charset="0"/>
              <a:buChar char="•"/>
              <a:defRPr sz="3599" kern="1200">
                <a:solidFill>
                  <a:schemeClr val="tx1"/>
                </a:solidFill>
                <a:latin typeface="+mn-lt"/>
                <a:ea typeface="+mn-ea"/>
                <a:cs typeface="+mn-cs"/>
              </a:defRPr>
            </a:lvl6pPr>
            <a:lvl7pPr marL="5942114" indent="-457086" algn="l" defTabSz="1828343" rtl="0" eaLnBrk="1" latinLnBrk="0" hangingPunct="1">
              <a:lnSpc>
                <a:spcPct val="90000"/>
              </a:lnSpc>
              <a:spcBef>
                <a:spcPts val="1000"/>
              </a:spcBef>
              <a:buFont typeface="Arial" panose="020B0604020202020204" pitchFamily="34" charset="0"/>
              <a:buChar char="•"/>
              <a:defRPr sz="3599" kern="1200">
                <a:solidFill>
                  <a:schemeClr val="tx1"/>
                </a:solidFill>
                <a:latin typeface="+mn-lt"/>
                <a:ea typeface="+mn-ea"/>
                <a:cs typeface="+mn-cs"/>
              </a:defRPr>
            </a:lvl7pPr>
            <a:lvl8pPr marL="6856286" indent="-457086" algn="l" defTabSz="1828343" rtl="0" eaLnBrk="1" latinLnBrk="0" hangingPunct="1">
              <a:lnSpc>
                <a:spcPct val="90000"/>
              </a:lnSpc>
              <a:spcBef>
                <a:spcPts val="1000"/>
              </a:spcBef>
              <a:buFont typeface="Arial" panose="020B0604020202020204" pitchFamily="34" charset="0"/>
              <a:buChar char="•"/>
              <a:defRPr sz="3599" kern="1200">
                <a:solidFill>
                  <a:schemeClr val="tx1"/>
                </a:solidFill>
                <a:latin typeface="+mn-lt"/>
                <a:ea typeface="+mn-ea"/>
                <a:cs typeface="+mn-cs"/>
              </a:defRPr>
            </a:lvl8pPr>
            <a:lvl9pPr marL="7770457" indent="-457086" algn="l" defTabSz="1828343" rtl="0" eaLnBrk="1" latinLnBrk="0" hangingPunct="1">
              <a:lnSpc>
                <a:spcPct val="90000"/>
              </a:lnSpc>
              <a:spcBef>
                <a:spcPts val="1000"/>
              </a:spcBef>
              <a:buFont typeface="Arial" panose="020B0604020202020204" pitchFamily="34" charset="0"/>
              <a:buChar char="•"/>
              <a:defRPr sz="3599" kern="1200">
                <a:solidFill>
                  <a:schemeClr val="tx1"/>
                </a:solidFill>
                <a:latin typeface="+mn-lt"/>
                <a:ea typeface="+mn-ea"/>
                <a:cs typeface="+mn-cs"/>
              </a:defRPr>
            </a:lvl9pPr>
          </a:lstStyle>
          <a:p>
            <a:pPr marL="0" indent="0" algn="r" defTabSz="912850">
              <a:lnSpc>
                <a:spcPct val="80000"/>
              </a:lnSpc>
              <a:spcBef>
                <a:spcPts val="0"/>
              </a:spcBef>
              <a:buNone/>
              <a:defRPr/>
            </a:pPr>
            <a:r>
              <a:rPr lang="en-US" sz="700">
                <a:solidFill>
                  <a:srgbClr val="2C2C2C"/>
                </a:solidFill>
                <a:latin typeface="Arial" panose="020B0604020202020204" pitchFamily="34" charset="0"/>
                <a:cs typeface="Arial" panose="020B0604020202020204" pitchFamily="34" charset="0"/>
              </a:rPr>
              <a:t>IGNITE YOUR GROWTH </a:t>
            </a:r>
            <a:r>
              <a:rPr lang="en-US" sz="700" b="0">
                <a:solidFill>
                  <a:srgbClr val="5FD540"/>
                </a:solidFill>
                <a:latin typeface="Arial" panose="020B0604020202020204" pitchFamily="34" charset="0"/>
                <a:cs typeface="Arial" panose="020B0604020202020204" pitchFamily="34" charset="0"/>
              </a:rPr>
              <a:t>| JANUARY 2024</a:t>
            </a:r>
          </a:p>
        </p:txBody>
      </p:sp>
      <p:pic>
        <p:nvPicPr>
          <p:cNvPr id="3" name="Picture 2" descr="A black background with white dots&#10;&#10;Description automatically generated">
            <a:extLst>
              <a:ext uri="{FF2B5EF4-FFF2-40B4-BE49-F238E27FC236}">
                <a16:creationId xmlns:a16="http://schemas.microsoft.com/office/drawing/2014/main" id="{41BA5EC2-BF61-4198-7860-3EB3634D1A49}"/>
              </a:ext>
            </a:extLst>
          </p:cNvPr>
          <p:cNvPicPr>
            <a:picLocks noChangeAspect="1"/>
          </p:cNvPicPr>
          <p:nvPr userDrawn="1"/>
        </p:nvPicPr>
        <p:blipFill>
          <a:blip r:embed="rId3"/>
          <a:stretch>
            <a:fillRect/>
          </a:stretch>
        </p:blipFill>
        <p:spPr>
          <a:xfrm>
            <a:off x="0" y="0"/>
            <a:ext cx="12192000" cy="6265824"/>
          </a:xfrm>
          <a:prstGeom prst="rect">
            <a:avLst/>
          </a:prstGeom>
        </p:spPr>
      </p:pic>
    </p:spTree>
    <p:extLst>
      <p:ext uri="{BB962C8B-B14F-4D97-AF65-F5344CB8AC3E}">
        <p14:creationId xmlns:p14="http://schemas.microsoft.com/office/powerpoint/2010/main" val="2286686912"/>
      </p:ext>
    </p:extLst>
  </p:cSld>
  <p:clrMapOvr>
    <a:masterClrMapping/>
  </p:clrMapOvr>
</p:sldLayout>
</file>

<file path=ppt/slideLayouts/slideLayout265.xml><?xml version="1.0" encoding="utf-8"?>
<p:sldLayout xmlns:a="http://schemas.openxmlformats.org/drawingml/2006/main" xmlns:r="http://schemas.openxmlformats.org/officeDocument/2006/relationships" xmlns:p="http://schemas.openxmlformats.org/presentationml/2006/main" userDrawn="1">
  <p:cSld name="3_IYG Apr">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A8668D5E-863C-93E6-C20F-94E2BF3DC0E6}"/>
              </a:ext>
            </a:extLst>
          </p:cNvPr>
          <p:cNvSpPr/>
          <p:nvPr userDrawn="1"/>
        </p:nvSpPr>
        <p:spPr>
          <a:xfrm>
            <a:off x="0" y="6248400"/>
            <a:ext cx="12192000" cy="6096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99"/>
          </a:p>
        </p:txBody>
      </p:sp>
      <p:sp>
        <p:nvSpPr>
          <p:cNvPr id="4" name="Slide Number Placeholder 3"/>
          <p:cNvSpPr>
            <a:spLocks noGrp="1"/>
          </p:cNvSpPr>
          <p:nvPr>
            <p:ph type="sldNum" sz="quarter" idx="12"/>
          </p:nvPr>
        </p:nvSpPr>
        <p:spPr>
          <a:xfrm>
            <a:off x="11458384" y="6356352"/>
            <a:ext cx="444616" cy="365125"/>
          </a:xfrm>
        </p:spPr>
        <p:txBody>
          <a:bodyPr/>
          <a:lstStyle>
            <a:lvl1pPr>
              <a:defRPr lang="en-US" sz="700" kern="1200" smtClean="0">
                <a:solidFill>
                  <a:srgbClr val="2C2C2C"/>
                </a:solidFill>
                <a:latin typeface="Arial" panose="020B0604020202020204" pitchFamily="34" charset="0"/>
                <a:ea typeface="+mn-ea"/>
                <a:cs typeface="Arial" panose="020B0604020202020204" pitchFamily="34" charset="0"/>
              </a:defRPr>
            </a:lvl1pPr>
          </a:lstStyle>
          <a:p>
            <a:fld id="{BD5B6BAD-5F5D-3E4C-BAD0-B011452885A9}" type="slidenum">
              <a:rPr lang="en-PL" smtClean="0"/>
              <a:pPr/>
              <a:t>‹#›</a:t>
            </a:fld>
            <a:endParaRPr lang="en-PL"/>
          </a:p>
        </p:txBody>
      </p:sp>
      <p:pic>
        <p:nvPicPr>
          <p:cNvPr id="6" name="Picture 5">
            <a:extLst>
              <a:ext uri="{FF2B5EF4-FFF2-40B4-BE49-F238E27FC236}">
                <a16:creationId xmlns:a16="http://schemas.microsoft.com/office/drawing/2014/main" id="{7CEAE3F0-C229-7F44-9C5B-946EF9F45577}"/>
              </a:ext>
            </a:extLst>
          </p:cNvPr>
          <p:cNvPicPr>
            <a:picLocks noChangeAspect="1"/>
          </p:cNvPicPr>
          <p:nvPr userDrawn="1"/>
        </p:nvPicPr>
        <p:blipFill>
          <a:blip r:embed="rId2" cstate="email">
            <a:extLst>
              <a:ext uri="{28A0092B-C50C-407E-A947-70E740481C1C}">
                <a14:useLocalDpi xmlns:a14="http://schemas.microsoft.com/office/drawing/2010/main"/>
              </a:ext>
            </a:extLst>
          </a:blip>
          <a:stretch>
            <a:fillRect/>
          </a:stretch>
        </p:blipFill>
        <p:spPr>
          <a:xfrm>
            <a:off x="381000" y="6458903"/>
            <a:ext cx="453348" cy="160020"/>
          </a:xfrm>
          <a:prstGeom prst="rect">
            <a:avLst/>
          </a:prstGeom>
        </p:spPr>
      </p:pic>
      <p:sp>
        <p:nvSpPr>
          <p:cNvPr id="5" name="Text Placeholder 2">
            <a:extLst>
              <a:ext uri="{FF2B5EF4-FFF2-40B4-BE49-F238E27FC236}">
                <a16:creationId xmlns:a16="http://schemas.microsoft.com/office/drawing/2014/main" id="{A2A0CA0A-BC92-C766-FDD5-846FCBE9B4A4}"/>
              </a:ext>
            </a:extLst>
          </p:cNvPr>
          <p:cNvSpPr txBox="1">
            <a:spLocks/>
          </p:cNvSpPr>
          <p:nvPr userDrawn="1"/>
        </p:nvSpPr>
        <p:spPr>
          <a:xfrm>
            <a:off x="8827323" y="6477781"/>
            <a:ext cx="2709894" cy="168262"/>
          </a:xfrm>
          <a:prstGeom prst="rect">
            <a:avLst/>
          </a:prstGeom>
        </p:spPr>
        <p:txBody>
          <a:bodyPr vert="horz" lIns="45663" tIns="22832" rIns="45663" bIns="22832" rtlCol="0">
            <a:noAutofit/>
          </a:bodyPr>
          <a:lstStyle>
            <a:lvl1pPr marL="457086" indent="-457086" algn="l" defTabSz="1828343" rtl="0" eaLnBrk="1" latinLnBrk="0" hangingPunct="1">
              <a:lnSpc>
                <a:spcPct val="90000"/>
              </a:lnSpc>
              <a:spcBef>
                <a:spcPts val="2000"/>
              </a:spcBef>
              <a:buFont typeface="Arial" panose="020B0604020202020204" pitchFamily="34" charset="0"/>
              <a:buChar char="•"/>
              <a:defRPr sz="5599" kern="1200">
                <a:solidFill>
                  <a:schemeClr val="tx1"/>
                </a:solidFill>
                <a:latin typeface="+mn-lt"/>
                <a:ea typeface="+mn-ea"/>
                <a:cs typeface="+mn-cs"/>
              </a:defRPr>
            </a:lvl1pPr>
            <a:lvl2pPr marL="1371257" indent="-457086" algn="l" defTabSz="1828343" rtl="0" eaLnBrk="1" latinLnBrk="0" hangingPunct="1">
              <a:lnSpc>
                <a:spcPct val="90000"/>
              </a:lnSpc>
              <a:spcBef>
                <a:spcPts val="1000"/>
              </a:spcBef>
              <a:buFont typeface="Arial" panose="020B0604020202020204" pitchFamily="34" charset="0"/>
              <a:buChar char="•"/>
              <a:defRPr sz="4799" kern="1200">
                <a:solidFill>
                  <a:schemeClr val="tx1"/>
                </a:solidFill>
                <a:latin typeface="+mn-lt"/>
                <a:ea typeface="+mn-ea"/>
                <a:cs typeface="+mn-cs"/>
              </a:defRPr>
            </a:lvl2pPr>
            <a:lvl3pPr marL="2285429" indent="-457086" algn="l" defTabSz="1828343" rtl="0" eaLnBrk="1" latinLnBrk="0" hangingPunct="1">
              <a:lnSpc>
                <a:spcPct val="90000"/>
              </a:lnSpc>
              <a:spcBef>
                <a:spcPts val="1000"/>
              </a:spcBef>
              <a:buFont typeface="Arial" panose="020B0604020202020204" pitchFamily="34" charset="0"/>
              <a:buChar char="•"/>
              <a:defRPr sz="3999" kern="1200">
                <a:solidFill>
                  <a:schemeClr val="tx1"/>
                </a:solidFill>
                <a:latin typeface="+mn-lt"/>
                <a:ea typeface="+mn-ea"/>
                <a:cs typeface="+mn-cs"/>
              </a:defRPr>
            </a:lvl3pPr>
            <a:lvl4pPr marL="3199600" indent="-457086" algn="l" defTabSz="1828343" rtl="0" eaLnBrk="1" latinLnBrk="0" hangingPunct="1">
              <a:lnSpc>
                <a:spcPct val="90000"/>
              </a:lnSpc>
              <a:spcBef>
                <a:spcPts val="1000"/>
              </a:spcBef>
              <a:buFont typeface="Arial" panose="020B0604020202020204" pitchFamily="34" charset="0"/>
              <a:buChar char="•"/>
              <a:defRPr sz="3599" kern="1200">
                <a:solidFill>
                  <a:schemeClr val="tx1"/>
                </a:solidFill>
                <a:latin typeface="+mn-lt"/>
                <a:ea typeface="+mn-ea"/>
                <a:cs typeface="+mn-cs"/>
              </a:defRPr>
            </a:lvl4pPr>
            <a:lvl5pPr marL="4113771" indent="-457086" algn="l" defTabSz="1828343" rtl="0" eaLnBrk="1" latinLnBrk="0" hangingPunct="1">
              <a:lnSpc>
                <a:spcPct val="90000"/>
              </a:lnSpc>
              <a:spcBef>
                <a:spcPts val="1000"/>
              </a:spcBef>
              <a:buFont typeface="Arial" panose="020B0604020202020204" pitchFamily="34" charset="0"/>
              <a:buChar char="•"/>
              <a:defRPr sz="3599" kern="1200">
                <a:solidFill>
                  <a:schemeClr val="tx1"/>
                </a:solidFill>
                <a:latin typeface="+mn-lt"/>
                <a:ea typeface="+mn-ea"/>
                <a:cs typeface="+mn-cs"/>
              </a:defRPr>
            </a:lvl5pPr>
            <a:lvl6pPr marL="5027943" indent="-457086" algn="l" defTabSz="1828343" rtl="0" eaLnBrk="1" latinLnBrk="0" hangingPunct="1">
              <a:lnSpc>
                <a:spcPct val="90000"/>
              </a:lnSpc>
              <a:spcBef>
                <a:spcPts val="1000"/>
              </a:spcBef>
              <a:buFont typeface="Arial" panose="020B0604020202020204" pitchFamily="34" charset="0"/>
              <a:buChar char="•"/>
              <a:defRPr sz="3599" kern="1200">
                <a:solidFill>
                  <a:schemeClr val="tx1"/>
                </a:solidFill>
                <a:latin typeface="+mn-lt"/>
                <a:ea typeface="+mn-ea"/>
                <a:cs typeface="+mn-cs"/>
              </a:defRPr>
            </a:lvl6pPr>
            <a:lvl7pPr marL="5942114" indent="-457086" algn="l" defTabSz="1828343" rtl="0" eaLnBrk="1" latinLnBrk="0" hangingPunct="1">
              <a:lnSpc>
                <a:spcPct val="90000"/>
              </a:lnSpc>
              <a:spcBef>
                <a:spcPts val="1000"/>
              </a:spcBef>
              <a:buFont typeface="Arial" panose="020B0604020202020204" pitchFamily="34" charset="0"/>
              <a:buChar char="•"/>
              <a:defRPr sz="3599" kern="1200">
                <a:solidFill>
                  <a:schemeClr val="tx1"/>
                </a:solidFill>
                <a:latin typeface="+mn-lt"/>
                <a:ea typeface="+mn-ea"/>
                <a:cs typeface="+mn-cs"/>
              </a:defRPr>
            </a:lvl7pPr>
            <a:lvl8pPr marL="6856286" indent="-457086" algn="l" defTabSz="1828343" rtl="0" eaLnBrk="1" latinLnBrk="0" hangingPunct="1">
              <a:lnSpc>
                <a:spcPct val="90000"/>
              </a:lnSpc>
              <a:spcBef>
                <a:spcPts val="1000"/>
              </a:spcBef>
              <a:buFont typeface="Arial" panose="020B0604020202020204" pitchFamily="34" charset="0"/>
              <a:buChar char="•"/>
              <a:defRPr sz="3599" kern="1200">
                <a:solidFill>
                  <a:schemeClr val="tx1"/>
                </a:solidFill>
                <a:latin typeface="+mn-lt"/>
                <a:ea typeface="+mn-ea"/>
                <a:cs typeface="+mn-cs"/>
              </a:defRPr>
            </a:lvl8pPr>
            <a:lvl9pPr marL="7770457" indent="-457086" algn="l" defTabSz="1828343" rtl="0" eaLnBrk="1" latinLnBrk="0" hangingPunct="1">
              <a:lnSpc>
                <a:spcPct val="90000"/>
              </a:lnSpc>
              <a:spcBef>
                <a:spcPts val="1000"/>
              </a:spcBef>
              <a:buFont typeface="Arial" panose="020B0604020202020204" pitchFamily="34" charset="0"/>
              <a:buChar char="•"/>
              <a:defRPr sz="3599" kern="1200">
                <a:solidFill>
                  <a:schemeClr val="tx1"/>
                </a:solidFill>
                <a:latin typeface="+mn-lt"/>
                <a:ea typeface="+mn-ea"/>
                <a:cs typeface="+mn-cs"/>
              </a:defRPr>
            </a:lvl9pPr>
          </a:lstStyle>
          <a:p>
            <a:pPr marL="0" indent="0" algn="r" defTabSz="912850">
              <a:lnSpc>
                <a:spcPct val="80000"/>
              </a:lnSpc>
              <a:spcBef>
                <a:spcPts val="0"/>
              </a:spcBef>
              <a:buNone/>
              <a:defRPr/>
            </a:pPr>
            <a:r>
              <a:rPr lang="en-US" sz="700" b="0">
                <a:solidFill>
                  <a:srgbClr val="2C2C2C"/>
                </a:solidFill>
                <a:latin typeface="Arial" panose="020B0604020202020204" pitchFamily="34" charset="0"/>
                <a:cs typeface="Arial" panose="020B0604020202020204" pitchFamily="34" charset="0"/>
              </a:rPr>
              <a:t>MONTHLY WINS </a:t>
            </a:r>
            <a:r>
              <a:rPr lang="en-US" sz="700" b="0">
                <a:solidFill>
                  <a:srgbClr val="5FD540"/>
                </a:solidFill>
                <a:latin typeface="Arial" panose="020B0604020202020204" pitchFamily="34" charset="0"/>
                <a:cs typeface="Arial" panose="020B0604020202020204" pitchFamily="34" charset="0"/>
              </a:rPr>
              <a:t>|  SEPTEMBER 2024</a:t>
            </a:r>
          </a:p>
        </p:txBody>
      </p:sp>
      <p:pic>
        <p:nvPicPr>
          <p:cNvPr id="3" name="Picture 2" descr="A black background with white dots&#10;&#10;Description automatically generated">
            <a:extLst>
              <a:ext uri="{FF2B5EF4-FFF2-40B4-BE49-F238E27FC236}">
                <a16:creationId xmlns:a16="http://schemas.microsoft.com/office/drawing/2014/main" id="{41BA5EC2-BF61-4198-7860-3EB3634D1A49}"/>
              </a:ext>
            </a:extLst>
          </p:cNvPr>
          <p:cNvPicPr>
            <a:picLocks noChangeAspect="1"/>
          </p:cNvPicPr>
          <p:nvPr userDrawn="1"/>
        </p:nvPicPr>
        <p:blipFill>
          <a:blip r:embed="rId3"/>
          <a:stretch>
            <a:fillRect/>
          </a:stretch>
        </p:blipFill>
        <p:spPr>
          <a:xfrm>
            <a:off x="0" y="0"/>
            <a:ext cx="12192000" cy="6265824"/>
          </a:xfrm>
          <a:prstGeom prst="rect">
            <a:avLst/>
          </a:prstGeom>
        </p:spPr>
      </p:pic>
    </p:spTree>
    <p:extLst>
      <p:ext uri="{BB962C8B-B14F-4D97-AF65-F5344CB8AC3E}">
        <p14:creationId xmlns:p14="http://schemas.microsoft.com/office/powerpoint/2010/main" val="1315818828"/>
      </p:ext>
    </p:extLst>
  </p:cSld>
  <p:clrMapOvr>
    <a:masterClrMapping/>
  </p:clrMapOvr>
</p:sldLayout>
</file>

<file path=ppt/slideLayouts/slideLayout266.xml><?xml version="1.0" encoding="utf-8"?>
<p:sldLayout xmlns:a="http://schemas.openxmlformats.org/drawingml/2006/main" xmlns:r="http://schemas.openxmlformats.org/officeDocument/2006/relationships" xmlns:p="http://schemas.openxmlformats.org/presentationml/2006/main" type="title" preserve="1">
  <p:cSld name="4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E4901C-4B46-0EEE-763B-E1909829461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8EB6F9B9-E16A-BE56-6480-565817674C9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DCE1536-475D-9F2B-9F20-FAFDBA74F23C}"/>
              </a:ext>
            </a:extLst>
          </p:cNvPr>
          <p:cNvSpPr>
            <a:spLocks noGrp="1"/>
          </p:cNvSpPr>
          <p:nvPr>
            <p:ph type="dt" sz="half" idx="10"/>
          </p:nvPr>
        </p:nvSpPr>
        <p:spPr/>
        <p:txBody>
          <a:bodyPr/>
          <a:lstStyle/>
          <a:p>
            <a:fld id="{38AA917B-0420-784D-ACE9-CF52C723DADF}" type="datetimeFigureOut">
              <a:rPr lang="en-US" smtClean="0"/>
              <a:t>8/22/2025</a:t>
            </a:fld>
            <a:endParaRPr lang="en-US"/>
          </a:p>
        </p:txBody>
      </p:sp>
      <p:sp>
        <p:nvSpPr>
          <p:cNvPr id="5" name="Footer Placeholder 4">
            <a:extLst>
              <a:ext uri="{FF2B5EF4-FFF2-40B4-BE49-F238E27FC236}">
                <a16:creationId xmlns:a16="http://schemas.microsoft.com/office/drawing/2014/main" id="{1A932167-A72E-03C3-755F-EF9F6D19292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171E835-AE37-0F35-4117-533C4C14D7A4}"/>
              </a:ext>
            </a:extLst>
          </p:cNvPr>
          <p:cNvSpPr>
            <a:spLocks noGrp="1"/>
          </p:cNvSpPr>
          <p:nvPr>
            <p:ph type="sldNum" sz="quarter" idx="12"/>
          </p:nvPr>
        </p:nvSpPr>
        <p:spPr/>
        <p:txBody>
          <a:bodyPr/>
          <a:lstStyle/>
          <a:p>
            <a:fld id="{41374469-68F2-584B-9B56-85ED3695CF52}" type="slidenum">
              <a:rPr lang="en-US" smtClean="0"/>
              <a:t>‹#›</a:t>
            </a:fld>
            <a:endParaRPr lang="en-US"/>
          </a:p>
        </p:txBody>
      </p:sp>
    </p:spTree>
    <p:extLst>
      <p:ext uri="{BB962C8B-B14F-4D97-AF65-F5344CB8AC3E}">
        <p14:creationId xmlns:p14="http://schemas.microsoft.com/office/powerpoint/2010/main" val="655584578"/>
      </p:ext>
    </p:extLst>
  </p:cSld>
  <p:clrMapOvr>
    <a:masterClrMapping/>
  </p:clrMapOvr>
</p:sldLayout>
</file>

<file path=ppt/slideLayouts/slideLayout267.xml><?xml version="1.0" encoding="utf-8"?>
<p:sldLayout xmlns:a="http://schemas.openxmlformats.org/drawingml/2006/main" xmlns:r="http://schemas.openxmlformats.org/officeDocument/2006/relationships" xmlns:p="http://schemas.openxmlformats.org/presentationml/2006/main" type="obj" preserve="1">
  <p:cSld name="2_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9419DD-3393-9504-4278-D239F90081CC}"/>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27683BC-4018-4CEA-A419-8224B17FCE7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0449AFB-35A1-F191-35A8-02D9255D7CE2}"/>
              </a:ext>
            </a:extLst>
          </p:cNvPr>
          <p:cNvSpPr>
            <a:spLocks noGrp="1"/>
          </p:cNvSpPr>
          <p:nvPr>
            <p:ph type="dt" sz="half" idx="10"/>
          </p:nvPr>
        </p:nvSpPr>
        <p:spPr/>
        <p:txBody>
          <a:bodyPr/>
          <a:lstStyle/>
          <a:p>
            <a:fld id="{38AA917B-0420-784D-ACE9-CF52C723DADF}" type="datetimeFigureOut">
              <a:rPr lang="en-US" smtClean="0"/>
              <a:t>8/22/2025</a:t>
            </a:fld>
            <a:endParaRPr lang="en-US"/>
          </a:p>
        </p:txBody>
      </p:sp>
      <p:sp>
        <p:nvSpPr>
          <p:cNvPr id="5" name="Footer Placeholder 4">
            <a:extLst>
              <a:ext uri="{FF2B5EF4-FFF2-40B4-BE49-F238E27FC236}">
                <a16:creationId xmlns:a16="http://schemas.microsoft.com/office/drawing/2014/main" id="{9DFD74A7-C934-58E8-DE97-AAF41198D7F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CDAF57C-B82B-68D1-F25C-A299592DD962}"/>
              </a:ext>
            </a:extLst>
          </p:cNvPr>
          <p:cNvSpPr>
            <a:spLocks noGrp="1"/>
          </p:cNvSpPr>
          <p:nvPr>
            <p:ph type="sldNum" sz="quarter" idx="12"/>
          </p:nvPr>
        </p:nvSpPr>
        <p:spPr/>
        <p:txBody>
          <a:bodyPr/>
          <a:lstStyle/>
          <a:p>
            <a:fld id="{41374469-68F2-584B-9B56-85ED3695CF52}" type="slidenum">
              <a:rPr lang="en-US" smtClean="0"/>
              <a:t>‹#›</a:t>
            </a:fld>
            <a:endParaRPr lang="en-US"/>
          </a:p>
        </p:txBody>
      </p:sp>
    </p:spTree>
    <p:extLst>
      <p:ext uri="{BB962C8B-B14F-4D97-AF65-F5344CB8AC3E}">
        <p14:creationId xmlns:p14="http://schemas.microsoft.com/office/powerpoint/2010/main" val="871534842"/>
      </p:ext>
    </p:extLst>
  </p:cSld>
  <p:clrMapOvr>
    <a:masterClrMapping/>
  </p:clrMapOvr>
</p:sldLayout>
</file>

<file path=ppt/slideLayouts/slideLayout268.xml><?xml version="1.0" encoding="utf-8"?>
<p:sldLayout xmlns:a="http://schemas.openxmlformats.org/drawingml/2006/main" xmlns:r="http://schemas.openxmlformats.org/officeDocument/2006/relationships" xmlns:p="http://schemas.openxmlformats.org/presentationml/2006/main" type="secHead" preserve="1">
  <p:cSld name="2_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ED9DB1-33A0-6DC4-A524-339F53EDBC3E}"/>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E35570AE-D9B4-471D-DB6D-F69E44691A2A}"/>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DA0B9E6-88C3-1216-D116-2BD9DEB7C557}"/>
              </a:ext>
            </a:extLst>
          </p:cNvPr>
          <p:cNvSpPr>
            <a:spLocks noGrp="1"/>
          </p:cNvSpPr>
          <p:nvPr>
            <p:ph type="dt" sz="half" idx="10"/>
          </p:nvPr>
        </p:nvSpPr>
        <p:spPr/>
        <p:txBody>
          <a:bodyPr/>
          <a:lstStyle/>
          <a:p>
            <a:fld id="{38AA917B-0420-784D-ACE9-CF52C723DADF}" type="datetimeFigureOut">
              <a:rPr lang="en-US" smtClean="0"/>
              <a:t>8/22/2025</a:t>
            </a:fld>
            <a:endParaRPr lang="en-US"/>
          </a:p>
        </p:txBody>
      </p:sp>
      <p:sp>
        <p:nvSpPr>
          <p:cNvPr id="5" name="Footer Placeholder 4">
            <a:extLst>
              <a:ext uri="{FF2B5EF4-FFF2-40B4-BE49-F238E27FC236}">
                <a16:creationId xmlns:a16="http://schemas.microsoft.com/office/drawing/2014/main" id="{F5C82512-2141-74F2-B249-DAB35AF8C2B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8212B2E-22CA-592E-3982-C029AFBF4F46}"/>
              </a:ext>
            </a:extLst>
          </p:cNvPr>
          <p:cNvSpPr>
            <a:spLocks noGrp="1"/>
          </p:cNvSpPr>
          <p:nvPr>
            <p:ph type="sldNum" sz="quarter" idx="12"/>
          </p:nvPr>
        </p:nvSpPr>
        <p:spPr/>
        <p:txBody>
          <a:bodyPr/>
          <a:lstStyle/>
          <a:p>
            <a:fld id="{41374469-68F2-584B-9B56-85ED3695CF52}" type="slidenum">
              <a:rPr lang="en-US" smtClean="0"/>
              <a:t>‹#›</a:t>
            </a:fld>
            <a:endParaRPr lang="en-US"/>
          </a:p>
        </p:txBody>
      </p:sp>
    </p:spTree>
    <p:extLst>
      <p:ext uri="{BB962C8B-B14F-4D97-AF65-F5344CB8AC3E}">
        <p14:creationId xmlns:p14="http://schemas.microsoft.com/office/powerpoint/2010/main" val="1491550183"/>
      </p:ext>
    </p:extLst>
  </p:cSld>
  <p:clrMapOvr>
    <a:masterClrMapping/>
  </p:clrMapOvr>
</p:sldLayout>
</file>

<file path=ppt/slideLayouts/slideLayout269.xml><?xml version="1.0" encoding="utf-8"?>
<p:sldLayout xmlns:a="http://schemas.openxmlformats.org/drawingml/2006/main" xmlns:r="http://schemas.openxmlformats.org/officeDocument/2006/relationships" xmlns:p="http://schemas.openxmlformats.org/presentationml/2006/main" type="twoObj" preserve="1">
  <p:cSld name="2_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72EC92-1B10-BF01-FDDA-BEE44F060EB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B7AB78AB-376E-A454-A822-111B7462A7F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E5F09D27-9396-3DD2-79F6-12D2D333021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DB9C4F6-9F01-6A25-5FBA-49188A355025}"/>
              </a:ext>
            </a:extLst>
          </p:cNvPr>
          <p:cNvSpPr>
            <a:spLocks noGrp="1"/>
          </p:cNvSpPr>
          <p:nvPr>
            <p:ph type="dt" sz="half" idx="10"/>
          </p:nvPr>
        </p:nvSpPr>
        <p:spPr/>
        <p:txBody>
          <a:bodyPr/>
          <a:lstStyle/>
          <a:p>
            <a:fld id="{38AA917B-0420-784D-ACE9-CF52C723DADF}" type="datetimeFigureOut">
              <a:rPr lang="en-US" smtClean="0"/>
              <a:t>8/22/2025</a:t>
            </a:fld>
            <a:endParaRPr lang="en-US"/>
          </a:p>
        </p:txBody>
      </p:sp>
      <p:sp>
        <p:nvSpPr>
          <p:cNvPr id="6" name="Footer Placeholder 5">
            <a:extLst>
              <a:ext uri="{FF2B5EF4-FFF2-40B4-BE49-F238E27FC236}">
                <a16:creationId xmlns:a16="http://schemas.microsoft.com/office/drawing/2014/main" id="{C2BD8A1C-912F-6C28-ECF2-00399D12471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F1C2274-A920-A25B-D9C7-B26C888657AF}"/>
              </a:ext>
            </a:extLst>
          </p:cNvPr>
          <p:cNvSpPr>
            <a:spLocks noGrp="1"/>
          </p:cNvSpPr>
          <p:nvPr>
            <p:ph type="sldNum" sz="quarter" idx="12"/>
          </p:nvPr>
        </p:nvSpPr>
        <p:spPr/>
        <p:txBody>
          <a:bodyPr/>
          <a:lstStyle/>
          <a:p>
            <a:fld id="{41374469-68F2-584B-9B56-85ED3695CF52}" type="slidenum">
              <a:rPr lang="en-US" smtClean="0"/>
              <a:t>‹#›</a:t>
            </a:fld>
            <a:endParaRPr lang="en-US"/>
          </a:p>
        </p:txBody>
      </p:sp>
    </p:spTree>
    <p:extLst>
      <p:ext uri="{BB962C8B-B14F-4D97-AF65-F5344CB8AC3E}">
        <p14:creationId xmlns:p14="http://schemas.microsoft.com/office/powerpoint/2010/main" val="2694014702"/>
      </p:ext>
    </p:extLst>
  </p:cSld>
  <p:clrMapOvr>
    <a:masterClrMapping/>
  </p:clrMapOvr>
</p:sldLayout>
</file>

<file path=ppt/slideLayouts/slideLayout270.xml><?xml version="1.0" encoding="utf-8"?>
<p:sldLayout xmlns:a="http://schemas.openxmlformats.org/drawingml/2006/main" xmlns:r="http://schemas.openxmlformats.org/officeDocument/2006/relationships" xmlns:p="http://schemas.openxmlformats.org/presentationml/2006/main" type="twoTxTwoObj" preserve="1">
  <p:cSld name="2_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76B2A4-71BF-1733-8C0B-2F812C3474A1}"/>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F856B488-0504-1D83-F3BC-8ECF7A0B968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68237D2-5850-A208-1E87-035A53D7201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9028E669-5625-783E-6C55-57BCD027320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FD6B831-6B96-D50B-2C68-3EB661F7E86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535216F6-A2F2-F0B0-F370-0BB748359913}"/>
              </a:ext>
            </a:extLst>
          </p:cNvPr>
          <p:cNvSpPr>
            <a:spLocks noGrp="1"/>
          </p:cNvSpPr>
          <p:nvPr>
            <p:ph type="dt" sz="half" idx="10"/>
          </p:nvPr>
        </p:nvSpPr>
        <p:spPr/>
        <p:txBody>
          <a:bodyPr/>
          <a:lstStyle/>
          <a:p>
            <a:fld id="{38AA917B-0420-784D-ACE9-CF52C723DADF}" type="datetimeFigureOut">
              <a:rPr lang="en-US" smtClean="0"/>
              <a:t>8/22/2025</a:t>
            </a:fld>
            <a:endParaRPr lang="en-US"/>
          </a:p>
        </p:txBody>
      </p:sp>
      <p:sp>
        <p:nvSpPr>
          <p:cNvPr id="8" name="Footer Placeholder 7">
            <a:extLst>
              <a:ext uri="{FF2B5EF4-FFF2-40B4-BE49-F238E27FC236}">
                <a16:creationId xmlns:a16="http://schemas.microsoft.com/office/drawing/2014/main" id="{37515849-EAE7-A62A-B2D5-D058FF838FCB}"/>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B2768FEB-E3DB-3492-7B2A-694ABAFA6CA5}"/>
              </a:ext>
            </a:extLst>
          </p:cNvPr>
          <p:cNvSpPr>
            <a:spLocks noGrp="1"/>
          </p:cNvSpPr>
          <p:nvPr>
            <p:ph type="sldNum" sz="quarter" idx="12"/>
          </p:nvPr>
        </p:nvSpPr>
        <p:spPr/>
        <p:txBody>
          <a:bodyPr/>
          <a:lstStyle/>
          <a:p>
            <a:fld id="{41374469-68F2-584B-9B56-85ED3695CF52}" type="slidenum">
              <a:rPr lang="en-US" smtClean="0"/>
              <a:t>‹#›</a:t>
            </a:fld>
            <a:endParaRPr lang="en-US"/>
          </a:p>
        </p:txBody>
      </p:sp>
    </p:spTree>
    <p:extLst>
      <p:ext uri="{BB962C8B-B14F-4D97-AF65-F5344CB8AC3E}">
        <p14:creationId xmlns:p14="http://schemas.microsoft.com/office/powerpoint/2010/main" val="943194175"/>
      </p:ext>
    </p:extLst>
  </p:cSld>
  <p:clrMapOvr>
    <a:masterClrMapping/>
  </p:clrMapOvr>
</p:sldLayout>
</file>

<file path=ppt/slideLayouts/slideLayout271.xml><?xml version="1.0" encoding="utf-8"?>
<p:sldLayout xmlns:a="http://schemas.openxmlformats.org/drawingml/2006/main" xmlns:r="http://schemas.openxmlformats.org/officeDocument/2006/relationships" xmlns:p="http://schemas.openxmlformats.org/presentationml/2006/main" type="titleOnly" preserve="1">
  <p:cSld name="2_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40ADDA-29A5-BF46-757F-3D88EFFCCF64}"/>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7EF7B9AF-2F6D-649B-5D50-3CB74D3DE3C4}"/>
              </a:ext>
            </a:extLst>
          </p:cNvPr>
          <p:cNvSpPr>
            <a:spLocks noGrp="1"/>
          </p:cNvSpPr>
          <p:nvPr>
            <p:ph type="dt" sz="half" idx="10"/>
          </p:nvPr>
        </p:nvSpPr>
        <p:spPr/>
        <p:txBody>
          <a:bodyPr/>
          <a:lstStyle/>
          <a:p>
            <a:fld id="{38AA917B-0420-784D-ACE9-CF52C723DADF}" type="datetimeFigureOut">
              <a:rPr lang="en-US" smtClean="0"/>
              <a:t>8/22/2025</a:t>
            </a:fld>
            <a:endParaRPr lang="en-US"/>
          </a:p>
        </p:txBody>
      </p:sp>
      <p:sp>
        <p:nvSpPr>
          <p:cNvPr id="4" name="Footer Placeholder 3">
            <a:extLst>
              <a:ext uri="{FF2B5EF4-FFF2-40B4-BE49-F238E27FC236}">
                <a16:creationId xmlns:a16="http://schemas.microsoft.com/office/drawing/2014/main" id="{D71E1A91-5C5F-8209-D84F-FAA9695C8272}"/>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8C6C7D26-88CB-52AE-1FAA-9C7EB3F51F1B}"/>
              </a:ext>
            </a:extLst>
          </p:cNvPr>
          <p:cNvSpPr>
            <a:spLocks noGrp="1"/>
          </p:cNvSpPr>
          <p:nvPr>
            <p:ph type="sldNum" sz="quarter" idx="12"/>
          </p:nvPr>
        </p:nvSpPr>
        <p:spPr/>
        <p:txBody>
          <a:bodyPr/>
          <a:lstStyle/>
          <a:p>
            <a:fld id="{41374469-68F2-584B-9B56-85ED3695CF52}" type="slidenum">
              <a:rPr lang="en-US" smtClean="0"/>
              <a:t>‹#›</a:t>
            </a:fld>
            <a:endParaRPr lang="en-US"/>
          </a:p>
        </p:txBody>
      </p:sp>
    </p:spTree>
    <p:extLst>
      <p:ext uri="{BB962C8B-B14F-4D97-AF65-F5344CB8AC3E}">
        <p14:creationId xmlns:p14="http://schemas.microsoft.com/office/powerpoint/2010/main" val="3261592092"/>
      </p:ext>
    </p:extLst>
  </p:cSld>
  <p:clrMapOvr>
    <a:masterClrMapping/>
  </p:clrMapOvr>
</p:sldLayout>
</file>

<file path=ppt/slideLayouts/slideLayout272.xml><?xml version="1.0" encoding="utf-8"?>
<p:sldLayout xmlns:a="http://schemas.openxmlformats.org/drawingml/2006/main" xmlns:r="http://schemas.openxmlformats.org/officeDocument/2006/relationships" xmlns:p="http://schemas.openxmlformats.org/presentationml/2006/main" type="blank" preserve="1">
  <p:cSld name="2_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BB4067B-67F1-F42E-8971-F3D22D26BBDF}"/>
              </a:ext>
            </a:extLst>
          </p:cNvPr>
          <p:cNvSpPr>
            <a:spLocks noGrp="1"/>
          </p:cNvSpPr>
          <p:nvPr>
            <p:ph type="dt" sz="half" idx="10"/>
          </p:nvPr>
        </p:nvSpPr>
        <p:spPr/>
        <p:txBody>
          <a:bodyPr/>
          <a:lstStyle/>
          <a:p>
            <a:fld id="{38AA917B-0420-784D-ACE9-CF52C723DADF}" type="datetimeFigureOut">
              <a:rPr lang="en-US" smtClean="0"/>
              <a:t>8/22/2025</a:t>
            </a:fld>
            <a:endParaRPr lang="en-US"/>
          </a:p>
        </p:txBody>
      </p:sp>
      <p:sp>
        <p:nvSpPr>
          <p:cNvPr id="3" name="Footer Placeholder 2">
            <a:extLst>
              <a:ext uri="{FF2B5EF4-FFF2-40B4-BE49-F238E27FC236}">
                <a16:creationId xmlns:a16="http://schemas.microsoft.com/office/drawing/2014/main" id="{027AA4C8-7162-99E6-A745-DDC6F3D9BF75}"/>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2D396956-E26A-6B91-C44E-7F2B92D4504C}"/>
              </a:ext>
            </a:extLst>
          </p:cNvPr>
          <p:cNvSpPr>
            <a:spLocks noGrp="1"/>
          </p:cNvSpPr>
          <p:nvPr>
            <p:ph type="sldNum" sz="quarter" idx="12"/>
          </p:nvPr>
        </p:nvSpPr>
        <p:spPr/>
        <p:txBody>
          <a:bodyPr/>
          <a:lstStyle/>
          <a:p>
            <a:fld id="{41374469-68F2-584B-9B56-85ED3695CF52}" type="slidenum">
              <a:rPr lang="en-US" smtClean="0"/>
              <a:t>‹#›</a:t>
            </a:fld>
            <a:endParaRPr lang="en-US"/>
          </a:p>
        </p:txBody>
      </p:sp>
    </p:spTree>
    <p:extLst>
      <p:ext uri="{BB962C8B-B14F-4D97-AF65-F5344CB8AC3E}">
        <p14:creationId xmlns:p14="http://schemas.microsoft.com/office/powerpoint/2010/main" val="1066207940"/>
      </p:ext>
    </p:extLst>
  </p:cSld>
  <p:clrMapOvr>
    <a:masterClrMapping/>
  </p:clrMapOvr>
</p:sldLayout>
</file>

<file path=ppt/slideLayouts/slideLayout273.xml><?xml version="1.0" encoding="utf-8"?>
<p:sldLayout xmlns:a="http://schemas.openxmlformats.org/drawingml/2006/main" xmlns:r="http://schemas.openxmlformats.org/officeDocument/2006/relationships" xmlns:p="http://schemas.openxmlformats.org/presentationml/2006/main" type="objTx" preserve="1">
  <p:cSld name="2_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C4D3E2-DFED-355B-D339-5E580783ED3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DB00C52A-DE5B-EB20-CB97-6D8C503D5E0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9DBC5DF7-6DB3-5A1D-2105-4F5AD887ED8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925BCFD-1674-E3B2-658A-B7B6206E407E}"/>
              </a:ext>
            </a:extLst>
          </p:cNvPr>
          <p:cNvSpPr>
            <a:spLocks noGrp="1"/>
          </p:cNvSpPr>
          <p:nvPr>
            <p:ph type="dt" sz="half" idx="10"/>
          </p:nvPr>
        </p:nvSpPr>
        <p:spPr/>
        <p:txBody>
          <a:bodyPr/>
          <a:lstStyle/>
          <a:p>
            <a:fld id="{38AA917B-0420-784D-ACE9-CF52C723DADF}" type="datetimeFigureOut">
              <a:rPr lang="en-US" smtClean="0"/>
              <a:t>8/22/2025</a:t>
            </a:fld>
            <a:endParaRPr lang="en-US"/>
          </a:p>
        </p:txBody>
      </p:sp>
      <p:sp>
        <p:nvSpPr>
          <p:cNvPr id="6" name="Footer Placeholder 5">
            <a:extLst>
              <a:ext uri="{FF2B5EF4-FFF2-40B4-BE49-F238E27FC236}">
                <a16:creationId xmlns:a16="http://schemas.microsoft.com/office/drawing/2014/main" id="{E5000BC6-94EE-93CA-EB50-657A24749B8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24C4947-D09C-651E-D8B4-CB7F1A852AF5}"/>
              </a:ext>
            </a:extLst>
          </p:cNvPr>
          <p:cNvSpPr>
            <a:spLocks noGrp="1"/>
          </p:cNvSpPr>
          <p:nvPr>
            <p:ph type="sldNum" sz="quarter" idx="12"/>
          </p:nvPr>
        </p:nvSpPr>
        <p:spPr/>
        <p:txBody>
          <a:bodyPr/>
          <a:lstStyle/>
          <a:p>
            <a:fld id="{41374469-68F2-584B-9B56-85ED3695CF52}" type="slidenum">
              <a:rPr lang="en-US" smtClean="0"/>
              <a:t>‹#›</a:t>
            </a:fld>
            <a:endParaRPr lang="en-US"/>
          </a:p>
        </p:txBody>
      </p:sp>
    </p:spTree>
    <p:extLst>
      <p:ext uri="{BB962C8B-B14F-4D97-AF65-F5344CB8AC3E}">
        <p14:creationId xmlns:p14="http://schemas.microsoft.com/office/powerpoint/2010/main" val="605194392"/>
      </p:ext>
    </p:extLst>
  </p:cSld>
  <p:clrMapOvr>
    <a:masterClrMapping/>
  </p:clrMapOvr>
</p:sldLayout>
</file>

<file path=ppt/slideLayouts/slideLayout274.xml><?xml version="1.0" encoding="utf-8"?>
<p:sldLayout xmlns:a="http://schemas.openxmlformats.org/drawingml/2006/main" xmlns:r="http://schemas.openxmlformats.org/officeDocument/2006/relationships" xmlns:p="http://schemas.openxmlformats.org/presentationml/2006/main" type="picTx" preserve="1">
  <p:cSld name="2_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2013BB-9583-FEB5-B884-155E3D5D329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16974DB3-ED01-C48C-6F77-613DC7F23B9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514C386A-8916-9BD1-39C8-C23F1506140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5FB194D-368A-3C9A-495A-25278A0AEDB2}"/>
              </a:ext>
            </a:extLst>
          </p:cNvPr>
          <p:cNvSpPr>
            <a:spLocks noGrp="1"/>
          </p:cNvSpPr>
          <p:nvPr>
            <p:ph type="dt" sz="half" idx="10"/>
          </p:nvPr>
        </p:nvSpPr>
        <p:spPr/>
        <p:txBody>
          <a:bodyPr/>
          <a:lstStyle/>
          <a:p>
            <a:fld id="{38AA917B-0420-784D-ACE9-CF52C723DADF}" type="datetimeFigureOut">
              <a:rPr lang="en-US" smtClean="0"/>
              <a:t>8/22/2025</a:t>
            </a:fld>
            <a:endParaRPr lang="en-US"/>
          </a:p>
        </p:txBody>
      </p:sp>
      <p:sp>
        <p:nvSpPr>
          <p:cNvPr id="6" name="Footer Placeholder 5">
            <a:extLst>
              <a:ext uri="{FF2B5EF4-FFF2-40B4-BE49-F238E27FC236}">
                <a16:creationId xmlns:a16="http://schemas.microsoft.com/office/drawing/2014/main" id="{6EA8650A-8815-C381-7844-454C2F2AC90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DBB3112-22F3-B211-4342-0F6F94AC1CD3}"/>
              </a:ext>
            </a:extLst>
          </p:cNvPr>
          <p:cNvSpPr>
            <a:spLocks noGrp="1"/>
          </p:cNvSpPr>
          <p:nvPr>
            <p:ph type="sldNum" sz="quarter" idx="12"/>
          </p:nvPr>
        </p:nvSpPr>
        <p:spPr/>
        <p:txBody>
          <a:bodyPr/>
          <a:lstStyle/>
          <a:p>
            <a:fld id="{41374469-68F2-584B-9B56-85ED3695CF52}" type="slidenum">
              <a:rPr lang="en-US" smtClean="0"/>
              <a:t>‹#›</a:t>
            </a:fld>
            <a:endParaRPr lang="en-US"/>
          </a:p>
        </p:txBody>
      </p:sp>
    </p:spTree>
    <p:extLst>
      <p:ext uri="{BB962C8B-B14F-4D97-AF65-F5344CB8AC3E}">
        <p14:creationId xmlns:p14="http://schemas.microsoft.com/office/powerpoint/2010/main" val="1880938373"/>
      </p:ext>
    </p:extLst>
  </p:cSld>
  <p:clrMapOvr>
    <a:masterClrMapping/>
  </p:clrMapOvr>
</p:sldLayout>
</file>

<file path=ppt/slideLayouts/slideLayout275.xml><?xml version="1.0" encoding="utf-8"?>
<p:sldLayout xmlns:a="http://schemas.openxmlformats.org/drawingml/2006/main" xmlns:r="http://schemas.openxmlformats.org/officeDocument/2006/relationships" xmlns:p="http://schemas.openxmlformats.org/presentationml/2006/main" type="vertTx" preserve="1">
  <p:cSld name="2_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CAEEB3-C8B6-970D-E982-0207B0711FE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FB5643F-3178-66FC-4ED4-8B582803573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01DC095-D91D-8AC2-0200-5431FC4A4BC5}"/>
              </a:ext>
            </a:extLst>
          </p:cNvPr>
          <p:cNvSpPr>
            <a:spLocks noGrp="1"/>
          </p:cNvSpPr>
          <p:nvPr>
            <p:ph type="dt" sz="half" idx="10"/>
          </p:nvPr>
        </p:nvSpPr>
        <p:spPr/>
        <p:txBody>
          <a:bodyPr/>
          <a:lstStyle/>
          <a:p>
            <a:fld id="{38AA917B-0420-784D-ACE9-CF52C723DADF}" type="datetimeFigureOut">
              <a:rPr lang="en-US" smtClean="0"/>
              <a:t>8/22/2025</a:t>
            </a:fld>
            <a:endParaRPr lang="en-US"/>
          </a:p>
        </p:txBody>
      </p:sp>
      <p:sp>
        <p:nvSpPr>
          <p:cNvPr id="5" name="Footer Placeholder 4">
            <a:extLst>
              <a:ext uri="{FF2B5EF4-FFF2-40B4-BE49-F238E27FC236}">
                <a16:creationId xmlns:a16="http://schemas.microsoft.com/office/drawing/2014/main" id="{BCDD4ECD-5EE7-038F-53A6-68F8B7952B5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819A35B-5BC9-7D3F-D88A-7C13D3C4BB65}"/>
              </a:ext>
            </a:extLst>
          </p:cNvPr>
          <p:cNvSpPr>
            <a:spLocks noGrp="1"/>
          </p:cNvSpPr>
          <p:nvPr>
            <p:ph type="sldNum" sz="quarter" idx="12"/>
          </p:nvPr>
        </p:nvSpPr>
        <p:spPr/>
        <p:txBody>
          <a:bodyPr/>
          <a:lstStyle/>
          <a:p>
            <a:fld id="{41374469-68F2-584B-9B56-85ED3695CF52}" type="slidenum">
              <a:rPr lang="en-US" smtClean="0"/>
              <a:t>‹#›</a:t>
            </a:fld>
            <a:endParaRPr lang="en-US"/>
          </a:p>
        </p:txBody>
      </p:sp>
    </p:spTree>
    <p:extLst>
      <p:ext uri="{BB962C8B-B14F-4D97-AF65-F5344CB8AC3E}">
        <p14:creationId xmlns:p14="http://schemas.microsoft.com/office/powerpoint/2010/main" val="3830310124"/>
      </p:ext>
    </p:extLst>
  </p:cSld>
  <p:clrMapOvr>
    <a:masterClrMapping/>
  </p:clrMapOvr>
</p:sldLayout>
</file>

<file path=ppt/slideLayouts/slideLayout276.xml><?xml version="1.0" encoding="utf-8"?>
<p:sldLayout xmlns:a="http://schemas.openxmlformats.org/drawingml/2006/main" xmlns:r="http://schemas.openxmlformats.org/officeDocument/2006/relationships" xmlns:p="http://schemas.openxmlformats.org/presentationml/2006/main" type="vertTitleAndTx" preserve="1">
  <p:cSld name="2_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B0A0DA8-3494-F392-826B-39ED52A1FD33}"/>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5582AA2C-9233-4670-1140-9533B00C5F9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A5029DD-6361-1A80-BF81-3732A2700A62}"/>
              </a:ext>
            </a:extLst>
          </p:cNvPr>
          <p:cNvSpPr>
            <a:spLocks noGrp="1"/>
          </p:cNvSpPr>
          <p:nvPr>
            <p:ph type="dt" sz="half" idx="10"/>
          </p:nvPr>
        </p:nvSpPr>
        <p:spPr/>
        <p:txBody>
          <a:bodyPr/>
          <a:lstStyle/>
          <a:p>
            <a:fld id="{38AA917B-0420-784D-ACE9-CF52C723DADF}" type="datetimeFigureOut">
              <a:rPr lang="en-US" smtClean="0"/>
              <a:t>8/22/2025</a:t>
            </a:fld>
            <a:endParaRPr lang="en-US"/>
          </a:p>
        </p:txBody>
      </p:sp>
      <p:sp>
        <p:nvSpPr>
          <p:cNvPr id="5" name="Footer Placeholder 4">
            <a:extLst>
              <a:ext uri="{FF2B5EF4-FFF2-40B4-BE49-F238E27FC236}">
                <a16:creationId xmlns:a16="http://schemas.microsoft.com/office/drawing/2014/main" id="{1BD634A0-973C-CCAD-36CA-CBAA9EC5A2E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CBA74D3-5C7E-F37D-3F71-9A105F5D87E8}"/>
              </a:ext>
            </a:extLst>
          </p:cNvPr>
          <p:cNvSpPr>
            <a:spLocks noGrp="1"/>
          </p:cNvSpPr>
          <p:nvPr>
            <p:ph type="sldNum" sz="quarter" idx="12"/>
          </p:nvPr>
        </p:nvSpPr>
        <p:spPr/>
        <p:txBody>
          <a:bodyPr/>
          <a:lstStyle/>
          <a:p>
            <a:fld id="{41374469-68F2-584B-9B56-85ED3695CF52}" type="slidenum">
              <a:rPr lang="en-US" smtClean="0"/>
              <a:t>‹#›</a:t>
            </a:fld>
            <a:endParaRPr lang="en-US"/>
          </a:p>
        </p:txBody>
      </p:sp>
    </p:spTree>
    <p:extLst>
      <p:ext uri="{BB962C8B-B14F-4D97-AF65-F5344CB8AC3E}">
        <p14:creationId xmlns:p14="http://schemas.microsoft.com/office/powerpoint/2010/main" val="2657408703"/>
      </p:ext>
    </p:extLst>
  </p:cSld>
  <p:clrMapOvr>
    <a:masterClrMapping/>
  </p:clrMapOvr>
</p:sldLayout>
</file>

<file path=ppt/slideLayouts/slideLayout277.xml><?xml version="1.0" encoding="utf-8"?>
<p:sldLayout xmlns:a="http://schemas.openxmlformats.org/drawingml/2006/main" xmlns:r="http://schemas.openxmlformats.org/officeDocument/2006/relationships" xmlns:p="http://schemas.openxmlformats.org/presentationml/2006/main" preserve="1" userDrawn="1">
  <p:cSld name="12_Pusty">
    <p:spTree>
      <p:nvGrpSpPr>
        <p:cNvPr id="1" name=""/>
        <p:cNvGrpSpPr/>
        <p:nvPr/>
      </p:nvGrpSpPr>
      <p:grpSpPr>
        <a:xfrm>
          <a:off x="0" y="0"/>
          <a:ext cx="0" cy="0"/>
          <a:chOff x="0" y="0"/>
          <a:chExt cx="0" cy="0"/>
        </a:xfrm>
      </p:grpSpPr>
      <p:sp>
        <p:nvSpPr>
          <p:cNvPr id="19" name="Prostokąt 18"/>
          <p:cNvSpPr/>
          <p:nvPr userDrawn="1"/>
        </p:nvSpPr>
        <p:spPr>
          <a:xfrm>
            <a:off x="0" y="0"/>
            <a:ext cx="12192000" cy="6858000"/>
          </a:xfrm>
          <a:prstGeom prst="rect">
            <a:avLst/>
          </a:prstGeom>
          <a:solidFill>
            <a:srgbClr val="E5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l-PL"/>
          </a:p>
        </p:txBody>
      </p:sp>
      <p:pic>
        <p:nvPicPr>
          <p:cNvPr id="14" name="Obraz 13"/>
          <p:cNvPicPr>
            <a:picLocks noChangeAspect="1"/>
          </p:cNvPicPr>
          <p:nvPr userDrawn="1"/>
        </p:nvPicPr>
        <p:blipFill rotWithShape="1">
          <a:blip r:embed="rId2" cstate="print">
            <a:extLst>
              <a:ext uri="{28A0092B-C50C-407E-A947-70E740481C1C}">
                <a14:useLocalDpi xmlns:a14="http://schemas.microsoft.com/office/drawing/2010/main" val="0"/>
              </a:ext>
            </a:extLst>
          </a:blip>
          <a:srcRect t="1" r="49323" b="-2"/>
          <a:stretch/>
        </p:blipFill>
        <p:spPr>
          <a:xfrm>
            <a:off x="905307" y="6338453"/>
            <a:ext cx="530614" cy="170105"/>
          </a:xfrm>
          <a:prstGeom prst="rect">
            <a:avLst/>
          </a:prstGeom>
        </p:spPr>
      </p:pic>
      <p:sp>
        <p:nvSpPr>
          <p:cNvPr id="3" name="Symbol zastępczy stopki 2"/>
          <p:cNvSpPr>
            <a:spLocks noGrp="1"/>
          </p:cNvSpPr>
          <p:nvPr>
            <p:ph type="ftr" sz="quarter" idx="11"/>
          </p:nvPr>
        </p:nvSpPr>
        <p:spPr/>
        <p:txBody>
          <a:bodyPr/>
          <a:lstStyle/>
          <a:p>
            <a:endParaRPr lang="pl-PL"/>
          </a:p>
        </p:txBody>
      </p:sp>
      <p:sp>
        <p:nvSpPr>
          <p:cNvPr id="4" name="Symbol zastępczy numeru slajdu 3"/>
          <p:cNvSpPr>
            <a:spLocks noGrp="1"/>
          </p:cNvSpPr>
          <p:nvPr>
            <p:ph type="sldNum" sz="quarter" idx="12"/>
          </p:nvPr>
        </p:nvSpPr>
        <p:spPr/>
        <p:txBody>
          <a:bodyPr/>
          <a:lstStyle/>
          <a:p>
            <a:fld id="{771CE03D-494F-41FD-A33A-445500FCD77D}" type="slidenum">
              <a:rPr lang="pl-PL" smtClean="0"/>
              <a:t>‹#›</a:t>
            </a:fld>
            <a:endParaRPr lang="pl-PL"/>
          </a:p>
        </p:txBody>
      </p:sp>
      <p:sp>
        <p:nvSpPr>
          <p:cNvPr id="17" name="Symbol zastępczy tekstu 4"/>
          <p:cNvSpPr>
            <a:spLocks noGrp="1"/>
          </p:cNvSpPr>
          <p:nvPr>
            <p:ph type="body" sz="quarter" idx="14"/>
          </p:nvPr>
        </p:nvSpPr>
        <p:spPr>
          <a:xfrm>
            <a:off x="678187" y="3321970"/>
            <a:ext cx="3030385" cy="2545429"/>
          </a:xfrm>
        </p:spPr>
        <p:txBody>
          <a:bodyPr lIns="90000">
            <a:normAutofit/>
          </a:bodyPr>
          <a:lstStyle>
            <a:lvl1pPr marL="182563" indent="-182563">
              <a:lnSpc>
                <a:spcPct val="130000"/>
              </a:lnSpc>
              <a:defRPr sz="1200" b="1">
                <a:solidFill>
                  <a:srgbClr val="336874"/>
                </a:solidFill>
              </a:defRPr>
            </a:lvl1pPr>
          </a:lstStyle>
          <a:p>
            <a:pPr lvl="0"/>
            <a:r>
              <a:rPr lang="pl-PL"/>
              <a:t>Kliknij, aby edytować style wzorca tekstu</a:t>
            </a:r>
          </a:p>
        </p:txBody>
      </p:sp>
      <p:sp>
        <p:nvSpPr>
          <p:cNvPr id="18" name="Prostokąt 17"/>
          <p:cNvSpPr/>
          <p:nvPr userDrawn="1"/>
        </p:nvSpPr>
        <p:spPr>
          <a:xfrm>
            <a:off x="4058653" y="0"/>
            <a:ext cx="8133347" cy="6858000"/>
          </a:xfrm>
          <a:prstGeom prst="rect">
            <a:avLst/>
          </a:prstGeom>
          <a:blipFill>
            <a:blip r:embed="rId3"/>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l-PL"/>
          </a:p>
        </p:txBody>
      </p:sp>
      <p:sp>
        <p:nvSpPr>
          <p:cNvPr id="20" name="Tytuł 1"/>
          <p:cNvSpPr>
            <a:spLocks noGrp="1"/>
          </p:cNvSpPr>
          <p:nvPr>
            <p:ph type="ctrTitle" hasCustomPrompt="1"/>
          </p:nvPr>
        </p:nvSpPr>
        <p:spPr>
          <a:xfrm>
            <a:off x="673911" y="816081"/>
            <a:ext cx="3059889" cy="2387600"/>
          </a:xfrm>
        </p:spPr>
        <p:txBody>
          <a:bodyPr anchor="b">
            <a:normAutofit/>
          </a:bodyPr>
          <a:lstStyle>
            <a:lvl1pPr algn="l">
              <a:lnSpc>
                <a:spcPct val="100000"/>
              </a:lnSpc>
              <a:defRPr sz="3400" b="1">
                <a:solidFill>
                  <a:srgbClr val="336874"/>
                </a:solidFill>
              </a:defRPr>
            </a:lvl1pPr>
          </a:lstStyle>
          <a:p>
            <a:r>
              <a:rPr lang="pl-PL"/>
              <a:t>Kliknij, by edytować styl tutaj</a:t>
            </a:r>
          </a:p>
        </p:txBody>
      </p:sp>
      <p:pic>
        <p:nvPicPr>
          <p:cNvPr id="10" name="Obraz 9" descr="Obraz zawierający tekst, znak, grafika wektorowa&#10;&#10;Opis wygenerowany automatycznie">
            <a:extLst>
              <a:ext uri="{FF2B5EF4-FFF2-40B4-BE49-F238E27FC236}">
                <a16:creationId xmlns:a16="http://schemas.microsoft.com/office/drawing/2014/main" id="{F7C7ABD3-CA0F-401F-9DE3-4CA2EA64FE15}"/>
              </a:ext>
            </a:extLst>
          </p:cNvPr>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341037" y="6253881"/>
            <a:ext cx="328905" cy="357784"/>
          </a:xfrm>
          <a:prstGeom prst="rect">
            <a:avLst/>
          </a:prstGeom>
        </p:spPr>
      </p:pic>
    </p:spTree>
    <p:extLst>
      <p:ext uri="{BB962C8B-B14F-4D97-AF65-F5344CB8AC3E}">
        <p14:creationId xmlns:p14="http://schemas.microsoft.com/office/powerpoint/2010/main" val="327269677"/>
      </p:ext>
    </p:extLst>
  </p:cSld>
  <p:clrMapOvr>
    <a:masterClrMapping/>
  </p:clrMapOvr>
  <p:hf sldNum="0" hdr="0" ftr="0" dt="0"/>
</p:sldLayout>
</file>

<file path=ppt/slideLayouts/slideLayout278.xml><?xml version="1.0" encoding="utf-8"?>
<p:sldLayout xmlns:a="http://schemas.openxmlformats.org/drawingml/2006/main" xmlns:r="http://schemas.openxmlformats.org/officeDocument/2006/relationships" xmlns:p="http://schemas.openxmlformats.org/presentationml/2006/main" preserve="1" userDrawn="1">
  <p:cSld name="2_Tylko tytuł">
    <p:spTree>
      <p:nvGrpSpPr>
        <p:cNvPr id="1" name=""/>
        <p:cNvGrpSpPr/>
        <p:nvPr/>
      </p:nvGrpSpPr>
      <p:grpSpPr>
        <a:xfrm>
          <a:off x="0" y="0"/>
          <a:ext cx="0" cy="0"/>
          <a:chOff x="0" y="0"/>
          <a:chExt cx="0" cy="0"/>
        </a:xfrm>
      </p:grpSpPr>
      <p:sp>
        <p:nvSpPr>
          <p:cNvPr id="7" name="Prostokąt 6"/>
          <p:cNvSpPr/>
          <p:nvPr userDrawn="1"/>
        </p:nvSpPr>
        <p:spPr>
          <a:xfrm>
            <a:off x="-1" y="0"/>
            <a:ext cx="12192000" cy="6858000"/>
          </a:xfrm>
          <a:prstGeom prst="rect">
            <a:avLst/>
          </a:prstGeom>
          <a:solidFill>
            <a:srgbClr val="ECFEF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l-PL"/>
          </a:p>
        </p:txBody>
      </p:sp>
      <p:sp>
        <p:nvSpPr>
          <p:cNvPr id="4" name="Symbol zastępczy stopki 3"/>
          <p:cNvSpPr>
            <a:spLocks noGrp="1"/>
          </p:cNvSpPr>
          <p:nvPr>
            <p:ph type="ftr" sz="quarter" idx="11"/>
          </p:nvPr>
        </p:nvSpPr>
        <p:spPr/>
        <p:txBody>
          <a:bodyPr/>
          <a:lstStyle/>
          <a:p>
            <a:endParaRPr lang="pl-PL"/>
          </a:p>
        </p:txBody>
      </p:sp>
      <p:sp>
        <p:nvSpPr>
          <p:cNvPr id="5" name="Symbol zastępczy numeru slajdu 4"/>
          <p:cNvSpPr>
            <a:spLocks noGrp="1"/>
          </p:cNvSpPr>
          <p:nvPr>
            <p:ph type="sldNum" sz="quarter" idx="12"/>
          </p:nvPr>
        </p:nvSpPr>
        <p:spPr/>
        <p:txBody>
          <a:bodyPr/>
          <a:lstStyle/>
          <a:p>
            <a:fld id="{771CE03D-494F-41FD-A33A-445500FCD77D}" type="slidenum">
              <a:rPr lang="pl-PL" smtClean="0"/>
              <a:t>‹#›</a:t>
            </a:fld>
            <a:endParaRPr lang="pl-PL"/>
          </a:p>
        </p:txBody>
      </p:sp>
      <p:sp>
        <p:nvSpPr>
          <p:cNvPr id="9" name="Prostokąt 8"/>
          <p:cNvSpPr/>
          <p:nvPr userDrawn="1"/>
        </p:nvSpPr>
        <p:spPr>
          <a:xfrm>
            <a:off x="0" y="0"/>
            <a:ext cx="6096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l-PL"/>
          </a:p>
        </p:txBody>
      </p:sp>
      <p:sp>
        <p:nvSpPr>
          <p:cNvPr id="11" name="Tytuł 1"/>
          <p:cNvSpPr>
            <a:spLocks noGrp="1"/>
          </p:cNvSpPr>
          <p:nvPr>
            <p:ph type="ctrTitle" hasCustomPrompt="1"/>
          </p:nvPr>
        </p:nvSpPr>
        <p:spPr>
          <a:xfrm>
            <a:off x="6668513" y="816081"/>
            <a:ext cx="5022039" cy="2387600"/>
          </a:xfrm>
        </p:spPr>
        <p:txBody>
          <a:bodyPr anchor="b">
            <a:normAutofit/>
          </a:bodyPr>
          <a:lstStyle>
            <a:lvl1pPr algn="l">
              <a:lnSpc>
                <a:spcPct val="100000"/>
              </a:lnSpc>
              <a:defRPr sz="3400" b="1">
                <a:solidFill>
                  <a:schemeClr val="accent1"/>
                </a:solidFill>
              </a:defRPr>
            </a:lvl1pPr>
          </a:lstStyle>
          <a:p>
            <a:r>
              <a:rPr lang="pl-PL"/>
              <a:t>Kliknij, by edytować styl tutaj</a:t>
            </a:r>
          </a:p>
        </p:txBody>
      </p:sp>
      <p:sp>
        <p:nvSpPr>
          <p:cNvPr id="12" name="Symbol zastępczy tekstu 4"/>
          <p:cNvSpPr>
            <a:spLocks noGrp="1"/>
          </p:cNvSpPr>
          <p:nvPr>
            <p:ph type="body" sz="quarter" idx="13"/>
          </p:nvPr>
        </p:nvSpPr>
        <p:spPr>
          <a:xfrm>
            <a:off x="6672789" y="3321970"/>
            <a:ext cx="4973616" cy="2545429"/>
          </a:xfrm>
        </p:spPr>
        <p:txBody>
          <a:bodyPr lIns="90000">
            <a:normAutofit/>
          </a:bodyPr>
          <a:lstStyle>
            <a:lvl1pPr marL="182563" indent="-182563">
              <a:lnSpc>
                <a:spcPct val="130000"/>
              </a:lnSpc>
              <a:defRPr sz="1200" b="1">
                <a:solidFill>
                  <a:schemeClr val="accent1"/>
                </a:solidFill>
              </a:defRPr>
            </a:lvl1pPr>
          </a:lstStyle>
          <a:p>
            <a:pPr lvl="0"/>
            <a:r>
              <a:rPr lang="pl-PL"/>
              <a:t>Kliknij, aby edytować style wzorca tekstu</a:t>
            </a:r>
          </a:p>
        </p:txBody>
      </p:sp>
    </p:spTree>
    <p:extLst>
      <p:ext uri="{BB962C8B-B14F-4D97-AF65-F5344CB8AC3E}">
        <p14:creationId xmlns:p14="http://schemas.microsoft.com/office/powerpoint/2010/main" val="2454695272"/>
      </p:ext>
    </p:extLst>
  </p:cSld>
  <p:clrMapOvr>
    <a:masterClrMapping/>
  </p:clrMapOvr>
  <p:hf sldNum="0" hdr="0" ftr="0" dt="0"/>
</p:sldLayout>
</file>

<file path=ppt/slideLayouts/slideLayout279.xml><?xml version="1.0" encoding="utf-8"?>
<p:sldLayout xmlns:a="http://schemas.openxmlformats.org/drawingml/2006/main" xmlns:r="http://schemas.openxmlformats.org/officeDocument/2006/relationships" xmlns:p="http://schemas.openxmlformats.org/presentationml/2006/main" userDrawn="1">
  <p:cSld name="77_Custom Layout">
    <p:bg>
      <p:bgPr>
        <a:solidFill>
          <a:schemeClr val="bg1"/>
        </a:solidFill>
        <a:effectLst/>
      </p:bgPr>
    </p:bg>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81353F1C-EB84-9E49-86E8-242FE1988200}"/>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381000" y="6458903"/>
            <a:ext cx="453347" cy="160020"/>
          </a:xfrm>
          <a:prstGeom prst="rect">
            <a:avLst/>
          </a:prstGeom>
        </p:spPr>
      </p:pic>
      <p:sp>
        <p:nvSpPr>
          <p:cNvPr id="6" name="Slide Number Placeholder 3">
            <a:extLst>
              <a:ext uri="{FF2B5EF4-FFF2-40B4-BE49-F238E27FC236}">
                <a16:creationId xmlns:a16="http://schemas.microsoft.com/office/drawing/2014/main" id="{3CE714A7-C557-154B-9695-33D3AEDF1DCC}"/>
              </a:ext>
            </a:extLst>
          </p:cNvPr>
          <p:cNvSpPr>
            <a:spLocks noGrp="1"/>
          </p:cNvSpPr>
          <p:nvPr>
            <p:ph type="sldNum" sz="quarter" idx="12"/>
          </p:nvPr>
        </p:nvSpPr>
        <p:spPr>
          <a:xfrm>
            <a:off x="11458384" y="6356351"/>
            <a:ext cx="444616" cy="365125"/>
          </a:xfrm>
        </p:spPr>
        <p:txBody>
          <a:bodyPr/>
          <a:lstStyle>
            <a:lvl1pPr>
              <a:defRPr lang="en-US" sz="800" kern="1200" smtClean="0">
                <a:solidFill>
                  <a:srgbClr val="2C2C2C"/>
                </a:solidFill>
                <a:latin typeface="Arial" panose="020B0604020202020204" pitchFamily="34" charset="0"/>
                <a:ea typeface="+mn-ea"/>
                <a:cs typeface="Arial" panose="020B0604020202020204" pitchFamily="34" charset="0"/>
              </a:defRPr>
            </a:lvl1pPr>
          </a:lstStyle>
          <a:p>
            <a:fld id="{BD5B6BAD-5F5D-3E4C-BAD0-B011452885A9}" type="slidenum">
              <a:rPr lang="en-US" smtClean="0"/>
              <a:pPr/>
              <a:t>‹#›</a:t>
            </a:fld>
            <a:endParaRPr lang="en-US"/>
          </a:p>
        </p:txBody>
      </p:sp>
      <p:sp>
        <p:nvSpPr>
          <p:cNvPr id="23" name="Text Placeholder 9">
            <a:extLst>
              <a:ext uri="{FF2B5EF4-FFF2-40B4-BE49-F238E27FC236}">
                <a16:creationId xmlns:a16="http://schemas.microsoft.com/office/drawing/2014/main" id="{1FDA7842-6CCC-1748-AACC-3BD641315638}"/>
              </a:ext>
            </a:extLst>
          </p:cNvPr>
          <p:cNvSpPr>
            <a:spLocks noGrp="1"/>
          </p:cNvSpPr>
          <p:nvPr>
            <p:ph type="body" sz="quarter" idx="13" hasCustomPrompt="1"/>
          </p:nvPr>
        </p:nvSpPr>
        <p:spPr>
          <a:xfrm>
            <a:off x="1394899" y="1261241"/>
            <a:ext cx="4597558" cy="662152"/>
          </a:xfrm>
        </p:spPr>
        <p:txBody>
          <a:bodyPr anchor="ctr">
            <a:noAutofit/>
          </a:bodyPr>
          <a:lstStyle>
            <a:lvl1pPr marL="0" indent="0">
              <a:buNone/>
              <a:defRPr sz="4800" b="1">
                <a:solidFill>
                  <a:srgbClr val="2C2C2C"/>
                </a:solidFill>
                <a:latin typeface="Arial" panose="020B0604020202020204" pitchFamily="34" charset="0"/>
                <a:cs typeface="Arial" panose="020B0604020202020204" pitchFamily="34" charset="0"/>
              </a:defRPr>
            </a:lvl1pPr>
            <a:lvl2pPr marL="457086" indent="0">
              <a:buNone/>
              <a:defRPr/>
            </a:lvl2pPr>
            <a:lvl3pPr marL="914172" indent="0">
              <a:buNone/>
              <a:defRPr/>
            </a:lvl3pPr>
            <a:lvl4pPr marL="1371257" indent="0">
              <a:buNone/>
              <a:defRPr/>
            </a:lvl4pPr>
            <a:lvl5pPr marL="1828343" indent="0">
              <a:buNone/>
              <a:defRPr/>
            </a:lvl5pPr>
          </a:lstStyle>
          <a:p>
            <a:pPr lvl="0"/>
            <a:r>
              <a:rPr lang="en-US"/>
              <a:t>This is a title.</a:t>
            </a:r>
          </a:p>
        </p:txBody>
      </p:sp>
      <p:sp>
        <p:nvSpPr>
          <p:cNvPr id="9" name="Text Placeholder 9">
            <a:extLst>
              <a:ext uri="{FF2B5EF4-FFF2-40B4-BE49-F238E27FC236}">
                <a16:creationId xmlns:a16="http://schemas.microsoft.com/office/drawing/2014/main" id="{C833513C-A3CD-2B40-BE6F-BD13E1728592}"/>
              </a:ext>
            </a:extLst>
          </p:cNvPr>
          <p:cNvSpPr>
            <a:spLocks noGrp="1"/>
          </p:cNvSpPr>
          <p:nvPr>
            <p:ph type="body" sz="quarter" idx="14" hasCustomPrompt="1"/>
          </p:nvPr>
        </p:nvSpPr>
        <p:spPr>
          <a:xfrm>
            <a:off x="1394899" y="2757038"/>
            <a:ext cx="1648639" cy="376796"/>
          </a:xfrm>
        </p:spPr>
        <p:txBody>
          <a:bodyPr anchor="ctr">
            <a:noAutofit/>
          </a:bodyPr>
          <a:lstStyle>
            <a:lvl1pPr marL="0" indent="0">
              <a:buNone/>
              <a:defRPr sz="2400" b="1">
                <a:solidFill>
                  <a:srgbClr val="2C2C2C"/>
                </a:solidFill>
                <a:latin typeface="Arial" panose="020B0604020202020204" pitchFamily="34" charset="0"/>
                <a:cs typeface="Arial" panose="020B0604020202020204" pitchFamily="34" charset="0"/>
              </a:defRPr>
            </a:lvl1pPr>
            <a:lvl2pPr marL="457086" indent="0">
              <a:buNone/>
              <a:defRPr/>
            </a:lvl2pPr>
            <a:lvl3pPr marL="914172" indent="0">
              <a:buNone/>
              <a:defRPr/>
            </a:lvl3pPr>
            <a:lvl4pPr marL="1371257" indent="0">
              <a:buNone/>
              <a:defRPr/>
            </a:lvl4pPr>
            <a:lvl5pPr marL="1828343" indent="0">
              <a:buNone/>
              <a:defRPr/>
            </a:lvl5pPr>
          </a:lstStyle>
          <a:p>
            <a:pPr lvl="0"/>
            <a:r>
              <a:rPr lang="en-US"/>
              <a:t>Subhead</a:t>
            </a:r>
          </a:p>
        </p:txBody>
      </p:sp>
      <p:sp>
        <p:nvSpPr>
          <p:cNvPr id="12" name="Text Placeholder 7">
            <a:extLst>
              <a:ext uri="{FF2B5EF4-FFF2-40B4-BE49-F238E27FC236}">
                <a16:creationId xmlns:a16="http://schemas.microsoft.com/office/drawing/2014/main" id="{399E81FD-F5B5-EA4D-BE4C-E95DF28452B1}"/>
              </a:ext>
            </a:extLst>
          </p:cNvPr>
          <p:cNvSpPr>
            <a:spLocks noGrp="1"/>
          </p:cNvSpPr>
          <p:nvPr>
            <p:ph type="body" sz="quarter" idx="17" hasCustomPrompt="1"/>
          </p:nvPr>
        </p:nvSpPr>
        <p:spPr>
          <a:xfrm>
            <a:off x="10111833" y="6405563"/>
            <a:ext cx="1321144" cy="315913"/>
          </a:xfrm>
        </p:spPr>
        <p:txBody>
          <a:bodyPr anchor="ctr">
            <a:normAutofit/>
          </a:bodyPr>
          <a:lstStyle>
            <a:lvl1pPr marL="0" indent="0">
              <a:buNone/>
              <a:defRPr sz="800">
                <a:solidFill>
                  <a:srgbClr val="2C2C2C"/>
                </a:solidFill>
                <a:latin typeface="Arial" panose="020B0604020202020204" pitchFamily="34" charset="0"/>
                <a:cs typeface="Arial" panose="020B0604020202020204" pitchFamily="34" charset="0"/>
              </a:defRPr>
            </a:lvl1pPr>
            <a:lvl2pPr marL="457086" indent="0">
              <a:buNone/>
              <a:defRPr/>
            </a:lvl2pPr>
            <a:lvl3pPr marL="914172" indent="0">
              <a:buNone/>
              <a:defRPr/>
            </a:lvl3pPr>
            <a:lvl4pPr marL="1371257" indent="0">
              <a:buNone/>
              <a:defRPr/>
            </a:lvl4pPr>
            <a:lvl5pPr marL="1828343" indent="0">
              <a:buNone/>
              <a:defRPr/>
            </a:lvl5pPr>
          </a:lstStyle>
          <a:p>
            <a:pPr lvl="0"/>
            <a:r>
              <a:rPr lang="en-US"/>
              <a:t>Section Title</a:t>
            </a:r>
          </a:p>
        </p:txBody>
      </p:sp>
      <p:sp>
        <p:nvSpPr>
          <p:cNvPr id="13" name="Chart Placeholder 2">
            <a:extLst>
              <a:ext uri="{FF2B5EF4-FFF2-40B4-BE49-F238E27FC236}">
                <a16:creationId xmlns:a16="http://schemas.microsoft.com/office/drawing/2014/main" id="{580149D0-DC7C-BB40-92C3-FFC315DC91B2}"/>
              </a:ext>
            </a:extLst>
          </p:cNvPr>
          <p:cNvSpPr>
            <a:spLocks noGrp="1"/>
          </p:cNvSpPr>
          <p:nvPr>
            <p:ph type="chart" sz="quarter" idx="22"/>
          </p:nvPr>
        </p:nvSpPr>
        <p:spPr>
          <a:xfrm>
            <a:off x="6096000" y="2357438"/>
            <a:ext cx="5522763" cy="3457575"/>
          </a:xfrm>
        </p:spPr>
        <p:txBody>
          <a:bodyPr>
            <a:normAutofit/>
          </a:bodyPr>
          <a:lstStyle>
            <a:lvl1pPr marL="0" indent="0">
              <a:buNone/>
              <a:defRPr sz="2400">
                <a:latin typeface="Arial" panose="020B0604020202020204" pitchFamily="34" charset="0"/>
                <a:cs typeface="Arial" panose="020B0604020202020204" pitchFamily="34" charset="0"/>
              </a:defRPr>
            </a:lvl1pPr>
          </a:lstStyle>
          <a:p>
            <a:endParaRPr lang="en-US"/>
          </a:p>
        </p:txBody>
      </p:sp>
      <p:sp>
        <p:nvSpPr>
          <p:cNvPr id="14" name="Text Placeholder 2">
            <a:extLst>
              <a:ext uri="{FF2B5EF4-FFF2-40B4-BE49-F238E27FC236}">
                <a16:creationId xmlns:a16="http://schemas.microsoft.com/office/drawing/2014/main" id="{7F0A8734-1D27-8942-B917-C750A168DDAD}"/>
              </a:ext>
            </a:extLst>
          </p:cNvPr>
          <p:cNvSpPr>
            <a:spLocks noGrp="1"/>
          </p:cNvSpPr>
          <p:nvPr>
            <p:ph type="body" sz="quarter" idx="23" hasCustomPrompt="1"/>
          </p:nvPr>
        </p:nvSpPr>
        <p:spPr>
          <a:xfrm>
            <a:off x="1406052" y="3460604"/>
            <a:ext cx="2771786" cy="2227447"/>
          </a:xfrm>
        </p:spPr>
        <p:txBody>
          <a:bodyPr>
            <a:normAutofit/>
          </a:bodyPr>
          <a:lstStyle>
            <a:lvl1pPr marL="0" indent="0">
              <a:lnSpc>
                <a:spcPct val="150000"/>
              </a:lnSpc>
              <a:buNone/>
              <a:defRPr sz="900">
                <a:solidFill>
                  <a:srgbClr val="2B2C2B"/>
                </a:solidFill>
                <a:latin typeface="Arial" panose="020B0604020202020204" pitchFamily="34" charset="0"/>
                <a:cs typeface="Arial" panose="020B0604020202020204" pitchFamily="34" charset="0"/>
              </a:defRPr>
            </a:lvl1pPr>
            <a:lvl2pPr marL="457086" indent="0">
              <a:buNone/>
              <a:defRPr sz="900">
                <a:solidFill>
                  <a:schemeClr val="bg1"/>
                </a:solidFill>
                <a:latin typeface="Arial" panose="020B0604020202020204" pitchFamily="34" charset="0"/>
                <a:cs typeface="Arial" panose="020B0604020202020204" pitchFamily="34" charset="0"/>
              </a:defRPr>
            </a:lvl2pPr>
            <a:lvl3pPr marL="914172" indent="0">
              <a:buNone/>
              <a:defRPr sz="900">
                <a:solidFill>
                  <a:schemeClr val="bg1"/>
                </a:solidFill>
                <a:latin typeface="Arial" panose="020B0604020202020204" pitchFamily="34" charset="0"/>
                <a:cs typeface="Arial" panose="020B0604020202020204" pitchFamily="34" charset="0"/>
              </a:defRPr>
            </a:lvl3pPr>
            <a:lvl4pPr marL="1371257" indent="0">
              <a:buNone/>
              <a:defRPr sz="900">
                <a:solidFill>
                  <a:schemeClr val="bg1"/>
                </a:solidFill>
                <a:latin typeface="Arial" panose="020B0604020202020204" pitchFamily="34" charset="0"/>
                <a:cs typeface="Arial" panose="020B0604020202020204" pitchFamily="34" charset="0"/>
              </a:defRPr>
            </a:lvl4pPr>
            <a:lvl5pPr marL="1828343" indent="0">
              <a:buNone/>
              <a:defRPr sz="900">
                <a:solidFill>
                  <a:schemeClr val="bg1"/>
                </a:solidFill>
                <a:latin typeface="Arial" panose="020B0604020202020204" pitchFamily="34" charset="0"/>
                <a:cs typeface="Arial" panose="020B0604020202020204" pitchFamily="34" charset="0"/>
              </a:defRPr>
            </a:lvl5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a:t>
            </a:r>
            <a:r>
              <a:rPr lang="en-US" err="1"/>
              <a:t>Quique</a:t>
            </a:r>
            <a:r>
              <a:rPr lang="en-US"/>
              <a:t> at </a:t>
            </a:r>
            <a:r>
              <a:rPr lang="en-US" err="1"/>
              <a:t>niph</a:t>
            </a:r>
            <a:r>
              <a:rPr lang="en-US"/>
              <a:t> </a:t>
            </a:r>
            <a:r>
              <a:rPr lang="en-US" err="1"/>
              <a:t>dignissim</a:t>
            </a:r>
            <a:r>
              <a:rPr lang="en-US"/>
              <a:t>, </a:t>
            </a:r>
            <a:r>
              <a:rPr lang="en-US" err="1"/>
              <a:t>consequat</a:t>
            </a:r>
            <a:r>
              <a:rPr lang="en-US"/>
              <a:t> </a:t>
            </a:r>
            <a:r>
              <a:rPr lang="en-US" err="1"/>
              <a:t>felis</a:t>
            </a:r>
            <a:r>
              <a:rPr lang="en-US"/>
              <a:t> vitae, </a:t>
            </a:r>
            <a:r>
              <a:rPr lang="en-US" err="1"/>
              <a:t>tincidunt</a:t>
            </a:r>
            <a:r>
              <a:rPr lang="en-US"/>
              <a:t> </a:t>
            </a:r>
            <a:r>
              <a:rPr lang="en-US" err="1"/>
              <a:t>purus</a:t>
            </a:r>
            <a:r>
              <a:rPr lang="en-US"/>
              <a:t>. </a:t>
            </a:r>
            <a:r>
              <a:rPr lang="en-US" err="1"/>
              <a:t>Quisque</a:t>
            </a:r>
            <a:r>
              <a:rPr lang="en-US"/>
              <a:t> et </a:t>
            </a:r>
            <a:r>
              <a:rPr lang="en-US" err="1"/>
              <a:t>sapien</a:t>
            </a:r>
            <a:r>
              <a:rPr lang="en-US"/>
              <a:t> </a:t>
            </a:r>
            <a:r>
              <a:rPr lang="en-US" err="1"/>
              <a:t>tempor</a:t>
            </a:r>
            <a:r>
              <a:rPr lang="en-US"/>
              <a:t>, </a:t>
            </a:r>
            <a:r>
              <a:rPr lang="en-US" err="1"/>
              <a:t>volutpat</a:t>
            </a:r>
            <a:r>
              <a:rPr lang="en-US"/>
              <a:t> </a:t>
            </a:r>
            <a:r>
              <a:rPr lang="en-US" err="1"/>
              <a:t>odio</a:t>
            </a:r>
            <a:r>
              <a:rPr lang="en-US"/>
              <a:t> </a:t>
            </a:r>
            <a:r>
              <a:rPr lang="en-US" err="1"/>
              <a:t>eget</a:t>
            </a:r>
            <a:r>
              <a:rPr lang="en-US"/>
              <a:t>, </a:t>
            </a:r>
            <a:r>
              <a:rPr lang="en-US" err="1"/>
              <a:t>conque</a:t>
            </a:r>
            <a:r>
              <a:rPr lang="en-US"/>
              <a:t> </a:t>
            </a:r>
            <a:r>
              <a:rPr lang="en-US" err="1"/>
              <a:t>leo</a:t>
            </a:r>
            <a:r>
              <a:rPr lang="en-US"/>
              <a:t>. </a:t>
            </a:r>
            <a:r>
              <a:rPr lang="en-US" err="1"/>
              <a:t>Fusce</a:t>
            </a:r>
            <a:r>
              <a:rPr lang="en-US"/>
              <a:t> </a:t>
            </a:r>
            <a:r>
              <a:rPr lang="en-US" err="1"/>
              <a:t>conque</a:t>
            </a:r>
            <a:r>
              <a:rPr lang="en-US"/>
              <a:t> </a:t>
            </a:r>
            <a:r>
              <a:rPr lang="en-US" err="1"/>
              <a:t>eget</a:t>
            </a:r>
            <a:r>
              <a:rPr lang="en-US"/>
              <a:t> </a:t>
            </a:r>
            <a:r>
              <a:rPr lang="en-US" err="1"/>
              <a:t>odio</a:t>
            </a:r>
            <a:r>
              <a:rPr lang="en-US"/>
              <a:t> id </a:t>
            </a:r>
            <a:r>
              <a:rPr lang="en-US" err="1"/>
              <a:t>venenatis</a:t>
            </a:r>
            <a:r>
              <a:rPr lang="en-US"/>
              <a:t>. Nunc </a:t>
            </a:r>
            <a:r>
              <a:rPr lang="en-US" err="1"/>
              <a:t>tincidunt</a:t>
            </a:r>
            <a:r>
              <a:rPr lang="en-US"/>
              <a:t> ex et </a:t>
            </a:r>
            <a:r>
              <a:rPr lang="en-US" err="1"/>
              <a:t>nunc</a:t>
            </a:r>
            <a:r>
              <a:rPr lang="en-US"/>
              <a:t> </a:t>
            </a:r>
            <a:r>
              <a:rPr lang="en-US" err="1"/>
              <a:t>viverra</a:t>
            </a:r>
            <a:r>
              <a:rPr lang="en-US"/>
              <a:t>.</a:t>
            </a:r>
          </a:p>
        </p:txBody>
      </p:sp>
    </p:spTree>
    <p:extLst>
      <p:ext uri="{BB962C8B-B14F-4D97-AF65-F5344CB8AC3E}">
        <p14:creationId xmlns:p14="http://schemas.microsoft.com/office/powerpoint/2010/main" val="3485151183"/>
      </p:ext>
    </p:extLst>
  </p:cSld>
  <p:clrMapOvr>
    <a:masterClrMapping/>
  </p:clrMapOvr>
  <p:extLst>
    <p:ext uri="{DCECCB84-F9BA-43D5-87BE-67443E8EF086}">
      <p15:sldGuideLst xmlns:p15="http://schemas.microsoft.com/office/powerpoint/2012/main">
        <p15:guide id="1" orient="horz" pos="4320">
          <p15:clr>
            <a:srgbClr val="FBAE40"/>
          </p15:clr>
        </p15:guide>
        <p15:guide id="2" pos="7678">
          <p15:clr>
            <a:srgbClr val="FBAE40"/>
          </p15:clr>
        </p15:guide>
      </p15:sldGuideLst>
    </p:ext>
  </p:extLst>
</p:sldLayout>
</file>

<file path=ppt/slideLayouts/slideLayout280.xml><?xml version="1.0" encoding="utf-8"?>
<p:sldLayout xmlns:a="http://schemas.openxmlformats.org/drawingml/2006/main" xmlns:r="http://schemas.openxmlformats.org/officeDocument/2006/relationships" xmlns:p="http://schemas.openxmlformats.org/presentationml/2006/main" userDrawn="1">
  <p:cSld name="1_Blank Slide with logo">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7CEAE3F0-C229-7F44-9C5B-946EF9F45577}"/>
              </a:ext>
            </a:extLst>
          </p:cNvPr>
          <p:cNvPicPr>
            <a:picLocks noChangeAspect="1"/>
          </p:cNvPicPr>
          <p:nvPr userDrawn="1"/>
        </p:nvPicPr>
        <p:blipFill>
          <a:blip r:embed="rId2" cstate="print">
            <a:extLst>
              <a:ext uri="{28A0092B-C50C-407E-A947-70E740481C1C}">
                <a14:useLocalDpi xmlns:a14="http://schemas.microsoft.com/office/drawing/2010/main"/>
              </a:ext>
            </a:extLst>
          </a:blip>
          <a:stretch>
            <a:fillRect/>
          </a:stretch>
        </p:blipFill>
        <p:spPr>
          <a:xfrm>
            <a:off x="381000" y="6458903"/>
            <a:ext cx="453347" cy="160020"/>
          </a:xfrm>
          <a:prstGeom prst="rect">
            <a:avLst/>
          </a:prstGeom>
        </p:spPr>
      </p:pic>
      <p:sp>
        <p:nvSpPr>
          <p:cNvPr id="7" name="Slide Number Placeholder 3">
            <a:extLst>
              <a:ext uri="{FF2B5EF4-FFF2-40B4-BE49-F238E27FC236}">
                <a16:creationId xmlns:a16="http://schemas.microsoft.com/office/drawing/2014/main" id="{2FBF7487-8926-7081-B7D6-23C58B0FD5DE}"/>
              </a:ext>
            </a:extLst>
          </p:cNvPr>
          <p:cNvSpPr>
            <a:spLocks noGrp="1"/>
          </p:cNvSpPr>
          <p:nvPr>
            <p:ph type="sldNum" sz="quarter" idx="12"/>
          </p:nvPr>
        </p:nvSpPr>
        <p:spPr>
          <a:xfrm>
            <a:off x="11255189" y="6356351"/>
            <a:ext cx="526788" cy="326837"/>
          </a:xfrm>
        </p:spPr>
        <p:txBody>
          <a:bodyPr lIns="0" tIns="0" rIns="0" bIns="0"/>
          <a:lstStyle>
            <a:lvl1pPr>
              <a:defRPr lang="en-US" sz="800" kern="1200" smtClean="0">
                <a:solidFill>
                  <a:schemeClr val="tx1"/>
                </a:solidFill>
                <a:latin typeface="Arial" panose="020B0604020202020204" pitchFamily="34" charset="0"/>
                <a:ea typeface="+mn-ea"/>
                <a:cs typeface="Arial" panose="020B0604020202020204" pitchFamily="34" charset="0"/>
              </a:defRPr>
            </a:lvl1pPr>
          </a:lstStyle>
          <a:p>
            <a:fld id="{BD5B6BAD-5F5D-3E4C-BAD0-B011452885A9}" type="slidenum">
              <a:rPr lang="en-US" smtClean="0"/>
              <a:pPr/>
              <a:t>‹#›</a:t>
            </a:fld>
            <a:endParaRPr lang="en-US"/>
          </a:p>
        </p:txBody>
      </p:sp>
    </p:spTree>
    <p:extLst>
      <p:ext uri="{BB962C8B-B14F-4D97-AF65-F5344CB8AC3E}">
        <p14:creationId xmlns:p14="http://schemas.microsoft.com/office/powerpoint/2010/main" val="3064558206"/>
      </p:ext>
    </p:extLst>
  </p:cSld>
  <p:clrMapOvr>
    <a:masterClrMapping/>
  </p:clrMapOvr>
</p:sldLayout>
</file>

<file path=ppt/slideLayouts/slideLayout281.xml><?xml version="1.0" encoding="utf-8"?>
<p:sldLayout xmlns:a="http://schemas.openxmlformats.org/drawingml/2006/main" xmlns:r="http://schemas.openxmlformats.org/officeDocument/2006/relationships" xmlns:p="http://schemas.openxmlformats.org/presentationml/2006/main" userDrawn="1">
  <p:cSld name="6_GAC_footer_gblue-gray">
    <p:bg>
      <p:bgPr>
        <a:solidFill>
          <a:schemeClr val="bg1"/>
        </a:solidFill>
        <a:effectLst/>
      </p:bgPr>
    </p:bg>
    <p:spTree>
      <p:nvGrpSpPr>
        <p:cNvPr id="1" name=""/>
        <p:cNvGrpSpPr/>
        <p:nvPr/>
      </p:nvGrpSpPr>
      <p:grpSpPr>
        <a:xfrm>
          <a:off x="0" y="0"/>
          <a:ext cx="0" cy="0"/>
          <a:chOff x="0" y="0"/>
          <a:chExt cx="0" cy="0"/>
        </a:xfrm>
      </p:grpSpPr>
      <p:pic>
        <p:nvPicPr>
          <p:cNvPr id="23" name="Picture 5" descr="Picture 5"/>
          <p:cNvPicPr>
            <a:picLocks noChangeAspect="1"/>
          </p:cNvPicPr>
          <p:nvPr/>
        </p:nvPicPr>
        <p:blipFill>
          <a:blip r:embed="rId2"/>
          <a:stretch>
            <a:fillRect/>
          </a:stretch>
        </p:blipFill>
        <p:spPr>
          <a:xfrm>
            <a:off x="381000" y="6458903"/>
            <a:ext cx="453347" cy="160021"/>
          </a:xfrm>
          <a:prstGeom prst="rect">
            <a:avLst/>
          </a:prstGeom>
          <a:ln w="12700">
            <a:miter lim="400000"/>
          </a:ln>
        </p:spPr>
      </p:pic>
      <p:sp>
        <p:nvSpPr>
          <p:cNvPr id="2" name="Slide Number Placeholder 3">
            <a:extLst>
              <a:ext uri="{FF2B5EF4-FFF2-40B4-BE49-F238E27FC236}">
                <a16:creationId xmlns:a16="http://schemas.microsoft.com/office/drawing/2014/main" id="{EBEEFBFA-8F18-63D5-2ACA-75A356C47E42}"/>
              </a:ext>
            </a:extLst>
          </p:cNvPr>
          <p:cNvSpPr txBox="1">
            <a:spLocks noGrp="1"/>
          </p:cNvSpPr>
          <p:nvPr>
            <p:ph type="sldNum" sz="quarter" idx="2"/>
          </p:nvPr>
        </p:nvSpPr>
        <p:spPr>
          <a:xfrm>
            <a:off x="11748704" y="6437706"/>
            <a:ext cx="154296" cy="202417"/>
          </a:xfrm>
          <a:prstGeom prst="rect">
            <a:avLst/>
          </a:prstGeom>
          <a:extLst>
            <a:ext uri="{C572A759-6A51-4108-AA02-DFA0A04FC94B}">
              <ma14:wrappingTextBoxFlag xmlns="" xmlns:ma14="http://schemas.microsoft.com/office/mac/drawingml/2011/main" xmlns:a14="http://schemas.microsoft.com/office/drawing/2010/main" xmlns:m="http://schemas.openxmlformats.org/officeDocument/2006/math" val="1"/>
            </a:ext>
          </a:extLst>
        </p:spPr>
        <p:txBody>
          <a:bodyPr/>
          <a:lstStyle/>
          <a:p>
            <a:fld id="{86CB4B4D-7CA3-9044-876B-883B54F8677D}" type="slidenum">
              <a:rPr/>
              <a:t>‹#›</a:t>
            </a:fld>
            <a:endParaRPr/>
          </a:p>
        </p:txBody>
      </p:sp>
      <p:sp>
        <p:nvSpPr>
          <p:cNvPr id="3" name="Straight Connector 26">
            <a:extLst>
              <a:ext uri="{FF2B5EF4-FFF2-40B4-BE49-F238E27FC236}">
                <a16:creationId xmlns:a16="http://schemas.microsoft.com/office/drawing/2014/main" id="{D2400453-0A7F-E4AF-2A29-FA520D701716}"/>
              </a:ext>
            </a:extLst>
          </p:cNvPr>
          <p:cNvSpPr/>
          <p:nvPr userDrawn="1"/>
        </p:nvSpPr>
        <p:spPr>
          <a:xfrm>
            <a:off x="1588" y="6300863"/>
            <a:ext cx="12188826" cy="1"/>
          </a:xfrm>
          <a:prstGeom prst="line">
            <a:avLst/>
          </a:prstGeom>
          <a:ln w="12700">
            <a:solidFill>
              <a:srgbClr val="D0CECE"/>
            </a:solidFill>
            <a:miter/>
          </a:ln>
        </p:spPr>
        <p:txBody>
          <a:bodyPr tIns="45720" bIns="45720"/>
          <a:lstStyle/>
          <a:p>
            <a:endParaRPr sz="1800"/>
          </a:p>
        </p:txBody>
      </p:sp>
    </p:spTree>
    <p:extLst>
      <p:ext uri="{BB962C8B-B14F-4D97-AF65-F5344CB8AC3E}">
        <p14:creationId xmlns:p14="http://schemas.microsoft.com/office/powerpoint/2010/main" val="3750199002"/>
      </p:ext>
    </p:extLst>
  </p:cSld>
  <p:clrMapOvr>
    <a:masterClrMapping/>
  </p:clrMapOvr>
  <p:transition spd="med"/>
</p:sldLayout>
</file>

<file path=ppt/slideLayouts/slideLayout282.xml><?xml version="1.0" encoding="utf-8"?>
<p:sldLayout xmlns:a="http://schemas.openxmlformats.org/drawingml/2006/main" xmlns:r="http://schemas.openxmlformats.org/officeDocument/2006/relationships" xmlns:p="http://schemas.openxmlformats.org/presentationml/2006/main" userDrawn="1">
  <p:cSld name="One Column_Entreprenurail Navy">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79D4C96B-50D6-2452-6E49-9CAA78309AB5}"/>
              </a:ext>
            </a:extLst>
          </p:cNvPr>
          <p:cNvSpPr>
            <a:spLocks noGrp="1"/>
          </p:cNvSpPr>
          <p:nvPr>
            <p:ph type="ctrTitle"/>
          </p:nvPr>
        </p:nvSpPr>
        <p:spPr>
          <a:xfrm>
            <a:off x="550862" y="584199"/>
            <a:ext cx="11090276" cy="558872"/>
          </a:xfrm>
        </p:spPr>
        <p:txBody>
          <a:bodyPr anchor="ctr">
            <a:noAutofit/>
          </a:bodyPr>
          <a:lstStyle>
            <a:lvl1pPr algn="l">
              <a:defRPr sz="3600" b="1" spc="0">
                <a:solidFill>
                  <a:srgbClr val="F8710D"/>
                </a:solidFill>
                <a:latin typeface="Arial" panose="020B0604020202020204" pitchFamily="34" charset="0"/>
                <a:cs typeface="Arial" panose="020B0604020202020204" pitchFamily="34" charset="0"/>
              </a:defRPr>
            </a:lvl1pPr>
          </a:lstStyle>
          <a:p>
            <a:r>
              <a:rPr lang="en-US"/>
              <a:t>Click to edit Master title style</a:t>
            </a:r>
            <a:endParaRPr lang="en-GT"/>
          </a:p>
        </p:txBody>
      </p:sp>
      <p:sp>
        <p:nvSpPr>
          <p:cNvPr id="10" name="Content Placeholder 5">
            <a:extLst>
              <a:ext uri="{FF2B5EF4-FFF2-40B4-BE49-F238E27FC236}">
                <a16:creationId xmlns:a16="http://schemas.microsoft.com/office/drawing/2014/main" id="{74082CF6-805F-A6EC-E1C6-B4605E59B242}"/>
              </a:ext>
            </a:extLst>
          </p:cNvPr>
          <p:cNvSpPr>
            <a:spLocks noGrp="1"/>
          </p:cNvSpPr>
          <p:nvPr>
            <p:ph sz="quarter" idx="4"/>
          </p:nvPr>
        </p:nvSpPr>
        <p:spPr>
          <a:xfrm>
            <a:off x="550862" y="1443182"/>
            <a:ext cx="11090275" cy="4458854"/>
          </a:xfrm>
        </p:spPr>
        <p:txBody>
          <a:bodyPr/>
          <a:lstStyle>
            <a:lvl1pPr>
              <a:buClr>
                <a:srgbClr val="F8710D"/>
              </a:buClr>
              <a:defRPr>
                <a:solidFill>
                  <a:srgbClr val="014552"/>
                </a:solidFill>
                <a:latin typeface="Arial" panose="020B0604020202020204" pitchFamily="34" charset="0"/>
                <a:cs typeface="Arial" panose="020B0604020202020204" pitchFamily="34" charset="0"/>
              </a:defRPr>
            </a:lvl1pPr>
            <a:lvl2pPr>
              <a:buClr>
                <a:srgbClr val="F8710D"/>
              </a:buClr>
              <a:defRPr>
                <a:solidFill>
                  <a:srgbClr val="014552"/>
                </a:solidFill>
                <a:latin typeface="Arial" panose="020B0604020202020204" pitchFamily="34" charset="0"/>
                <a:cs typeface="Arial" panose="020B0604020202020204" pitchFamily="34" charset="0"/>
              </a:defRPr>
            </a:lvl2pPr>
            <a:lvl3pPr>
              <a:buClr>
                <a:srgbClr val="F8710D"/>
              </a:buClr>
              <a:defRPr>
                <a:solidFill>
                  <a:srgbClr val="014552"/>
                </a:solidFill>
                <a:latin typeface="Arial" panose="020B0604020202020204" pitchFamily="34" charset="0"/>
                <a:cs typeface="Arial" panose="020B0604020202020204" pitchFamily="34" charset="0"/>
              </a:defRPr>
            </a:lvl3pPr>
            <a:lvl4pPr>
              <a:buClr>
                <a:srgbClr val="F8710D"/>
              </a:buClr>
              <a:defRPr>
                <a:solidFill>
                  <a:srgbClr val="014552"/>
                </a:solidFill>
                <a:latin typeface="Arial" panose="020B0604020202020204" pitchFamily="34" charset="0"/>
                <a:cs typeface="Arial" panose="020B0604020202020204" pitchFamily="34" charset="0"/>
              </a:defRPr>
            </a:lvl4pPr>
            <a:lvl5pPr>
              <a:buClr>
                <a:srgbClr val="F8710D"/>
              </a:buClr>
              <a:defRPr>
                <a:solidFill>
                  <a:srgbClr val="014552"/>
                </a:solidFill>
                <a:latin typeface="Arial" panose="020B0604020202020204" pitchFamily="34" charset="0"/>
                <a:cs typeface="Arial" panose="020B0604020202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T"/>
          </a:p>
        </p:txBody>
      </p:sp>
      <p:pic>
        <p:nvPicPr>
          <p:cNvPr id="2" name="Picture 6" descr="A black background with blue and orange text&#10;&#10;Description automatically generated">
            <a:extLst>
              <a:ext uri="{FF2B5EF4-FFF2-40B4-BE49-F238E27FC236}">
                <a16:creationId xmlns:a16="http://schemas.microsoft.com/office/drawing/2014/main" id="{880510EC-55F1-9772-E6D9-15C80FBFE41F}"/>
              </a:ext>
            </a:extLst>
          </p:cNvPr>
          <p:cNvPicPr>
            <a:picLocks noChangeAspect="1"/>
          </p:cNvPicPr>
          <p:nvPr userDrawn="1"/>
        </p:nvPicPr>
        <p:blipFill>
          <a:blip r:embed="rId2"/>
          <a:stretch>
            <a:fillRect/>
          </a:stretch>
        </p:blipFill>
        <p:spPr>
          <a:xfrm>
            <a:off x="10664687" y="6021067"/>
            <a:ext cx="1290794" cy="692184"/>
          </a:xfrm>
          <a:prstGeom prst="rect">
            <a:avLst/>
          </a:prstGeom>
        </p:spPr>
      </p:pic>
    </p:spTree>
    <p:extLst>
      <p:ext uri="{BB962C8B-B14F-4D97-AF65-F5344CB8AC3E}">
        <p14:creationId xmlns:p14="http://schemas.microsoft.com/office/powerpoint/2010/main" val="946997957"/>
      </p:ext>
    </p:extLst>
  </p:cSld>
  <p:clrMapOvr>
    <a:masterClrMapping/>
  </p:clrMapOvr>
</p:sldLayout>
</file>

<file path=ppt/slideLayouts/slideLayout283.xml><?xml version="1.0" encoding="utf-8"?>
<p:sldLayout xmlns:a="http://schemas.openxmlformats.org/drawingml/2006/main" xmlns:r="http://schemas.openxmlformats.org/officeDocument/2006/relationships" xmlns:p="http://schemas.openxmlformats.org/presentationml/2006/main" userDrawn="1">
  <p:cSld name="Media Content_Entreprenurial Navy">
    <p:spTree>
      <p:nvGrpSpPr>
        <p:cNvPr id="1" name=""/>
        <p:cNvGrpSpPr/>
        <p:nvPr/>
      </p:nvGrpSpPr>
      <p:grpSpPr>
        <a:xfrm>
          <a:off x="0" y="0"/>
          <a:ext cx="0" cy="0"/>
          <a:chOff x="0" y="0"/>
          <a:chExt cx="0" cy="0"/>
        </a:xfrm>
      </p:grpSpPr>
      <p:pic>
        <p:nvPicPr>
          <p:cNvPr id="7" name="Picture 6" descr="A blue background with lines&#10;&#10;Description automatically generated">
            <a:extLst>
              <a:ext uri="{FF2B5EF4-FFF2-40B4-BE49-F238E27FC236}">
                <a16:creationId xmlns:a16="http://schemas.microsoft.com/office/drawing/2014/main" id="{B4C89547-494B-A55A-08E2-B9B4B377D0E6}"/>
              </a:ext>
            </a:extLst>
          </p:cNvPr>
          <p:cNvPicPr>
            <a:picLocks noChangeAspect="1"/>
          </p:cNvPicPr>
          <p:nvPr userDrawn="1"/>
        </p:nvPicPr>
        <p:blipFill>
          <a:blip r:embed="rId2">
            <a:extLst>
              <a:ext uri="{BEBA8EAE-BF5A-486C-A8C5-ECC9F3942E4B}">
                <a14:imgProps xmlns:a14="http://schemas.microsoft.com/office/drawing/2010/main">
                  <a14:imgLayer r:embed="rId3">
                    <a14:imgEffect>
                      <a14:artisticCutout/>
                    </a14:imgEffect>
                  </a14:imgLayer>
                </a14:imgProps>
              </a:ext>
            </a:extLst>
          </a:blip>
          <a:stretch>
            <a:fillRect/>
          </a:stretch>
        </p:blipFill>
        <p:spPr>
          <a:xfrm>
            <a:off x="0" y="6329"/>
            <a:ext cx="12203274" cy="6851671"/>
          </a:xfrm>
          <a:prstGeom prst="rect">
            <a:avLst/>
          </a:prstGeom>
        </p:spPr>
      </p:pic>
      <p:sp>
        <p:nvSpPr>
          <p:cNvPr id="21" name="Rounded Rectangle 20">
            <a:extLst>
              <a:ext uri="{FF2B5EF4-FFF2-40B4-BE49-F238E27FC236}">
                <a16:creationId xmlns:a16="http://schemas.microsoft.com/office/drawing/2014/main" id="{D85DCACE-DB9F-7BED-133D-46EE0939C1CF}"/>
              </a:ext>
            </a:extLst>
          </p:cNvPr>
          <p:cNvSpPr/>
          <p:nvPr userDrawn="1"/>
        </p:nvSpPr>
        <p:spPr>
          <a:xfrm>
            <a:off x="550863" y="584200"/>
            <a:ext cx="11090275" cy="5280891"/>
          </a:xfrm>
          <a:prstGeom prst="roundRect">
            <a:avLst>
              <a:gd name="adj" fmla="val 6840"/>
            </a:avLst>
          </a:prstGeom>
          <a:solidFill>
            <a:schemeClr val="bg1"/>
          </a:solidFill>
          <a:ln>
            <a:noFill/>
          </a:ln>
          <a:effectLst>
            <a:outerShdw blurRad="725892" dist="50800" dir="5400000" algn="ctr" rotWithShape="0">
              <a:srgbClr val="000000">
                <a:alpha val="14309"/>
              </a:srgb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T"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2" name="Content Placeholder 5">
            <a:extLst>
              <a:ext uri="{FF2B5EF4-FFF2-40B4-BE49-F238E27FC236}">
                <a16:creationId xmlns:a16="http://schemas.microsoft.com/office/drawing/2014/main" id="{4169D29C-1357-241F-E652-71306A1A0B34}"/>
              </a:ext>
            </a:extLst>
          </p:cNvPr>
          <p:cNvSpPr>
            <a:spLocks noGrp="1"/>
          </p:cNvSpPr>
          <p:nvPr>
            <p:ph sz="quarter" idx="4"/>
          </p:nvPr>
        </p:nvSpPr>
        <p:spPr>
          <a:xfrm>
            <a:off x="831932" y="876300"/>
            <a:ext cx="10584214" cy="4696690"/>
          </a:xfrm>
        </p:spPr>
        <p:txBody>
          <a:bodyPr/>
          <a:lstStyle>
            <a:lvl1pPr>
              <a:buClr>
                <a:srgbClr val="0C9093"/>
              </a:buClr>
              <a:defRPr>
                <a:solidFill>
                  <a:srgbClr val="014552"/>
                </a:solidFill>
                <a:latin typeface="Arial" panose="020B0604020202020204" pitchFamily="34" charset="0"/>
                <a:cs typeface="Arial" panose="020B0604020202020204" pitchFamily="34" charset="0"/>
              </a:defRPr>
            </a:lvl1pPr>
            <a:lvl2pPr>
              <a:buClr>
                <a:srgbClr val="0C9093"/>
              </a:buClr>
              <a:defRPr>
                <a:solidFill>
                  <a:srgbClr val="014552"/>
                </a:solidFill>
                <a:latin typeface="Arial" panose="020B0604020202020204" pitchFamily="34" charset="0"/>
                <a:cs typeface="Arial" panose="020B0604020202020204" pitchFamily="34" charset="0"/>
              </a:defRPr>
            </a:lvl2pPr>
            <a:lvl3pPr>
              <a:buClr>
                <a:srgbClr val="0C9093"/>
              </a:buClr>
              <a:defRPr>
                <a:solidFill>
                  <a:srgbClr val="014552"/>
                </a:solidFill>
                <a:latin typeface="Arial" panose="020B0604020202020204" pitchFamily="34" charset="0"/>
                <a:cs typeface="Arial" panose="020B0604020202020204" pitchFamily="34" charset="0"/>
              </a:defRPr>
            </a:lvl3pPr>
            <a:lvl4pPr>
              <a:buClr>
                <a:srgbClr val="0C9093"/>
              </a:buClr>
              <a:defRPr>
                <a:solidFill>
                  <a:srgbClr val="014552"/>
                </a:solidFill>
                <a:latin typeface="Arial" panose="020B0604020202020204" pitchFamily="34" charset="0"/>
                <a:cs typeface="Arial" panose="020B0604020202020204" pitchFamily="34" charset="0"/>
              </a:defRPr>
            </a:lvl4pPr>
            <a:lvl5pPr>
              <a:buClr>
                <a:srgbClr val="0C9093"/>
              </a:buClr>
              <a:defRPr>
                <a:solidFill>
                  <a:srgbClr val="014552"/>
                </a:solidFill>
                <a:latin typeface="Arial" panose="020B0604020202020204" pitchFamily="34" charset="0"/>
                <a:cs typeface="Arial" panose="020B0604020202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T"/>
          </a:p>
        </p:txBody>
      </p:sp>
      <p:pic>
        <p:nvPicPr>
          <p:cNvPr id="2" name="Obraz 1" descr="Obraz zawierający tekst, Czcionka, Grafika, projekt graficzny&#10;&#10;Opis wygenerowany automatycznie">
            <a:extLst>
              <a:ext uri="{FF2B5EF4-FFF2-40B4-BE49-F238E27FC236}">
                <a16:creationId xmlns:a16="http://schemas.microsoft.com/office/drawing/2014/main" id="{A7167DB2-6A85-1629-7405-5C18C3036734}"/>
              </a:ext>
            </a:extLst>
          </p:cNvPr>
          <p:cNvPicPr>
            <a:picLocks noChangeAspect="1"/>
          </p:cNvPicPr>
          <p:nvPr userDrawn="1"/>
        </p:nvPicPr>
        <p:blipFill>
          <a:blip r:embed="rId4"/>
          <a:stretch>
            <a:fillRect/>
          </a:stretch>
        </p:blipFill>
        <p:spPr>
          <a:xfrm>
            <a:off x="236958" y="5981700"/>
            <a:ext cx="1360790" cy="729493"/>
          </a:xfrm>
          <a:prstGeom prst="rect">
            <a:avLst/>
          </a:prstGeom>
        </p:spPr>
      </p:pic>
    </p:spTree>
    <p:extLst>
      <p:ext uri="{BB962C8B-B14F-4D97-AF65-F5344CB8AC3E}">
        <p14:creationId xmlns:p14="http://schemas.microsoft.com/office/powerpoint/2010/main" val="966122429"/>
      </p:ext>
    </p:extLst>
  </p:cSld>
  <p:clrMapOvr>
    <a:masterClrMapping/>
  </p:clrMapOvr>
</p:sldLayout>
</file>

<file path=ppt/slideLayouts/slideLayout284.xml><?xml version="1.0" encoding="utf-8"?>
<p:sldLayout xmlns:a="http://schemas.openxmlformats.org/drawingml/2006/main" xmlns:r="http://schemas.openxmlformats.org/officeDocument/2006/relationships" xmlns:p="http://schemas.openxmlformats.org/presentationml/2006/main" userDrawn="1">
  <p:cSld name="7_GAC_footer_gblue-gray">
    <p:bg>
      <p:bgPr>
        <a:solidFill>
          <a:schemeClr val="bg1"/>
        </a:solidFill>
        <a:effectLst/>
      </p:bgPr>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B4DFC2FE-BDB0-93B6-373C-01FC5F150CDF}"/>
              </a:ext>
            </a:extLst>
          </p:cNvPr>
          <p:cNvSpPr/>
          <p:nvPr userDrawn="1"/>
        </p:nvSpPr>
        <p:spPr>
          <a:xfrm>
            <a:off x="-64" y="-8918"/>
            <a:ext cx="12192127" cy="6313320"/>
          </a:xfrm>
          <a:prstGeom prst="rect">
            <a:avLst/>
          </a:prstGeom>
          <a:solidFill>
            <a:srgbClr val="E5E7E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solidFill>
                <a:schemeClr val="tx1"/>
              </a:solidFill>
            </a:endParaRPr>
          </a:p>
        </p:txBody>
      </p:sp>
      <p:pic>
        <p:nvPicPr>
          <p:cNvPr id="23" name="Picture 5" descr="Picture 5"/>
          <p:cNvPicPr>
            <a:picLocks noChangeAspect="1"/>
          </p:cNvPicPr>
          <p:nvPr/>
        </p:nvPicPr>
        <p:blipFill>
          <a:blip r:embed="rId2"/>
          <a:stretch>
            <a:fillRect/>
          </a:stretch>
        </p:blipFill>
        <p:spPr>
          <a:xfrm>
            <a:off x="381000" y="6458903"/>
            <a:ext cx="453347" cy="160021"/>
          </a:xfrm>
          <a:prstGeom prst="rect">
            <a:avLst/>
          </a:prstGeom>
          <a:ln w="12700">
            <a:miter lim="400000"/>
          </a:ln>
        </p:spPr>
      </p:pic>
      <p:sp>
        <p:nvSpPr>
          <p:cNvPr id="2" name="Slide Number Placeholder 3">
            <a:extLst>
              <a:ext uri="{FF2B5EF4-FFF2-40B4-BE49-F238E27FC236}">
                <a16:creationId xmlns:a16="http://schemas.microsoft.com/office/drawing/2014/main" id="{EBEEFBFA-8F18-63D5-2ACA-75A356C47E42}"/>
              </a:ext>
            </a:extLst>
          </p:cNvPr>
          <p:cNvSpPr txBox="1">
            <a:spLocks noGrp="1"/>
          </p:cNvSpPr>
          <p:nvPr>
            <p:ph type="sldNum" sz="quarter" idx="2"/>
          </p:nvPr>
        </p:nvSpPr>
        <p:spPr>
          <a:xfrm>
            <a:off x="11748704" y="6437706"/>
            <a:ext cx="154296" cy="202417"/>
          </a:xfrm>
          <a:prstGeom prst="rect">
            <a:avLst/>
          </a:prstGeom>
          <a:extLst>
            <a:ext uri="{C572A759-6A51-4108-AA02-DFA0A04FC94B}">
              <ma14:wrappingTextBoxFlag xmlns="" xmlns:ma14="http://schemas.microsoft.com/office/mac/drawingml/2011/main" xmlns:a14="http://schemas.microsoft.com/office/drawing/2010/main" xmlns:m="http://schemas.openxmlformats.org/officeDocument/2006/math" val="1"/>
            </a:ext>
          </a:extLst>
        </p:spPr>
        <p:txBody>
          <a:bodyPr/>
          <a:lstStyle/>
          <a:p>
            <a:fld id="{86CB4B4D-7CA3-9044-876B-883B54F8677D}" type="slidenum">
              <a:rPr/>
              <a:t>‹#›</a:t>
            </a:fld>
            <a:endParaRPr/>
          </a:p>
        </p:txBody>
      </p:sp>
      <p:sp>
        <p:nvSpPr>
          <p:cNvPr id="3" name="Straight Connector 26">
            <a:extLst>
              <a:ext uri="{FF2B5EF4-FFF2-40B4-BE49-F238E27FC236}">
                <a16:creationId xmlns:a16="http://schemas.microsoft.com/office/drawing/2014/main" id="{D2400453-0A7F-E4AF-2A29-FA520D701716}"/>
              </a:ext>
            </a:extLst>
          </p:cNvPr>
          <p:cNvSpPr/>
          <p:nvPr userDrawn="1"/>
        </p:nvSpPr>
        <p:spPr>
          <a:xfrm>
            <a:off x="1588" y="6300863"/>
            <a:ext cx="12188826" cy="1"/>
          </a:xfrm>
          <a:prstGeom prst="line">
            <a:avLst/>
          </a:prstGeom>
          <a:ln w="12700">
            <a:solidFill>
              <a:srgbClr val="D0CECE"/>
            </a:solidFill>
            <a:miter/>
          </a:ln>
        </p:spPr>
        <p:txBody>
          <a:bodyPr tIns="45720" bIns="45720"/>
          <a:lstStyle/>
          <a:p>
            <a:endParaRPr sz="900"/>
          </a:p>
        </p:txBody>
      </p:sp>
    </p:spTree>
    <p:extLst>
      <p:ext uri="{BB962C8B-B14F-4D97-AF65-F5344CB8AC3E}">
        <p14:creationId xmlns:p14="http://schemas.microsoft.com/office/powerpoint/2010/main" val="1029981399"/>
      </p:ext>
    </p:extLst>
  </p:cSld>
  <p:clrMapOvr>
    <a:masterClrMapping/>
  </p:clrMapOvr>
  <p:transition spd="med"/>
</p:sldLayout>
</file>

<file path=ppt/slideLayouts/slideLayout285.xml><?xml version="1.0" encoding="utf-8"?>
<p:sldLayout xmlns:a="http://schemas.openxmlformats.org/drawingml/2006/main" xmlns:r="http://schemas.openxmlformats.org/officeDocument/2006/relationships" xmlns:p="http://schemas.openxmlformats.org/presentationml/2006/main" userDrawn="1">
  <p:cSld name="Section Break Slide">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55C9DF72-A66A-D24C-8FA4-D8202E3B23BF}"/>
              </a:ext>
            </a:extLst>
          </p:cNvPr>
          <p:cNvSpPr/>
          <p:nvPr userDrawn="1"/>
        </p:nvSpPr>
        <p:spPr>
          <a:xfrm>
            <a:off x="0" y="0"/>
            <a:ext cx="12192000" cy="6858000"/>
          </a:xfrm>
          <a:prstGeom prst="rect">
            <a:avLst/>
          </a:prstGeom>
          <a:solidFill>
            <a:srgbClr val="2C2C2C"/>
          </a:solidFill>
          <a:ln>
            <a:solidFill>
              <a:srgbClr val="2C2C2C"/>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3598"/>
          </a:p>
        </p:txBody>
      </p:sp>
      <p:sp>
        <p:nvSpPr>
          <p:cNvPr id="2" name="Date Placeholder 1"/>
          <p:cNvSpPr>
            <a:spLocks noGrp="1"/>
          </p:cNvSpPr>
          <p:nvPr>
            <p:ph type="dt" sz="half" idx="10"/>
          </p:nvPr>
        </p:nvSpPr>
        <p:spPr/>
        <p:txBody>
          <a:bodyPr/>
          <a:lstStyle/>
          <a:p>
            <a:fld id="{26096090-DD98-014C-84AD-41169F9F89DB}" type="datetime1">
              <a:rPr lang="en-US" smtClean="0"/>
              <a:t>8/22/2025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a:xfrm>
            <a:off x="11458384" y="6356351"/>
            <a:ext cx="444616" cy="365125"/>
          </a:xfrm>
        </p:spPr>
        <p:txBody>
          <a:bodyPr/>
          <a:lstStyle>
            <a:lvl1pPr>
              <a:defRPr lang="en-US" sz="800" kern="1200" smtClean="0">
                <a:solidFill>
                  <a:schemeClr val="bg1"/>
                </a:solidFill>
                <a:latin typeface="Arial" panose="020B0604020202020204" pitchFamily="34" charset="0"/>
                <a:ea typeface="+mn-ea"/>
                <a:cs typeface="Arial" panose="020B0604020202020204" pitchFamily="34" charset="0"/>
              </a:defRPr>
            </a:lvl1pPr>
          </a:lstStyle>
          <a:p>
            <a:fld id="{BD5B6BAD-5F5D-3E4C-BAD0-B011452885A9}" type="slidenum">
              <a:rPr lang="en-US" smtClean="0"/>
              <a:pPr/>
              <a:t>‹#›</a:t>
            </a:fld>
            <a:endParaRPr lang="en-US"/>
          </a:p>
        </p:txBody>
      </p:sp>
      <p:sp>
        <p:nvSpPr>
          <p:cNvPr id="8" name="Text Placeholder 7">
            <a:extLst>
              <a:ext uri="{FF2B5EF4-FFF2-40B4-BE49-F238E27FC236}">
                <a16:creationId xmlns:a16="http://schemas.microsoft.com/office/drawing/2014/main" id="{83EF9A49-5334-B74F-9141-2E00606BAFEF}"/>
              </a:ext>
            </a:extLst>
          </p:cNvPr>
          <p:cNvSpPr>
            <a:spLocks noGrp="1"/>
          </p:cNvSpPr>
          <p:nvPr>
            <p:ph type="body" sz="quarter" idx="13" hasCustomPrompt="1"/>
          </p:nvPr>
        </p:nvSpPr>
        <p:spPr>
          <a:xfrm>
            <a:off x="10111833" y="6405563"/>
            <a:ext cx="1321144" cy="315913"/>
          </a:xfrm>
        </p:spPr>
        <p:txBody>
          <a:bodyPr anchor="ctr">
            <a:normAutofit/>
          </a:bodyPr>
          <a:lstStyle>
            <a:lvl1pPr marL="0" indent="0">
              <a:buNone/>
              <a:defRPr sz="800">
                <a:solidFill>
                  <a:schemeClr val="bg1"/>
                </a:solidFill>
                <a:latin typeface="Arial" panose="020B0604020202020204" pitchFamily="34" charset="0"/>
                <a:cs typeface="Arial" panose="020B0604020202020204" pitchFamily="34" charset="0"/>
              </a:defRPr>
            </a:lvl1pPr>
            <a:lvl2pPr marL="457086" indent="0">
              <a:buNone/>
              <a:defRPr/>
            </a:lvl2pPr>
            <a:lvl3pPr marL="914172" indent="0">
              <a:buNone/>
              <a:defRPr/>
            </a:lvl3pPr>
            <a:lvl4pPr marL="1371257" indent="0">
              <a:buNone/>
              <a:defRPr/>
            </a:lvl4pPr>
            <a:lvl5pPr marL="1828343" indent="0">
              <a:buNone/>
              <a:defRPr/>
            </a:lvl5pPr>
          </a:lstStyle>
          <a:p>
            <a:pPr lvl="0"/>
            <a:r>
              <a:rPr lang="en-US"/>
              <a:t>Section Title</a:t>
            </a:r>
          </a:p>
        </p:txBody>
      </p:sp>
      <p:pic>
        <p:nvPicPr>
          <p:cNvPr id="7" name="Picture 6">
            <a:extLst>
              <a:ext uri="{FF2B5EF4-FFF2-40B4-BE49-F238E27FC236}">
                <a16:creationId xmlns:a16="http://schemas.microsoft.com/office/drawing/2014/main" id="{57DE03D1-AD30-B241-93C6-03980FA9B87B}"/>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381000" y="6458903"/>
            <a:ext cx="453347" cy="160020"/>
          </a:xfrm>
          <a:prstGeom prst="rect">
            <a:avLst/>
          </a:prstGeom>
        </p:spPr>
      </p:pic>
      <p:sp>
        <p:nvSpPr>
          <p:cNvPr id="10" name="Text Placeholder 9">
            <a:extLst>
              <a:ext uri="{FF2B5EF4-FFF2-40B4-BE49-F238E27FC236}">
                <a16:creationId xmlns:a16="http://schemas.microsoft.com/office/drawing/2014/main" id="{45929A05-2BA5-284F-BE32-F79BEB572F4D}"/>
              </a:ext>
            </a:extLst>
          </p:cNvPr>
          <p:cNvSpPr>
            <a:spLocks noGrp="1"/>
          </p:cNvSpPr>
          <p:nvPr>
            <p:ph type="body" sz="quarter" idx="14" hasCustomPrompt="1"/>
          </p:nvPr>
        </p:nvSpPr>
        <p:spPr>
          <a:xfrm>
            <a:off x="1478348" y="3060700"/>
            <a:ext cx="5284577" cy="406400"/>
          </a:xfrm>
        </p:spPr>
        <p:txBody>
          <a:bodyPr anchor="ctr">
            <a:noAutofit/>
          </a:bodyPr>
          <a:lstStyle>
            <a:lvl1pPr marL="0" indent="0">
              <a:buNone/>
              <a:defRPr sz="3500" b="1">
                <a:solidFill>
                  <a:schemeClr val="bg1"/>
                </a:solidFill>
                <a:latin typeface="Arial" panose="020B0604020202020204" pitchFamily="34" charset="0"/>
                <a:cs typeface="Arial" panose="020B0604020202020204" pitchFamily="34" charset="0"/>
              </a:defRPr>
            </a:lvl1pPr>
            <a:lvl2pPr marL="457086" indent="0">
              <a:buNone/>
              <a:defRPr/>
            </a:lvl2pPr>
            <a:lvl3pPr marL="914172" indent="0">
              <a:buNone/>
              <a:defRPr/>
            </a:lvl3pPr>
            <a:lvl4pPr marL="1371257" indent="0">
              <a:buNone/>
              <a:defRPr/>
            </a:lvl4pPr>
            <a:lvl5pPr marL="1828343" indent="0">
              <a:buNone/>
              <a:defRPr/>
            </a:lvl5pPr>
          </a:lstStyle>
          <a:p>
            <a:pPr lvl="0"/>
            <a:r>
              <a:rPr lang="en-US"/>
              <a:t>Amway Deck Template</a:t>
            </a:r>
          </a:p>
        </p:txBody>
      </p:sp>
      <p:sp>
        <p:nvSpPr>
          <p:cNvPr id="11" name="Text Placeholder 11">
            <a:extLst>
              <a:ext uri="{FF2B5EF4-FFF2-40B4-BE49-F238E27FC236}">
                <a16:creationId xmlns:a16="http://schemas.microsoft.com/office/drawing/2014/main" id="{DCA7DF50-74F9-A74D-8F72-0866AB1B2C08}"/>
              </a:ext>
            </a:extLst>
          </p:cNvPr>
          <p:cNvSpPr>
            <a:spLocks noGrp="1"/>
          </p:cNvSpPr>
          <p:nvPr>
            <p:ph type="body" sz="quarter" idx="15" hasCustomPrompt="1"/>
          </p:nvPr>
        </p:nvSpPr>
        <p:spPr>
          <a:xfrm>
            <a:off x="1478347" y="3670300"/>
            <a:ext cx="5284577" cy="215900"/>
          </a:xfrm>
        </p:spPr>
        <p:txBody>
          <a:bodyPr anchor="ctr">
            <a:normAutofit/>
          </a:bodyPr>
          <a:lstStyle>
            <a:lvl1pPr marL="0" indent="0">
              <a:lnSpc>
                <a:spcPct val="150000"/>
              </a:lnSpc>
              <a:buNone/>
              <a:defRPr sz="1500">
                <a:solidFill>
                  <a:schemeClr val="bg1"/>
                </a:solidFill>
                <a:latin typeface="Arial" panose="020B0604020202020204" pitchFamily="34" charset="0"/>
                <a:cs typeface="Arial" panose="020B0604020202020204" pitchFamily="34" charset="0"/>
              </a:defRPr>
            </a:lvl1pPr>
            <a:lvl2pPr marL="457086" indent="0">
              <a:buNone/>
              <a:defRPr/>
            </a:lvl2pPr>
            <a:lvl3pPr marL="914172" indent="0">
              <a:buNone/>
              <a:defRPr/>
            </a:lvl3pPr>
            <a:lvl4pPr marL="1371257" indent="0">
              <a:buNone/>
              <a:defRPr/>
            </a:lvl4pPr>
            <a:lvl5pPr marL="1828343" indent="0">
              <a:buNone/>
              <a:defRPr/>
            </a:lvl5pPr>
          </a:lstStyle>
          <a:p>
            <a:pPr lvl="0"/>
            <a:r>
              <a:rPr lang="en-US"/>
              <a:t>Classic</a:t>
            </a:r>
          </a:p>
        </p:txBody>
      </p:sp>
    </p:spTree>
    <p:extLst>
      <p:ext uri="{BB962C8B-B14F-4D97-AF65-F5344CB8AC3E}">
        <p14:creationId xmlns:p14="http://schemas.microsoft.com/office/powerpoint/2010/main" val="3010463310"/>
      </p:ext>
    </p:extLst>
  </p:cSld>
  <p:clrMapOvr>
    <a:masterClrMapping/>
  </p:clrMapOvr>
</p:sldLayout>
</file>

<file path=ppt/slideLayouts/slideLayout286.xml><?xml version="1.0" encoding="utf-8"?>
<p:sldLayout xmlns:a="http://schemas.openxmlformats.org/drawingml/2006/main" xmlns:r="http://schemas.openxmlformats.org/officeDocument/2006/relationships" xmlns:p="http://schemas.openxmlformats.org/presentationml/2006/main" userDrawn="1">
  <p:cSld name="3_Custom Layout">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D236EECB-A5F5-4A4C-B97A-4A59D91B5C6F}"/>
              </a:ext>
            </a:extLst>
          </p:cNvPr>
          <p:cNvSpPr/>
          <p:nvPr userDrawn="1"/>
        </p:nvSpPr>
        <p:spPr>
          <a:xfrm>
            <a:off x="0" y="0"/>
            <a:ext cx="6096000" cy="6858000"/>
          </a:xfrm>
          <a:prstGeom prst="rect">
            <a:avLst/>
          </a:prstGeom>
          <a:solidFill>
            <a:srgbClr val="F8F9F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p>
        </p:txBody>
      </p:sp>
      <p:sp>
        <p:nvSpPr>
          <p:cNvPr id="6" name="Slide Number Placeholder 3">
            <a:extLst>
              <a:ext uri="{FF2B5EF4-FFF2-40B4-BE49-F238E27FC236}">
                <a16:creationId xmlns:a16="http://schemas.microsoft.com/office/drawing/2014/main" id="{3CE714A7-C557-154B-9695-33D3AEDF1DCC}"/>
              </a:ext>
            </a:extLst>
          </p:cNvPr>
          <p:cNvSpPr>
            <a:spLocks noGrp="1"/>
          </p:cNvSpPr>
          <p:nvPr>
            <p:ph type="sldNum" sz="quarter" idx="12"/>
          </p:nvPr>
        </p:nvSpPr>
        <p:spPr>
          <a:xfrm>
            <a:off x="11458384" y="6356351"/>
            <a:ext cx="444616" cy="365125"/>
          </a:xfrm>
        </p:spPr>
        <p:txBody>
          <a:bodyPr/>
          <a:lstStyle>
            <a:lvl1pPr>
              <a:defRPr lang="en-US" sz="800" kern="1200" smtClean="0">
                <a:solidFill>
                  <a:srgbClr val="2C2C2C"/>
                </a:solidFill>
                <a:latin typeface="Arial" panose="020B0604020202020204" pitchFamily="34" charset="0"/>
                <a:ea typeface="+mn-ea"/>
                <a:cs typeface="Arial" panose="020B0604020202020204" pitchFamily="34" charset="0"/>
              </a:defRPr>
            </a:lvl1pPr>
          </a:lstStyle>
          <a:p>
            <a:fld id="{BD5B6BAD-5F5D-3E4C-BAD0-B011452885A9}" type="slidenum">
              <a:rPr lang="en-US" smtClean="0"/>
              <a:pPr/>
              <a:t>‹#›</a:t>
            </a:fld>
            <a:endParaRPr lang="en-US"/>
          </a:p>
        </p:txBody>
      </p:sp>
      <p:sp>
        <p:nvSpPr>
          <p:cNvPr id="12" name="Picture Placeholder 8">
            <a:extLst>
              <a:ext uri="{FF2B5EF4-FFF2-40B4-BE49-F238E27FC236}">
                <a16:creationId xmlns:a16="http://schemas.microsoft.com/office/drawing/2014/main" id="{FCA46BFE-8C38-B94F-8573-5C8726ECCA53}"/>
              </a:ext>
            </a:extLst>
          </p:cNvPr>
          <p:cNvSpPr>
            <a:spLocks noGrp="1"/>
          </p:cNvSpPr>
          <p:nvPr>
            <p:ph type="pic" sz="quarter" idx="15"/>
          </p:nvPr>
        </p:nvSpPr>
        <p:spPr>
          <a:xfrm>
            <a:off x="6108703" y="0"/>
            <a:ext cx="6083297" cy="3429000"/>
          </a:xfrm>
        </p:spPr>
        <p:txBody>
          <a:bodyPr>
            <a:normAutofit/>
          </a:bodyPr>
          <a:lstStyle>
            <a:lvl1pPr marL="0" indent="0">
              <a:buNone/>
              <a:defRPr sz="1800" b="1" i="0">
                <a:latin typeface="Arial" panose="020B0604020202020204" pitchFamily="34" charset="0"/>
                <a:cs typeface="Arial" panose="020B0604020202020204" pitchFamily="34" charset="0"/>
              </a:defRPr>
            </a:lvl1pPr>
          </a:lstStyle>
          <a:p>
            <a:endParaRPr lang="en-US"/>
          </a:p>
        </p:txBody>
      </p:sp>
      <p:sp>
        <p:nvSpPr>
          <p:cNvPr id="21" name="Picture Placeholder 8">
            <a:extLst>
              <a:ext uri="{FF2B5EF4-FFF2-40B4-BE49-F238E27FC236}">
                <a16:creationId xmlns:a16="http://schemas.microsoft.com/office/drawing/2014/main" id="{4B58F3A6-C922-3B48-822A-F5A65D71ADB2}"/>
              </a:ext>
            </a:extLst>
          </p:cNvPr>
          <p:cNvSpPr>
            <a:spLocks noGrp="1"/>
          </p:cNvSpPr>
          <p:nvPr>
            <p:ph type="pic" sz="quarter" idx="19"/>
          </p:nvPr>
        </p:nvSpPr>
        <p:spPr>
          <a:xfrm>
            <a:off x="5104711" y="811925"/>
            <a:ext cx="6086363" cy="3429000"/>
          </a:xfrm>
        </p:spPr>
        <p:txBody>
          <a:bodyPr>
            <a:normAutofit/>
          </a:bodyPr>
          <a:lstStyle>
            <a:lvl1pPr marL="0" indent="0">
              <a:buNone/>
              <a:defRPr sz="1800" b="1" i="0">
                <a:latin typeface="Arial" panose="020B0604020202020204" pitchFamily="34" charset="0"/>
                <a:cs typeface="Arial" panose="020B0604020202020204" pitchFamily="34" charset="0"/>
              </a:defRPr>
            </a:lvl1pPr>
          </a:lstStyle>
          <a:p>
            <a:endParaRPr lang="en-US"/>
          </a:p>
        </p:txBody>
      </p:sp>
      <p:sp>
        <p:nvSpPr>
          <p:cNvPr id="23" name="Text Placeholder 9">
            <a:extLst>
              <a:ext uri="{FF2B5EF4-FFF2-40B4-BE49-F238E27FC236}">
                <a16:creationId xmlns:a16="http://schemas.microsoft.com/office/drawing/2014/main" id="{1FDA7842-6CCC-1748-AACC-3BD641315638}"/>
              </a:ext>
            </a:extLst>
          </p:cNvPr>
          <p:cNvSpPr>
            <a:spLocks noGrp="1"/>
          </p:cNvSpPr>
          <p:nvPr>
            <p:ph type="body" sz="quarter" idx="13" hasCustomPrompt="1"/>
          </p:nvPr>
        </p:nvSpPr>
        <p:spPr>
          <a:xfrm>
            <a:off x="811423" y="1229710"/>
            <a:ext cx="4597558" cy="662152"/>
          </a:xfrm>
        </p:spPr>
        <p:txBody>
          <a:bodyPr anchor="ctr">
            <a:noAutofit/>
          </a:bodyPr>
          <a:lstStyle>
            <a:lvl1pPr marL="0" indent="0">
              <a:buNone/>
              <a:defRPr sz="4800" b="1">
                <a:solidFill>
                  <a:srgbClr val="2C2C2C"/>
                </a:solidFill>
                <a:latin typeface="Arial" panose="020B0604020202020204" pitchFamily="34" charset="0"/>
                <a:cs typeface="Arial" panose="020B0604020202020204" pitchFamily="34" charset="0"/>
              </a:defRPr>
            </a:lvl1pPr>
            <a:lvl2pPr marL="457086" indent="0">
              <a:buNone/>
              <a:defRPr/>
            </a:lvl2pPr>
            <a:lvl3pPr marL="914172" indent="0">
              <a:buNone/>
              <a:defRPr/>
            </a:lvl3pPr>
            <a:lvl4pPr marL="1371257" indent="0">
              <a:buNone/>
              <a:defRPr/>
            </a:lvl4pPr>
            <a:lvl5pPr marL="1828343" indent="0">
              <a:buNone/>
              <a:defRPr/>
            </a:lvl5pPr>
          </a:lstStyle>
          <a:p>
            <a:pPr lvl="0"/>
            <a:r>
              <a:rPr lang="en-US"/>
              <a:t>This is a title.</a:t>
            </a:r>
          </a:p>
        </p:txBody>
      </p:sp>
      <p:sp>
        <p:nvSpPr>
          <p:cNvPr id="24" name="Text Placeholder 9">
            <a:extLst>
              <a:ext uri="{FF2B5EF4-FFF2-40B4-BE49-F238E27FC236}">
                <a16:creationId xmlns:a16="http://schemas.microsoft.com/office/drawing/2014/main" id="{EEFD50F0-A1FD-2843-A6F8-9B418A296778}"/>
              </a:ext>
            </a:extLst>
          </p:cNvPr>
          <p:cNvSpPr>
            <a:spLocks noGrp="1"/>
          </p:cNvSpPr>
          <p:nvPr>
            <p:ph type="body" sz="quarter" idx="21" hasCustomPrompt="1"/>
          </p:nvPr>
        </p:nvSpPr>
        <p:spPr>
          <a:xfrm>
            <a:off x="811423" y="2312166"/>
            <a:ext cx="4597558" cy="420304"/>
          </a:xfrm>
        </p:spPr>
        <p:txBody>
          <a:bodyPr anchor="ctr">
            <a:noAutofit/>
          </a:bodyPr>
          <a:lstStyle>
            <a:lvl1pPr marL="0" indent="0">
              <a:buNone/>
              <a:defRPr sz="2400" b="1">
                <a:solidFill>
                  <a:srgbClr val="2C2C2C"/>
                </a:solidFill>
                <a:latin typeface="Arial" panose="020B0604020202020204" pitchFamily="34" charset="0"/>
                <a:cs typeface="Arial" panose="020B0604020202020204" pitchFamily="34" charset="0"/>
              </a:defRPr>
            </a:lvl1pPr>
            <a:lvl2pPr marL="457086" indent="0">
              <a:buNone/>
              <a:defRPr/>
            </a:lvl2pPr>
            <a:lvl3pPr marL="914172" indent="0">
              <a:buNone/>
              <a:defRPr/>
            </a:lvl3pPr>
            <a:lvl4pPr marL="1371257" indent="0">
              <a:buNone/>
              <a:defRPr/>
            </a:lvl4pPr>
            <a:lvl5pPr marL="1828343" indent="0">
              <a:buNone/>
              <a:defRPr/>
            </a:lvl5pPr>
          </a:lstStyle>
          <a:p>
            <a:pPr lvl="0"/>
            <a:r>
              <a:rPr lang="en-US"/>
              <a:t>Subhead</a:t>
            </a:r>
          </a:p>
        </p:txBody>
      </p:sp>
      <p:sp>
        <p:nvSpPr>
          <p:cNvPr id="29" name="Text Placeholder 27">
            <a:extLst>
              <a:ext uri="{FF2B5EF4-FFF2-40B4-BE49-F238E27FC236}">
                <a16:creationId xmlns:a16="http://schemas.microsoft.com/office/drawing/2014/main" id="{85ACA0DB-ECDA-A14B-BD2B-F87E39777470}"/>
              </a:ext>
            </a:extLst>
          </p:cNvPr>
          <p:cNvSpPr>
            <a:spLocks noGrp="1"/>
          </p:cNvSpPr>
          <p:nvPr>
            <p:ph type="body" sz="quarter" idx="23" hasCustomPrompt="1"/>
          </p:nvPr>
        </p:nvSpPr>
        <p:spPr>
          <a:xfrm>
            <a:off x="811423" y="3090093"/>
            <a:ext cx="4619679" cy="2144059"/>
          </a:xfrm>
        </p:spPr>
        <p:txBody>
          <a:bodyPr>
            <a:normAutofit/>
          </a:bodyPr>
          <a:lstStyle>
            <a:lvl1pPr marL="0" indent="0">
              <a:lnSpc>
                <a:spcPct val="150000"/>
              </a:lnSpc>
              <a:spcBef>
                <a:spcPts val="0"/>
              </a:spcBef>
              <a:buNone/>
              <a:defRPr sz="1200" b="0" i="0">
                <a:solidFill>
                  <a:srgbClr val="2C2C2C"/>
                </a:solidFill>
                <a:latin typeface="Arial" panose="020B0604020202020204" pitchFamily="34" charset="0"/>
                <a:cs typeface="Arial" panose="020B0604020202020204" pitchFamily="34" charset="0"/>
              </a:defRPr>
            </a:lvl1pPr>
            <a:lvl2pPr marL="457086" indent="0">
              <a:buNone/>
              <a:defRPr/>
            </a:lvl2pPr>
            <a:lvl3pPr marL="914172" indent="0">
              <a:buNone/>
              <a:defRPr/>
            </a:lvl3pPr>
            <a:lvl4pPr marL="1371257" indent="0">
              <a:buNone/>
              <a:defRPr/>
            </a:lvl4pPr>
            <a:lvl5pPr marL="1828343" indent="0">
              <a:buNone/>
              <a:defRPr/>
            </a:lvl5pPr>
          </a:lstStyle>
          <a:p>
            <a:pPr lvl="0"/>
            <a:r>
              <a:rPr lang="en-US"/>
              <a:t>The Arial typeface is one of the most widely used designs of the last 30 years. Drawn in 1982 by Monotype Imaging designers Robin Nicholas and Patricia Saunders for use in an early IBM laser printer, Arial has become a staple for textual content. The Arial typeface is one of the most widely used designs of the last 30 years. Drawn in 1982 by monotype Imaging designers Robin Nicholas and Patricia Saunders for use in an early IBM laser printer, Arial has become a staple for textual content.</a:t>
            </a:r>
          </a:p>
        </p:txBody>
      </p:sp>
      <p:pic>
        <p:nvPicPr>
          <p:cNvPr id="13" name="Picture 12">
            <a:extLst>
              <a:ext uri="{FF2B5EF4-FFF2-40B4-BE49-F238E27FC236}">
                <a16:creationId xmlns:a16="http://schemas.microsoft.com/office/drawing/2014/main" id="{E694199C-83F3-0249-A9B4-D895C271D049}"/>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381000" y="6458903"/>
            <a:ext cx="453347" cy="160020"/>
          </a:xfrm>
          <a:prstGeom prst="rect">
            <a:avLst/>
          </a:prstGeom>
        </p:spPr>
      </p:pic>
    </p:spTree>
    <p:extLst>
      <p:ext uri="{BB962C8B-B14F-4D97-AF65-F5344CB8AC3E}">
        <p14:creationId xmlns:p14="http://schemas.microsoft.com/office/powerpoint/2010/main" val="1954020435"/>
      </p:ext>
    </p:extLst>
  </p:cSld>
  <p:clrMapOvr>
    <a:masterClrMapping/>
  </p:clrMapOvr>
  <p:extLst>
    <p:ext uri="{DCECCB84-F9BA-43D5-87BE-67443E8EF086}">
      <p15:sldGuideLst xmlns:p15="http://schemas.microsoft.com/office/powerpoint/2012/main">
        <p15:guide id="1" orient="horz" pos="4320">
          <p15:clr>
            <a:srgbClr val="FBAE40"/>
          </p15:clr>
        </p15:guide>
        <p15:guide id="2" pos="7678">
          <p15:clr>
            <a:srgbClr val="FBAE40"/>
          </p15:clr>
        </p15:guide>
      </p15:sldGuideLst>
    </p:ext>
  </p:extLst>
</p:sldLayout>
</file>

<file path=ppt/slideLayouts/slideLayout287.xml><?xml version="1.0" encoding="utf-8"?>
<p:sldLayout xmlns:a="http://schemas.openxmlformats.org/drawingml/2006/main" xmlns:r="http://schemas.openxmlformats.org/officeDocument/2006/relationships" xmlns:p="http://schemas.openxmlformats.org/presentationml/2006/main" matchingName="Title and body" type="tx">
  <p:cSld name="Title and body">
    <p:spTree>
      <p:nvGrpSpPr>
        <p:cNvPr id="1" name="Shape 16"/>
        <p:cNvGrpSpPr/>
        <p:nvPr/>
      </p:nvGrpSpPr>
      <p:grpSpPr>
        <a:xfrm>
          <a:off x="0" y="0"/>
          <a:ext cx="0" cy="0"/>
          <a:chOff x="0" y="0"/>
          <a:chExt cx="0" cy="0"/>
        </a:xfrm>
      </p:grpSpPr>
      <p:sp>
        <p:nvSpPr>
          <p:cNvPr id="17" name="Google Shape;17;p4"/>
          <p:cNvSpPr txBox="1">
            <a:spLocks noGrp="1"/>
          </p:cNvSpPr>
          <p:nvPr>
            <p:ph type="title"/>
          </p:nvPr>
        </p:nvSpPr>
        <p:spPr>
          <a:xfrm>
            <a:off x="415600" y="593367"/>
            <a:ext cx="11360800" cy="7636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18" name="Google Shape;18;p4"/>
          <p:cNvSpPr txBox="1">
            <a:spLocks noGrp="1"/>
          </p:cNvSpPr>
          <p:nvPr>
            <p:ph type="body" idx="1"/>
          </p:nvPr>
        </p:nvSpPr>
        <p:spPr>
          <a:xfrm>
            <a:off x="415600" y="1536633"/>
            <a:ext cx="11360800" cy="4555200"/>
          </a:xfrm>
          <a:prstGeom prst="rect">
            <a:avLst/>
          </a:prstGeom>
        </p:spPr>
        <p:txBody>
          <a:bodyPr spcFirstLastPara="1" wrap="square" lIns="91425" tIns="91425" rIns="91425" bIns="91425" anchor="t" anchorCtr="0">
            <a:normAutofit/>
          </a:bodyPr>
          <a:lstStyle>
            <a:lvl1pPr marL="609585" lvl="0" indent="-457189">
              <a:spcBef>
                <a:spcPts val="0"/>
              </a:spcBef>
              <a:spcAft>
                <a:spcPts val="0"/>
              </a:spcAft>
              <a:buSzPts val="1800"/>
              <a:buChar char="●"/>
              <a:defRPr/>
            </a:lvl1pPr>
            <a:lvl2pPr marL="1219170" lvl="1" indent="-423323">
              <a:spcBef>
                <a:spcPts val="0"/>
              </a:spcBef>
              <a:spcAft>
                <a:spcPts val="0"/>
              </a:spcAft>
              <a:buSzPts val="1400"/>
              <a:buChar char="○"/>
              <a:defRPr/>
            </a:lvl2pPr>
            <a:lvl3pPr marL="1828754" lvl="2" indent="-423323">
              <a:spcBef>
                <a:spcPts val="0"/>
              </a:spcBef>
              <a:spcAft>
                <a:spcPts val="0"/>
              </a:spcAft>
              <a:buSzPts val="1400"/>
              <a:buChar char="■"/>
              <a:defRPr/>
            </a:lvl3pPr>
            <a:lvl4pPr marL="2438339" lvl="3" indent="-423323">
              <a:spcBef>
                <a:spcPts val="0"/>
              </a:spcBef>
              <a:spcAft>
                <a:spcPts val="0"/>
              </a:spcAft>
              <a:buSzPts val="1400"/>
              <a:buChar char="●"/>
              <a:defRPr/>
            </a:lvl4pPr>
            <a:lvl5pPr marL="3047924" lvl="4" indent="-423323">
              <a:spcBef>
                <a:spcPts val="0"/>
              </a:spcBef>
              <a:spcAft>
                <a:spcPts val="0"/>
              </a:spcAft>
              <a:buSzPts val="1400"/>
              <a:buChar char="○"/>
              <a:defRPr/>
            </a:lvl5pPr>
            <a:lvl6pPr marL="3657509" lvl="5" indent="-423323">
              <a:spcBef>
                <a:spcPts val="0"/>
              </a:spcBef>
              <a:spcAft>
                <a:spcPts val="0"/>
              </a:spcAft>
              <a:buSzPts val="1400"/>
              <a:buChar char="■"/>
              <a:defRPr/>
            </a:lvl6pPr>
            <a:lvl7pPr marL="4267093" lvl="6" indent="-423323">
              <a:spcBef>
                <a:spcPts val="0"/>
              </a:spcBef>
              <a:spcAft>
                <a:spcPts val="0"/>
              </a:spcAft>
              <a:buSzPts val="1400"/>
              <a:buChar char="●"/>
              <a:defRPr/>
            </a:lvl7pPr>
            <a:lvl8pPr marL="4876678" lvl="7" indent="-423323">
              <a:spcBef>
                <a:spcPts val="0"/>
              </a:spcBef>
              <a:spcAft>
                <a:spcPts val="0"/>
              </a:spcAft>
              <a:buSzPts val="1400"/>
              <a:buChar char="○"/>
              <a:defRPr/>
            </a:lvl8pPr>
            <a:lvl9pPr marL="5486263" lvl="8" indent="-423323">
              <a:spcBef>
                <a:spcPts val="0"/>
              </a:spcBef>
              <a:spcAft>
                <a:spcPts val="0"/>
              </a:spcAft>
              <a:buSzPts val="1400"/>
              <a:buChar char="■"/>
              <a:defRPr/>
            </a:lvl9pPr>
          </a:lstStyle>
          <a:p>
            <a:endParaRPr/>
          </a:p>
        </p:txBody>
      </p:sp>
      <p:sp>
        <p:nvSpPr>
          <p:cNvPr id="19" name="Google Shape;19;p4"/>
          <p:cNvSpPr txBox="1">
            <a:spLocks noGrp="1"/>
          </p:cNvSpPr>
          <p:nvPr>
            <p:ph type="sldNum" idx="12"/>
          </p:nvPr>
        </p:nvSpPr>
        <p:spPr>
          <a:xfrm>
            <a:off x="11296611" y="6217623"/>
            <a:ext cx="731600" cy="5248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1810920473"/>
      </p:ext>
    </p:extLst>
  </p:cSld>
  <p:clrMapOvr>
    <a:masterClrMapping/>
  </p:clrMapOvr>
</p:sldLayout>
</file>

<file path=ppt/slideLayouts/slideLayout288.xml><?xml version="1.0" encoding="utf-8"?>
<p:sldLayout xmlns:a="http://schemas.openxmlformats.org/drawingml/2006/main" xmlns:r="http://schemas.openxmlformats.org/officeDocument/2006/relationships" xmlns:p="http://schemas.openxmlformats.org/presentationml/2006/main" userDrawn="1">
  <p:cSld name="List_4 Items_Whit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55E783-A43B-997D-9FF3-4EEABA280D31}"/>
              </a:ext>
            </a:extLst>
          </p:cNvPr>
          <p:cNvSpPr>
            <a:spLocks noGrp="1"/>
          </p:cNvSpPr>
          <p:nvPr>
            <p:ph type="ctrTitle"/>
          </p:nvPr>
        </p:nvSpPr>
        <p:spPr>
          <a:xfrm>
            <a:off x="550863" y="584201"/>
            <a:ext cx="11090275" cy="765025"/>
          </a:xfrm>
        </p:spPr>
        <p:txBody>
          <a:bodyPr anchor="t">
            <a:normAutofit/>
          </a:bodyPr>
          <a:lstStyle>
            <a:lvl1pPr algn="l">
              <a:defRPr sz="4000" b="1" spc="-150">
                <a:solidFill>
                  <a:srgbClr val="00B0B7"/>
                </a:solidFill>
                <a:latin typeface="Arial" panose="020B0604020202020204" pitchFamily="34" charset="0"/>
                <a:cs typeface="Arial" panose="020B0604020202020204" pitchFamily="34" charset="0"/>
              </a:defRPr>
            </a:lvl1pPr>
          </a:lstStyle>
          <a:p>
            <a:r>
              <a:rPr lang="en-US"/>
              <a:t>Click to edit Master title style</a:t>
            </a:r>
            <a:endParaRPr lang="en-GT"/>
          </a:p>
        </p:txBody>
      </p:sp>
      <p:sp>
        <p:nvSpPr>
          <p:cNvPr id="3" name="Text Placeholder 9">
            <a:extLst>
              <a:ext uri="{FF2B5EF4-FFF2-40B4-BE49-F238E27FC236}">
                <a16:creationId xmlns:a16="http://schemas.microsoft.com/office/drawing/2014/main" id="{047C0F59-475F-73BA-912A-9CD68E20A1D1}"/>
              </a:ext>
            </a:extLst>
          </p:cNvPr>
          <p:cNvSpPr>
            <a:spLocks noGrp="1"/>
          </p:cNvSpPr>
          <p:nvPr>
            <p:ph type="body" sz="quarter" idx="10" hasCustomPrompt="1"/>
          </p:nvPr>
        </p:nvSpPr>
        <p:spPr>
          <a:xfrm>
            <a:off x="550863" y="1383946"/>
            <a:ext cx="11090275" cy="769795"/>
          </a:xfrm>
        </p:spPr>
        <p:txBody>
          <a:bodyPr anchor="t">
            <a:normAutofit/>
          </a:bodyPr>
          <a:lstStyle>
            <a:lvl1pPr marL="0" indent="0" algn="l">
              <a:buNone/>
              <a:defRPr sz="2000">
                <a:solidFill>
                  <a:srgbClr val="014552"/>
                </a:solidFill>
                <a:latin typeface="Arial" panose="020B0604020202020204" pitchFamily="34" charset="0"/>
                <a:cs typeface="Arial" panose="020B0604020202020204" pitchFamily="34" charset="0"/>
              </a:defRPr>
            </a:lvl1pPr>
          </a:lstStyle>
          <a:p>
            <a:pPr lvl="0"/>
            <a:r>
              <a:rPr lang="en-GT"/>
              <a:t>Click to edit Master subtitle style</a:t>
            </a:r>
          </a:p>
        </p:txBody>
      </p:sp>
      <p:sp>
        <p:nvSpPr>
          <p:cNvPr id="5" name="Text Placeholder 9">
            <a:extLst>
              <a:ext uri="{FF2B5EF4-FFF2-40B4-BE49-F238E27FC236}">
                <a16:creationId xmlns:a16="http://schemas.microsoft.com/office/drawing/2014/main" id="{AE3F85F0-3451-EBBA-E611-4FBEE023EEFF}"/>
              </a:ext>
            </a:extLst>
          </p:cNvPr>
          <p:cNvSpPr>
            <a:spLocks noGrp="1"/>
          </p:cNvSpPr>
          <p:nvPr>
            <p:ph type="body" sz="quarter" idx="12" hasCustomPrompt="1"/>
          </p:nvPr>
        </p:nvSpPr>
        <p:spPr>
          <a:xfrm>
            <a:off x="1216404" y="2952326"/>
            <a:ext cx="4741573" cy="913175"/>
          </a:xfrm>
        </p:spPr>
        <p:txBody>
          <a:bodyPr anchor="t">
            <a:normAutofit/>
          </a:bodyPr>
          <a:lstStyle>
            <a:lvl1pPr marL="0" indent="0" algn="l">
              <a:buNone/>
              <a:defRPr sz="1600">
                <a:solidFill>
                  <a:srgbClr val="014552"/>
                </a:solidFill>
                <a:latin typeface="Arial" panose="020B0604020202020204" pitchFamily="34" charset="0"/>
                <a:cs typeface="Arial" panose="020B0604020202020204" pitchFamily="34" charset="0"/>
              </a:defRPr>
            </a:lvl1pPr>
          </a:lstStyle>
          <a:p>
            <a:pPr lvl="0"/>
            <a:r>
              <a:rPr lang="en-GT"/>
              <a:t>Click to edit Master description style</a:t>
            </a:r>
          </a:p>
        </p:txBody>
      </p:sp>
      <p:sp>
        <p:nvSpPr>
          <p:cNvPr id="9" name="Text Placeholder 9">
            <a:extLst>
              <a:ext uri="{FF2B5EF4-FFF2-40B4-BE49-F238E27FC236}">
                <a16:creationId xmlns:a16="http://schemas.microsoft.com/office/drawing/2014/main" id="{7DD7F469-4518-7630-3757-56ED2F827C56}"/>
              </a:ext>
            </a:extLst>
          </p:cNvPr>
          <p:cNvSpPr>
            <a:spLocks noGrp="1"/>
          </p:cNvSpPr>
          <p:nvPr>
            <p:ph type="body" sz="quarter" idx="14" hasCustomPrompt="1"/>
          </p:nvPr>
        </p:nvSpPr>
        <p:spPr>
          <a:xfrm>
            <a:off x="1216404" y="2571184"/>
            <a:ext cx="4741573" cy="389153"/>
          </a:xfrm>
        </p:spPr>
        <p:txBody>
          <a:bodyPr anchor="t">
            <a:normAutofit/>
          </a:bodyPr>
          <a:lstStyle>
            <a:lvl1pPr marL="0" indent="0" algn="l">
              <a:buNone/>
              <a:defRPr sz="1600" b="1">
                <a:solidFill>
                  <a:srgbClr val="00B0B7"/>
                </a:solidFill>
                <a:latin typeface="Arial" panose="020B0604020202020204" pitchFamily="34" charset="0"/>
                <a:cs typeface="Arial" panose="020B0604020202020204" pitchFamily="34" charset="0"/>
              </a:defRPr>
            </a:lvl1pPr>
          </a:lstStyle>
          <a:p>
            <a:pPr lvl="0"/>
            <a:r>
              <a:rPr lang="en-GT"/>
              <a:t>Click to edit Master subtitle style</a:t>
            </a:r>
          </a:p>
        </p:txBody>
      </p:sp>
      <p:sp>
        <p:nvSpPr>
          <p:cNvPr id="10" name="Text Placeholder 9">
            <a:extLst>
              <a:ext uri="{FF2B5EF4-FFF2-40B4-BE49-F238E27FC236}">
                <a16:creationId xmlns:a16="http://schemas.microsoft.com/office/drawing/2014/main" id="{E4091A6D-A6C7-8932-9F92-0532BA7C5692}"/>
              </a:ext>
            </a:extLst>
          </p:cNvPr>
          <p:cNvSpPr>
            <a:spLocks noGrp="1"/>
          </p:cNvSpPr>
          <p:nvPr>
            <p:ph type="body" sz="quarter" idx="15" hasCustomPrompt="1"/>
          </p:nvPr>
        </p:nvSpPr>
        <p:spPr>
          <a:xfrm>
            <a:off x="6899564" y="2900696"/>
            <a:ext cx="4741573" cy="964805"/>
          </a:xfrm>
        </p:spPr>
        <p:txBody>
          <a:bodyPr anchor="t">
            <a:normAutofit/>
          </a:bodyPr>
          <a:lstStyle>
            <a:lvl1pPr marL="0" indent="0" algn="l">
              <a:buNone/>
              <a:defRPr sz="1600">
                <a:solidFill>
                  <a:srgbClr val="014552"/>
                </a:solidFill>
                <a:latin typeface="Arial" panose="020B0604020202020204" pitchFamily="34" charset="0"/>
                <a:cs typeface="Arial" panose="020B0604020202020204" pitchFamily="34" charset="0"/>
              </a:defRPr>
            </a:lvl1pPr>
          </a:lstStyle>
          <a:p>
            <a:pPr lvl="0"/>
            <a:r>
              <a:rPr lang="en-GT"/>
              <a:t>Click to edit Master description style</a:t>
            </a:r>
          </a:p>
        </p:txBody>
      </p:sp>
      <p:sp>
        <p:nvSpPr>
          <p:cNvPr id="11" name="Text Placeholder 9">
            <a:extLst>
              <a:ext uri="{FF2B5EF4-FFF2-40B4-BE49-F238E27FC236}">
                <a16:creationId xmlns:a16="http://schemas.microsoft.com/office/drawing/2014/main" id="{599734B0-2FCB-2CE3-9E1F-1D9A79FAC197}"/>
              </a:ext>
            </a:extLst>
          </p:cNvPr>
          <p:cNvSpPr>
            <a:spLocks noGrp="1"/>
          </p:cNvSpPr>
          <p:nvPr>
            <p:ph type="body" sz="quarter" idx="16" hasCustomPrompt="1"/>
          </p:nvPr>
        </p:nvSpPr>
        <p:spPr>
          <a:xfrm>
            <a:off x="6899564" y="2519554"/>
            <a:ext cx="4741573" cy="389153"/>
          </a:xfrm>
        </p:spPr>
        <p:txBody>
          <a:bodyPr anchor="t">
            <a:normAutofit/>
          </a:bodyPr>
          <a:lstStyle>
            <a:lvl1pPr marL="0" indent="0" algn="l">
              <a:buNone/>
              <a:defRPr sz="1600" b="1">
                <a:solidFill>
                  <a:srgbClr val="00B0B7"/>
                </a:solidFill>
                <a:latin typeface="Arial" panose="020B0604020202020204" pitchFamily="34" charset="0"/>
                <a:cs typeface="Arial" panose="020B0604020202020204" pitchFamily="34" charset="0"/>
              </a:defRPr>
            </a:lvl1pPr>
          </a:lstStyle>
          <a:p>
            <a:pPr lvl="0"/>
            <a:r>
              <a:rPr lang="en-GT"/>
              <a:t>Click to edit Master subtitle style</a:t>
            </a:r>
          </a:p>
        </p:txBody>
      </p:sp>
      <p:sp>
        <p:nvSpPr>
          <p:cNvPr id="12" name="Text Placeholder 9">
            <a:extLst>
              <a:ext uri="{FF2B5EF4-FFF2-40B4-BE49-F238E27FC236}">
                <a16:creationId xmlns:a16="http://schemas.microsoft.com/office/drawing/2014/main" id="{33D077B1-5B54-D074-D733-C3FDDBBF5D6B}"/>
              </a:ext>
            </a:extLst>
          </p:cNvPr>
          <p:cNvSpPr>
            <a:spLocks noGrp="1"/>
          </p:cNvSpPr>
          <p:nvPr>
            <p:ph type="body" sz="quarter" idx="17" hasCustomPrompt="1"/>
          </p:nvPr>
        </p:nvSpPr>
        <p:spPr>
          <a:xfrm>
            <a:off x="1213571" y="4696249"/>
            <a:ext cx="4741573" cy="913175"/>
          </a:xfrm>
        </p:spPr>
        <p:txBody>
          <a:bodyPr anchor="t">
            <a:normAutofit/>
          </a:bodyPr>
          <a:lstStyle>
            <a:lvl1pPr marL="0" indent="0" algn="l">
              <a:buNone/>
              <a:defRPr sz="1600">
                <a:solidFill>
                  <a:srgbClr val="014552"/>
                </a:solidFill>
                <a:latin typeface="Arial" panose="020B0604020202020204" pitchFamily="34" charset="0"/>
                <a:cs typeface="Arial" panose="020B0604020202020204" pitchFamily="34" charset="0"/>
              </a:defRPr>
            </a:lvl1pPr>
          </a:lstStyle>
          <a:p>
            <a:pPr lvl="0"/>
            <a:r>
              <a:rPr lang="en-GT"/>
              <a:t>Click to edit Master description style</a:t>
            </a:r>
          </a:p>
        </p:txBody>
      </p:sp>
      <p:sp>
        <p:nvSpPr>
          <p:cNvPr id="13" name="Text Placeholder 9">
            <a:extLst>
              <a:ext uri="{FF2B5EF4-FFF2-40B4-BE49-F238E27FC236}">
                <a16:creationId xmlns:a16="http://schemas.microsoft.com/office/drawing/2014/main" id="{74F9366B-BE75-9481-DBB5-A8DA2010A591}"/>
              </a:ext>
            </a:extLst>
          </p:cNvPr>
          <p:cNvSpPr>
            <a:spLocks noGrp="1"/>
          </p:cNvSpPr>
          <p:nvPr>
            <p:ph type="body" sz="quarter" idx="18" hasCustomPrompt="1"/>
          </p:nvPr>
        </p:nvSpPr>
        <p:spPr>
          <a:xfrm>
            <a:off x="1213571" y="4315107"/>
            <a:ext cx="4741573" cy="389153"/>
          </a:xfrm>
        </p:spPr>
        <p:txBody>
          <a:bodyPr anchor="t">
            <a:normAutofit/>
          </a:bodyPr>
          <a:lstStyle>
            <a:lvl1pPr marL="0" indent="0" algn="l">
              <a:buNone/>
              <a:defRPr sz="1600" b="1">
                <a:solidFill>
                  <a:srgbClr val="00B0B7"/>
                </a:solidFill>
                <a:latin typeface="Arial" panose="020B0604020202020204" pitchFamily="34" charset="0"/>
                <a:cs typeface="Arial" panose="020B0604020202020204" pitchFamily="34" charset="0"/>
              </a:defRPr>
            </a:lvl1pPr>
          </a:lstStyle>
          <a:p>
            <a:pPr lvl="0"/>
            <a:r>
              <a:rPr lang="en-GT"/>
              <a:t>Click to edit Master subtitle style</a:t>
            </a:r>
          </a:p>
        </p:txBody>
      </p:sp>
      <p:sp>
        <p:nvSpPr>
          <p:cNvPr id="14" name="Oval 13">
            <a:extLst>
              <a:ext uri="{FF2B5EF4-FFF2-40B4-BE49-F238E27FC236}">
                <a16:creationId xmlns:a16="http://schemas.microsoft.com/office/drawing/2014/main" id="{47A58C99-D6DE-989B-83CD-24FEDA738DDF}"/>
              </a:ext>
            </a:extLst>
          </p:cNvPr>
          <p:cNvSpPr/>
          <p:nvPr userDrawn="1"/>
        </p:nvSpPr>
        <p:spPr>
          <a:xfrm>
            <a:off x="553696" y="2519554"/>
            <a:ext cx="524164" cy="524164"/>
          </a:xfrm>
          <a:prstGeom prst="ellipse">
            <a:avLst/>
          </a:prstGeom>
          <a:solidFill>
            <a:srgbClr val="00B0B7"/>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T"/>
          </a:p>
        </p:txBody>
      </p:sp>
      <p:sp>
        <p:nvSpPr>
          <p:cNvPr id="15" name="Oval 14">
            <a:extLst>
              <a:ext uri="{FF2B5EF4-FFF2-40B4-BE49-F238E27FC236}">
                <a16:creationId xmlns:a16="http://schemas.microsoft.com/office/drawing/2014/main" id="{6C7580A5-1951-486D-9667-23885E79B5DC}"/>
              </a:ext>
            </a:extLst>
          </p:cNvPr>
          <p:cNvSpPr/>
          <p:nvPr userDrawn="1"/>
        </p:nvSpPr>
        <p:spPr>
          <a:xfrm>
            <a:off x="6236856" y="2518399"/>
            <a:ext cx="524164" cy="524164"/>
          </a:xfrm>
          <a:prstGeom prst="ellipse">
            <a:avLst/>
          </a:prstGeom>
          <a:solidFill>
            <a:srgbClr val="00B0B7"/>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T"/>
          </a:p>
        </p:txBody>
      </p:sp>
      <p:sp>
        <p:nvSpPr>
          <p:cNvPr id="16" name="Oval 15">
            <a:extLst>
              <a:ext uri="{FF2B5EF4-FFF2-40B4-BE49-F238E27FC236}">
                <a16:creationId xmlns:a16="http://schemas.microsoft.com/office/drawing/2014/main" id="{A95A7E0E-3DE8-8865-F433-92742A02210C}"/>
              </a:ext>
            </a:extLst>
          </p:cNvPr>
          <p:cNvSpPr/>
          <p:nvPr userDrawn="1"/>
        </p:nvSpPr>
        <p:spPr>
          <a:xfrm>
            <a:off x="550863" y="4315107"/>
            <a:ext cx="524164" cy="524164"/>
          </a:xfrm>
          <a:prstGeom prst="ellipse">
            <a:avLst/>
          </a:prstGeom>
          <a:solidFill>
            <a:srgbClr val="00B0B7"/>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T"/>
          </a:p>
        </p:txBody>
      </p:sp>
      <p:sp>
        <p:nvSpPr>
          <p:cNvPr id="19" name="TextBox 18">
            <a:extLst>
              <a:ext uri="{FF2B5EF4-FFF2-40B4-BE49-F238E27FC236}">
                <a16:creationId xmlns:a16="http://schemas.microsoft.com/office/drawing/2014/main" id="{312CE790-833F-2258-583A-54730B27B3A4}"/>
              </a:ext>
            </a:extLst>
          </p:cNvPr>
          <p:cNvSpPr txBox="1"/>
          <p:nvPr userDrawn="1"/>
        </p:nvSpPr>
        <p:spPr>
          <a:xfrm>
            <a:off x="603341" y="2581094"/>
            <a:ext cx="424873" cy="369332"/>
          </a:xfrm>
          <a:prstGeom prst="rect">
            <a:avLst/>
          </a:prstGeom>
          <a:noFill/>
        </p:spPr>
        <p:txBody>
          <a:bodyPr wrap="square" rtlCol="0">
            <a:spAutoFit/>
          </a:bodyPr>
          <a:lstStyle/>
          <a:p>
            <a:pPr algn="ctr"/>
            <a:r>
              <a:rPr lang="en-GT" b="1">
                <a:solidFill>
                  <a:schemeClr val="bg1"/>
                </a:solidFill>
                <a:latin typeface="Arial" panose="020B0604020202020204" pitchFamily="34" charset="0"/>
                <a:cs typeface="Arial" panose="020B0604020202020204" pitchFamily="34" charset="0"/>
              </a:rPr>
              <a:t>1</a:t>
            </a:r>
          </a:p>
        </p:txBody>
      </p:sp>
      <p:sp>
        <p:nvSpPr>
          <p:cNvPr id="20" name="TextBox 19">
            <a:extLst>
              <a:ext uri="{FF2B5EF4-FFF2-40B4-BE49-F238E27FC236}">
                <a16:creationId xmlns:a16="http://schemas.microsoft.com/office/drawing/2014/main" id="{200033E7-6273-E2B9-EC38-065306B356E8}"/>
              </a:ext>
            </a:extLst>
          </p:cNvPr>
          <p:cNvSpPr txBox="1"/>
          <p:nvPr userDrawn="1"/>
        </p:nvSpPr>
        <p:spPr>
          <a:xfrm>
            <a:off x="6286501" y="2594118"/>
            <a:ext cx="424873" cy="369332"/>
          </a:xfrm>
          <a:prstGeom prst="rect">
            <a:avLst/>
          </a:prstGeom>
          <a:noFill/>
        </p:spPr>
        <p:txBody>
          <a:bodyPr wrap="square" rtlCol="0">
            <a:spAutoFit/>
          </a:bodyPr>
          <a:lstStyle/>
          <a:p>
            <a:pPr algn="ctr"/>
            <a:r>
              <a:rPr lang="en-GT" b="1">
                <a:solidFill>
                  <a:schemeClr val="bg1"/>
                </a:solidFill>
                <a:latin typeface="Arial" panose="020B0604020202020204" pitchFamily="34" charset="0"/>
                <a:cs typeface="Arial" panose="020B0604020202020204" pitchFamily="34" charset="0"/>
              </a:rPr>
              <a:t>2</a:t>
            </a:r>
          </a:p>
        </p:txBody>
      </p:sp>
      <p:sp>
        <p:nvSpPr>
          <p:cNvPr id="21" name="TextBox 20">
            <a:extLst>
              <a:ext uri="{FF2B5EF4-FFF2-40B4-BE49-F238E27FC236}">
                <a16:creationId xmlns:a16="http://schemas.microsoft.com/office/drawing/2014/main" id="{3EC85B45-86E4-9102-C929-EB3D94F7910F}"/>
              </a:ext>
            </a:extLst>
          </p:cNvPr>
          <p:cNvSpPr txBox="1"/>
          <p:nvPr userDrawn="1"/>
        </p:nvSpPr>
        <p:spPr>
          <a:xfrm>
            <a:off x="600508" y="4385262"/>
            <a:ext cx="424873" cy="369332"/>
          </a:xfrm>
          <a:prstGeom prst="rect">
            <a:avLst/>
          </a:prstGeom>
          <a:noFill/>
        </p:spPr>
        <p:txBody>
          <a:bodyPr wrap="square" rtlCol="0">
            <a:spAutoFit/>
          </a:bodyPr>
          <a:lstStyle/>
          <a:p>
            <a:pPr algn="ctr"/>
            <a:r>
              <a:rPr lang="en-GT" b="1">
                <a:solidFill>
                  <a:schemeClr val="bg1"/>
                </a:solidFill>
                <a:latin typeface="Arial" panose="020B0604020202020204" pitchFamily="34" charset="0"/>
                <a:cs typeface="Arial" panose="020B0604020202020204" pitchFamily="34" charset="0"/>
              </a:rPr>
              <a:t>3</a:t>
            </a:r>
          </a:p>
        </p:txBody>
      </p:sp>
      <p:sp>
        <p:nvSpPr>
          <p:cNvPr id="6" name="Text Placeholder 9">
            <a:extLst>
              <a:ext uri="{FF2B5EF4-FFF2-40B4-BE49-F238E27FC236}">
                <a16:creationId xmlns:a16="http://schemas.microsoft.com/office/drawing/2014/main" id="{6311F9FA-FEAF-E92E-7419-9D41D120DD04}"/>
              </a:ext>
            </a:extLst>
          </p:cNvPr>
          <p:cNvSpPr>
            <a:spLocks noGrp="1"/>
          </p:cNvSpPr>
          <p:nvPr>
            <p:ph type="body" sz="quarter" idx="19" hasCustomPrompt="1"/>
          </p:nvPr>
        </p:nvSpPr>
        <p:spPr>
          <a:xfrm>
            <a:off x="6899564" y="4696249"/>
            <a:ext cx="4741573" cy="913175"/>
          </a:xfrm>
        </p:spPr>
        <p:txBody>
          <a:bodyPr anchor="t">
            <a:normAutofit/>
          </a:bodyPr>
          <a:lstStyle>
            <a:lvl1pPr marL="0" indent="0" algn="l">
              <a:buNone/>
              <a:defRPr sz="1600">
                <a:solidFill>
                  <a:srgbClr val="014552"/>
                </a:solidFill>
                <a:latin typeface="Arial" panose="020B0604020202020204" pitchFamily="34" charset="0"/>
                <a:cs typeface="Arial" panose="020B0604020202020204" pitchFamily="34" charset="0"/>
              </a:defRPr>
            </a:lvl1pPr>
          </a:lstStyle>
          <a:p>
            <a:pPr lvl="0"/>
            <a:r>
              <a:rPr lang="en-GT"/>
              <a:t>Click to edit Master description style</a:t>
            </a:r>
          </a:p>
        </p:txBody>
      </p:sp>
      <p:sp>
        <p:nvSpPr>
          <p:cNvPr id="8" name="Text Placeholder 9">
            <a:extLst>
              <a:ext uri="{FF2B5EF4-FFF2-40B4-BE49-F238E27FC236}">
                <a16:creationId xmlns:a16="http://schemas.microsoft.com/office/drawing/2014/main" id="{CCEA8878-B05D-A3CC-BBE4-6E77A27FCEFA}"/>
              </a:ext>
            </a:extLst>
          </p:cNvPr>
          <p:cNvSpPr>
            <a:spLocks noGrp="1"/>
          </p:cNvSpPr>
          <p:nvPr>
            <p:ph type="body" sz="quarter" idx="20" hasCustomPrompt="1"/>
          </p:nvPr>
        </p:nvSpPr>
        <p:spPr>
          <a:xfrm>
            <a:off x="6899564" y="4315107"/>
            <a:ext cx="4741573" cy="389153"/>
          </a:xfrm>
        </p:spPr>
        <p:txBody>
          <a:bodyPr anchor="t">
            <a:normAutofit/>
          </a:bodyPr>
          <a:lstStyle>
            <a:lvl1pPr marL="0" indent="0" algn="l">
              <a:buNone/>
              <a:defRPr sz="1600" b="1">
                <a:solidFill>
                  <a:srgbClr val="00B0B7"/>
                </a:solidFill>
                <a:latin typeface="Arial" panose="020B0604020202020204" pitchFamily="34" charset="0"/>
                <a:cs typeface="Arial" panose="020B0604020202020204" pitchFamily="34" charset="0"/>
              </a:defRPr>
            </a:lvl1pPr>
          </a:lstStyle>
          <a:p>
            <a:pPr lvl="0"/>
            <a:r>
              <a:rPr lang="en-GT"/>
              <a:t>Click to edit Master subtitle style</a:t>
            </a:r>
          </a:p>
        </p:txBody>
      </p:sp>
      <p:sp>
        <p:nvSpPr>
          <p:cNvPr id="18" name="Oval 17">
            <a:extLst>
              <a:ext uri="{FF2B5EF4-FFF2-40B4-BE49-F238E27FC236}">
                <a16:creationId xmlns:a16="http://schemas.microsoft.com/office/drawing/2014/main" id="{C79EFD66-A245-6833-9AAC-50B8885E48A1}"/>
              </a:ext>
            </a:extLst>
          </p:cNvPr>
          <p:cNvSpPr/>
          <p:nvPr userDrawn="1"/>
        </p:nvSpPr>
        <p:spPr>
          <a:xfrm>
            <a:off x="6236856" y="4315107"/>
            <a:ext cx="524164" cy="524164"/>
          </a:xfrm>
          <a:prstGeom prst="ellipse">
            <a:avLst/>
          </a:prstGeom>
          <a:solidFill>
            <a:srgbClr val="00B0B7"/>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T"/>
          </a:p>
        </p:txBody>
      </p:sp>
      <p:sp>
        <p:nvSpPr>
          <p:cNvPr id="22" name="TextBox 21">
            <a:extLst>
              <a:ext uri="{FF2B5EF4-FFF2-40B4-BE49-F238E27FC236}">
                <a16:creationId xmlns:a16="http://schemas.microsoft.com/office/drawing/2014/main" id="{7556AB18-0812-6245-4CD9-073389683D02}"/>
              </a:ext>
            </a:extLst>
          </p:cNvPr>
          <p:cNvSpPr txBox="1"/>
          <p:nvPr userDrawn="1"/>
        </p:nvSpPr>
        <p:spPr>
          <a:xfrm>
            <a:off x="6286501" y="4385262"/>
            <a:ext cx="424873" cy="369332"/>
          </a:xfrm>
          <a:prstGeom prst="rect">
            <a:avLst/>
          </a:prstGeom>
          <a:noFill/>
        </p:spPr>
        <p:txBody>
          <a:bodyPr wrap="square" rtlCol="0">
            <a:spAutoFit/>
          </a:bodyPr>
          <a:lstStyle/>
          <a:p>
            <a:pPr algn="ctr"/>
            <a:r>
              <a:rPr lang="en-GT" b="1">
                <a:solidFill>
                  <a:schemeClr val="bg1"/>
                </a:solidFill>
                <a:latin typeface="Arial" panose="020B0604020202020204" pitchFamily="34" charset="0"/>
                <a:cs typeface="Arial" panose="020B0604020202020204" pitchFamily="34" charset="0"/>
              </a:rPr>
              <a:t>4</a:t>
            </a:r>
          </a:p>
        </p:txBody>
      </p:sp>
      <p:pic>
        <p:nvPicPr>
          <p:cNvPr id="4" name="Picture 6" descr="A black background with blue and orange text&#10;&#10;Description automatically generated">
            <a:extLst>
              <a:ext uri="{FF2B5EF4-FFF2-40B4-BE49-F238E27FC236}">
                <a16:creationId xmlns:a16="http://schemas.microsoft.com/office/drawing/2014/main" id="{DB444CDD-E340-0DD2-30D3-E5EA45382554}"/>
              </a:ext>
            </a:extLst>
          </p:cNvPr>
          <p:cNvPicPr>
            <a:picLocks noChangeAspect="1"/>
          </p:cNvPicPr>
          <p:nvPr userDrawn="1"/>
        </p:nvPicPr>
        <p:blipFill>
          <a:blip r:embed="rId2"/>
          <a:stretch>
            <a:fillRect/>
          </a:stretch>
        </p:blipFill>
        <p:spPr>
          <a:xfrm>
            <a:off x="256040" y="5909052"/>
            <a:ext cx="1360369" cy="729493"/>
          </a:xfrm>
          <a:prstGeom prst="rect">
            <a:avLst/>
          </a:prstGeom>
        </p:spPr>
      </p:pic>
    </p:spTree>
    <p:extLst>
      <p:ext uri="{BB962C8B-B14F-4D97-AF65-F5344CB8AC3E}">
        <p14:creationId xmlns:p14="http://schemas.microsoft.com/office/powerpoint/2010/main" val="2219051440"/>
      </p:ext>
    </p:extLst>
  </p:cSld>
  <p:clrMapOvr>
    <a:masterClrMapping/>
  </p:clrMapOvr>
</p:sldLayout>
</file>

<file path=ppt/slideLayouts/slideLayout289.xml><?xml version="1.0" encoding="utf-8"?>
<p:sldLayout xmlns:a="http://schemas.openxmlformats.org/drawingml/2006/main" xmlns:r="http://schemas.openxmlformats.org/officeDocument/2006/relationships" xmlns:p="http://schemas.openxmlformats.org/presentationml/2006/main" userDrawn="1">
  <p:cSld name="1_Media Content_Entreprenurial Navy">
    <p:spTree>
      <p:nvGrpSpPr>
        <p:cNvPr id="1" name=""/>
        <p:cNvGrpSpPr/>
        <p:nvPr/>
      </p:nvGrpSpPr>
      <p:grpSpPr>
        <a:xfrm>
          <a:off x="0" y="0"/>
          <a:ext cx="0" cy="0"/>
          <a:chOff x="0" y="0"/>
          <a:chExt cx="0" cy="0"/>
        </a:xfrm>
      </p:grpSpPr>
      <p:pic>
        <p:nvPicPr>
          <p:cNvPr id="7" name="Picture 6" descr="A blue background with lines&#10;&#10;Description automatically generated">
            <a:extLst>
              <a:ext uri="{FF2B5EF4-FFF2-40B4-BE49-F238E27FC236}">
                <a16:creationId xmlns:a16="http://schemas.microsoft.com/office/drawing/2014/main" id="{B4C89547-494B-A55A-08E2-B9B4B377D0E6}"/>
              </a:ext>
            </a:extLst>
          </p:cNvPr>
          <p:cNvPicPr>
            <a:picLocks noChangeAspect="1"/>
          </p:cNvPicPr>
          <p:nvPr userDrawn="1"/>
        </p:nvPicPr>
        <p:blipFill>
          <a:blip r:embed="rId2">
            <a:extLst>
              <a:ext uri="{BEBA8EAE-BF5A-486C-A8C5-ECC9F3942E4B}">
                <a14:imgProps xmlns:a14="http://schemas.microsoft.com/office/drawing/2010/main">
                  <a14:imgLayer r:embed="rId3">
                    <a14:imgEffect>
                      <a14:artisticCutout/>
                    </a14:imgEffect>
                  </a14:imgLayer>
                </a14:imgProps>
              </a:ext>
            </a:extLst>
          </a:blip>
          <a:stretch>
            <a:fillRect/>
          </a:stretch>
        </p:blipFill>
        <p:spPr>
          <a:xfrm>
            <a:off x="0" y="6329"/>
            <a:ext cx="12203274" cy="6851671"/>
          </a:xfrm>
          <a:prstGeom prst="rect">
            <a:avLst/>
          </a:prstGeom>
        </p:spPr>
      </p:pic>
      <p:sp>
        <p:nvSpPr>
          <p:cNvPr id="21" name="Rounded Rectangle 20">
            <a:extLst>
              <a:ext uri="{FF2B5EF4-FFF2-40B4-BE49-F238E27FC236}">
                <a16:creationId xmlns:a16="http://schemas.microsoft.com/office/drawing/2014/main" id="{D85DCACE-DB9F-7BED-133D-46EE0939C1CF}"/>
              </a:ext>
            </a:extLst>
          </p:cNvPr>
          <p:cNvSpPr/>
          <p:nvPr userDrawn="1"/>
        </p:nvSpPr>
        <p:spPr>
          <a:xfrm>
            <a:off x="550863" y="584200"/>
            <a:ext cx="11090275" cy="5280891"/>
          </a:xfrm>
          <a:prstGeom prst="roundRect">
            <a:avLst>
              <a:gd name="adj" fmla="val 6840"/>
            </a:avLst>
          </a:prstGeom>
          <a:solidFill>
            <a:schemeClr val="bg1"/>
          </a:solidFill>
          <a:ln>
            <a:noFill/>
          </a:ln>
          <a:effectLst>
            <a:outerShdw blurRad="725892" dist="50800" dir="5400000" algn="ctr" rotWithShape="0">
              <a:srgbClr val="000000">
                <a:alpha val="14309"/>
              </a:srgb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T"/>
          </a:p>
        </p:txBody>
      </p:sp>
      <p:sp>
        <p:nvSpPr>
          <p:cNvPr id="22" name="Content Placeholder 5">
            <a:extLst>
              <a:ext uri="{FF2B5EF4-FFF2-40B4-BE49-F238E27FC236}">
                <a16:creationId xmlns:a16="http://schemas.microsoft.com/office/drawing/2014/main" id="{4169D29C-1357-241F-E652-71306A1A0B34}"/>
              </a:ext>
            </a:extLst>
          </p:cNvPr>
          <p:cNvSpPr>
            <a:spLocks noGrp="1"/>
          </p:cNvSpPr>
          <p:nvPr>
            <p:ph sz="quarter" idx="4"/>
          </p:nvPr>
        </p:nvSpPr>
        <p:spPr>
          <a:xfrm>
            <a:off x="831932" y="876300"/>
            <a:ext cx="10584214" cy="4696690"/>
          </a:xfrm>
        </p:spPr>
        <p:txBody>
          <a:bodyPr/>
          <a:lstStyle>
            <a:lvl1pPr>
              <a:buClr>
                <a:srgbClr val="0C9093"/>
              </a:buClr>
              <a:defRPr>
                <a:solidFill>
                  <a:srgbClr val="014552"/>
                </a:solidFill>
                <a:latin typeface="Arial" panose="020B0604020202020204" pitchFamily="34" charset="0"/>
                <a:cs typeface="Arial" panose="020B0604020202020204" pitchFamily="34" charset="0"/>
              </a:defRPr>
            </a:lvl1pPr>
            <a:lvl2pPr>
              <a:buClr>
                <a:srgbClr val="0C9093"/>
              </a:buClr>
              <a:defRPr>
                <a:solidFill>
                  <a:srgbClr val="014552"/>
                </a:solidFill>
                <a:latin typeface="Arial" panose="020B0604020202020204" pitchFamily="34" charset="0"/>
                <a:cs typeface="Arial" panose="020B0604020202020204" pitchFamily="34" charset="0"/>
              </a:defRPr>
            </a:lvl2pPr>
            <a:lvl3pPr>
              <a:buClr>
                <a:srgbClr val="0C9093"/>
              </a:buClr>
              <a:defRPr>
                <a:solidFill>
                  <a:srgbClr val="014552"/>
                </a:solidFill>
                <a:latin typeface="Arial" panose="020B0604020202020204" pitchFamily="34" charset="0"/>
                <a:cs typeface="Arial" panose="020B0604020202020204" pitchFamily="34" charset="0"/>
              </a:defRPr>
            </a:lvl3pPr>
            <a:lvl4pPr>
              <a:buClr>
                <a:srgbClr val="0C9093"/>
              </a:buClr>
              <a:defRPr>
                <a:solidFill>
                  <a:srgbClr val="014552"/>
                </a:solidFill>
                <a:latin typeface="Arial" panose="020B0604020202020204" pitchFamily="34" charset="0"/>
                <a:cs typeface="Arial" panose="020B0604020202020204" pitchFamily="34" charset="0"/>
              </a:defRPr>
            </a:lvl4pPr>
            <a:lvl5pPr>
              <a:buClr>
                <a:srgbClr val="0C9093"/>
              </a:buClr>
              <a:defRPr>
                <a:solidFill>
                  <a:srgbClr val="014552"/>
                </a:solidFill>
                <a:latin typeface="Arial" panose="020B0604020202020204" pitchFamily="34" charset="0"/>
                <a:cs typeface="Arial" panose="020B0604020202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T"/>
          </a:p>
        </p:txBody>
      </p:sp>
      <p:pic>
        <p:nvPicPr>
          <p:cNvPr id="2" name="Obraz 1" descr="Obraz zawierający tekst, Czcionka, Grafika, projekt graficzny&#10;&#10;Opis wygenerowany automatycznie">
            <a:extLst>
              <a:ext uri="{FF2B5EF4-FFF2-40B4-BE49-F238E27FC236}">
                <a16:creationId xmlns:a16="http://schemas.microsoft.com/office/drawing/2014/main" id="{A7167DB2-6A85-1629-7405-5C18C3036734}"/>
              </a:ext>
            </a:extLst>
          </p:cNvPr>
          <p:cNvPicPr>
            <a:picLocks noChangeAspect="1"/>
          </p:cNvPicPr>
          <p:nvPr userDrawn="1"/>
        </p:nvPicPr>
        <p:blipFill>
          <a:blip r:embed="rId4"/>
          <a:stretch>
            <a:fillRect/>
          </a:stretch>
        </p:blipFill>
        <p:spPr>
          <a:xfrm>
            <a:off x="236958" y="5981700"/>
            <a:ext cx="1360790" cy="729493"/>
          </a:xfrm>
          <a:prstGeom prst="rect">
            <a:avLst/>
          </a:prstGeom>
        </p:spPr>
      </p:pic>
    </p:spTree>
    <p:extLst>
      <p:ext uri="{BB962C8B-B14F-4D97-AF65-F5344CB8AC3E}">
        <p14:creationId xmlns:p14="http://schemas.microsoft.com/office/powerpoint/2010/main" val="3656656274"/>
      </p:ext>
    </p:extLst>
  </p:cSld>
  <p:clrMapOvr>
    <a:masterClrMapping/>
  </p:clrMapOvr>
</p:sldLayout>
</file>

<file path=ppt/slideLayouts/slideLayout290.xml><?xml version="1.0" encoding="utf-8"?>
<p:sldLayout xmlns:a="http://schemas.openxmlformats.org/drawingml/2006/main" xmlns:r="http://schemas.openxmlformats.org/officeDocument/2006/relationships" xmlns:p="http://schemas.openxmlformats.org/presentationml/2006/main" userDrawn="1">
  <p:cSld name="Section Title_Harmony Mist">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6259CB8D-7F11-B8D3-9ED9-43FF2F6E714D}"/>
              </a:ext>
            </a:extLst>
          </p:cNvPr>
          <p:cNvPicPr>
            <a:picLocks noChangeAspect="1"/>
          </p:cNvPicPr>
          <p:nvPr userDrawn="1"/>
        </p:nvPicPr>
        <p:blipFill>
          <a:blip r:embed="rId2">
            <a:extLst>
              <a:ext uri="{BEBA8EAE-BF5A-486C-A8C5-ECC9F3942E4B}">
                <a14:imgProps xmlns:a14="http://schemas.microsoft.com/office/drawing/2010/main">
                  <a14:imgLayer r:embed="rId3">
                    <a14:imgEffect>
                      <a14:artisticCutout/>
                    </a14:imgEffect>
                  </a14:imgLayer>
                </a14:imgProps>
              </a:ext>
            </a:extLst>
          </a:blip>
          <a:srcRect/>
          <a:stretch/>
        </p:blipFill>
        <p:spPr>
          <a:xfrm>
            <a:off x="2" y="4111"/>
            <a:ext cx="12194250" cy="6851043"/>
          </a:xfrm>
          <a:prstGeom prst="rect">
            <a:avLst/>
          </a:prstGeom>
        </p:spPr>
      </p:pic>
      <p:sp>
        <p:nvSpPr>
          <p:cNvPr id="5" name="Title 1">
            <a:extLst>
              <a:ext uri="{FF2B5EF4-FFF2-40B4-BE49-F238E27FC236}">
                <a16:creationId xmlns:a16="http://schemas.microsoft.com/office/drawing/2014/main" id="{823A6A58-2610-5714-6FC6-1BEF65202119}"/>
              </a:ext>
            </a:extLst>
          </p:cNvPr>
          <p:cNvSpPr>
            <a:spLocks noGrp="1"/>
          </p:cNvSpPr>
          <p:nvPr>
            <p:ph type="ctrTitle"/>
          </p:nvPr>
        </p:nvSpPr>
        <p:spPr>
          <a:xfrm>
            <a:off x="550863" y="2366673"/>
            <a:ext cx="11090275" cy="914545"/>
          </a:xfrm>
        </p:spPr>
        <p:txBody>
          <a:bodyPr anchor="b">
            <a:normAutofit/>
          </a:bodyPr>
          <a:lstStyle>
            <a:lvl1pPr algn="r">
              <a:defRPr sz="4800" b="1" spc="-150">
                <a:solidFill>
                  <a:srgbClr val="014552"/>
                </a:solidFill>
                <a:latin typeface="Arial" panose="020B0604020202020204" pitchFamily="34" charset="0"/>
                <a:cs typeface="Arial" panose="020B0604020202020204" pitchFamily="34" charset="0"/>
              </a:defRPr>
            </a:lvl1pPr>
          </a:lstStyle>
          <a:p>
            <a:r>
              <a:rPr lang="en-US"/>
              <a:t>Click to edit Master title style</a:t>
            </a:r>
            <a:endParaRPr lang="en-GT"/>
          </a:p>
        </p:txBody>
      </p:sp>
      <p:sp>
        <p:nvSpPr>
          <p:cNvPr id="6" name="Text Placeholder 9">
            <a:extLst>
              <a:ext uri="{FF2B5EF4-FFF2-40B4-BE49-F238E27FC236}">
                <a16:creationId xmlns:a16="http://schemas.microsoft.com/office/drawing/2014/main" id="{A0B0C1CD-BFDE-D89C-C97E-810BF4FB4866}"/>
              </a:ext>
            </a:extLst>
          </p:cNvPr>
          <p:cNvSpPr>
            <a:spLocks noGrp="1"/>
          </p:cNvSpPr>
          <p:nvPr>
            <p:ph type="body" sz="quarter" idx="10" hasCustomPrompt="1"/>
          </p:nvPr>
        </p:nvSpPr>
        <p:spPr>
          <a:xfrm>
            <a:off x="550863" y="3281363"/>
            <a:ext cx="11090275" cy="560964"/>
          </a:xfrm>
        </p:spPr>
        <p:txBody>
          <a:bodyPr anchor="ctr">
            <a:normAutofit/>
          </a:bodyPr>
          <a:lstStyle>
            <a:lvl1pPr marL="0" indent="0" algn="r">
              <a:buNone/>
              <a:defRPr sz="2400">
                <a:solidFill>
                  <a:srgbClr val="0C9093"/>
                </a:solidFill>
                <a:latin typeface="Arial" panose="020B0604020202020204" pitchFamily="34" charset="0"/>
                <a:cs typeface="Arial" panose="020B0604020202020204" pitchFamily="34" charset="0"/>
              </a:defRPr>
            </a:lvl1pPr>
          </a:lstStyle>
          <a:p>
            <a:pPr lvl="0"/>
            <a:r>
              <a:rPr lang="en-GT"/>
              <a:t>Click to edit Master subtitle style</a:t>
            </a:r>
          </a:p>
        </p:txBody>
      </p:sp>
      <p:pic>
        <p:nvPicPr>
          <p:cNvPr id="7" name="Picture 6" descr="A black background with blue and orange text&#10;&#10;Description automatically generated">
            <a:extLst>
              <a:ext uri="{FF2B5EF4-FFF2-40B4-BE49-F238E27FC236}">
                <a16:creationId xmlns:a16="http://schemas.microsoft.com/office/drawing/2014/main" id="{4D1E5449-AF8B-952B-2228-D3431B6A12A9}"/>
              </a:ext>
            </a:extLst>
          </p:cNvPr>
          <p:cNvPicPr>
            <a:picLocks noChangeAspect="1"/>
          </p:cNvPicPr>
          <p:nvPr userDrawn="1"/>
        </p:nvPicPr>
        <p:blipFill>
          <a:blip r:embed="rId4"/>
          <a:stretch>
            <a:fillRect/>
          </a:stretch>
        </p:blipFill>
        <p:spPr>
          <a:xfrm>
            <a:off x="10714382" y="6060823"/>
            <a:ext cx="1290794" cy="692184"/>
          </a:xfrm>
          <a:prstGeom prst="rect">
            <a:avLst/>
          </a:prstGeom>
        </p:spPr>
      </p:pic>
    </p:spTree>
    <p:extLst>
      <p:ext uri="{BB962C8B-B14F-4D97-AF65-F5344CB8AC3E}">
        <p14:creationId xmlns:p14="http://schemas.microsoft.com/office/powerpoint/2010/main" val="515272514"/>
      </p:ext>
    </p:extLst>
  </p:cSld>
  <p:clrMapOvr>
    <a:masterClrMapping/>
  </p:clrMapOvr>
</p:sldLayout>
</file>

<file path=ppt/slideLayouts/slideLayout291.xml><?xml version="1.0" encoding="utf-8"?>
<p:sldLayout xmlns:a="http://schemas.openxmlformats.org/drawingml/2006/main" xmlns:r="http://schemas.openxmlformats.org/officeDocument/2006/relationships" xmlns:p="http://schemas.openxmlformats.org/presentationml/2006/main" userDrawn="1">
  <p:cSld name="5_GAC_footer_gblue-gray">
    <p:bg>
      <p:bgPr>
        <a:solidFill>
          <a:schemeClr val="bg1"/>
        </a:solidFill>
        <a:effectLst/>
      </p:bgPr>
    </p:bg>
    <p:spTree>
      <p:nvGrpSpPr>
        <p:cNvPr id="1" name=""/>
        <p:cNvGrpSpPr/>
        <p:nvPr/>
      </p:nvGrpSpPr>
      <p:grpSpPr>
        <a:xfrm>
          <a:off x="0" y="0"/>
          <a:ext cx="0" cy="0"/>
          <a:chOff x="0" y="0"/>
          <a:chExt cx="0" cy="0"/>
        </a:xfrm>
      </p:grpSpPr>
      <p:pic>
        <p:nvPicPr>
          <p:cNvPr id="23" name="Picture 5" descr="Picture 5"/>
          <p:cNvPicPr>
            <a:picLocks noChangeAspect="1"/>
          </p:cNvPicPr>
          <p:nvPr/>
        </p:nvPicPr>
        <p:blipFill>
          <a:blip r:embed="rId2"/>
          <a:stretch>
            <a:fillRect/>
          </a:stretch>
        </p:blipFill>
        <p:spPr>
          <a:xfrm>
            <a:off x="381000" y="6458903"/>
            <a:ext cx="453347" cy="160021"/>
          </a:xfrm>
          <a:prstGeom prst="rect">
            <a:avLst/>
          </a:prstGeom>
          <a:ln w="12700">
            <a:miter lim="400000"/>
          </a:ln>
        </p:spPr>
      </p:pic>
      <p:sp>
        <p:nvSpPr>
          <p:cNvPr id="2" name="Slide Number Placeholder 3">
            <a:extLst>
              <a:ext uri="{FF2B5EF4-FFF2-40B4-BE49-F238E27FC236}">
                <a16:creationId xmlns:a16="http://schemas.microsoft.com/office/drawing/2014/main" id="{EBEEFBFA-8F18-63D5-2ACA-75A356C47E42}"/>
              </a:ext>
            </a:extLst>
          </p:cNvPr>
          <p:cNvSpPr txBox="1">
            <a:spLocks noGrp="1"/>
          </p:cNvSpPr>
          <p:nvPr>
            <p:ph type="sldNum" sz="quarter" idx="2"/>
          </p:nvPr>
        </p:nvSpPr>
        <p:spPr>
          <a:xfrm>
            <a:off x="11748704" y="6437706"/>
            <a:ext cx="154296" cy="202417"/>
          </a:xfrm>
          <a:prstGeom prst="rect">
            <a:avLst/>
          </a:prstGeom>
          <a:extLst>
            <a:ext uri="{C572A759-6A51-4108-AA02-DFA0A04FC94B}">
              <ma14:wrappingTextBoxFlag xmlns="" xmlns:ma14="http://schemas.microsoft.com/office/mac/drawingml/2011/main" xmlns:a14="http://schemas.microsoft.com/office/drawing/2010/main" xmlns:m="http://schemas.openxmlformats.org/officeDocument/2006/math" val="1"/>
            </a:ext>
          </a:extLst>
        </p:spPr>
        <p:txBody>
          <a:bodyPr/>
          <a:lstStyle/>
          <a:p>
            <a:fld id="{86CB4B4D-7CA3-9044-876B-883B54F8677D}" type="slidenum">
              <a:rPr/>
              <a:t>‹#›</a:t>
            </a:fld>
            <a:endParaRPr/>
          </a:p>
        </p:txBody>
      </p:sp>
      <p:sp>
        <p:nvSpPr>
          <p:cNvPr id="3" name="Straight Connector 26">
            <a:extLst>
              <a:ext uri="{FF2B5EF4-FFF2-40B4-BE49-F238E27FC236}">
                <a16:creationId xmlns:a16="http://schemas.microsoft.com/office/drawing/2014/main" id="{D2400453-0A7F-E4AF-2A29-FA520D701716}"/>
              </a:ext>
            </a:extLst>
          </p:cNvPr>
          <p:cNvSpPr/>
          <p:nvPr userDrawn="1"/>
        </p:nvSpPr>
        <p:spPr>
          <a:xfrm>
            <a:off x="1588" y="6300863"/>
            <a:ext cx="12188826" cy="1"/>
          </a:xfrm>
          <a:prstGeom prst="line">
            <a:avLst/>
          </a:prstGeom>
          <a:ln w="12700">
            <a:solidFill>
              <a:srgbClr val="D0CECE"/>
            </a:solidFill>
            <a:miter/>
          </a:ln>
        </p:spPr>
        <p:txBody>
          <a:bodyPr tIns="45720" bIns="45720"/>
          <a:lstStyle/>
          <a:p>
            <a:endParaRPr sz="1800"/>
          </a:p>
        </p:txBody>
      </p:sp>
    </p:spTree>
    <p:extLst>
      <p:ext uri="{BB962C8B-B14F-4D97-AF65-F5344CB8AC3E}">
        <p14:creationId xmlns:p14="http://schemas.microsoft.com/office/powerpoint/2010/main" val="3750199002"/>
      </p:ext>
    </p:extLst>
  </p:cSld>
  <p:clrMapOvr>
    <a:masterClrMapping/>
  </p:clrMapOvr>
  <p:transition spd="med"/>
</p:sldLayout>
</file>

<file path=ppt/slideLayouts/slideLayout292.xml><?xml version="1.0" encoding="utf-8"?>
<p:sldLayout xmlns:a="http://schemas.openxmlformats.org/drawingml/2006/main" xmlns:r="http://schemas.openxmlformats.org/officeDocument/2006/relationships" xmlns:p="http://schemas.openxmlformats.org/presentationml/2006/main" userDrawn="1">
  <p:cSld name="Blank_white background">
    <p:bg>
      <p:bgPr>
        <a:solidFill>
          <a:schemeClr val="bg1"/>
        </a:solidFill>
        <a:effectLst/>
      </p:bgPr>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ABAF21B4-0C6A-936F-9B25-36368C08FFF3}"/>
              </a:ext>
            </a:extLst>
          </p:cNvPr>
          <p:cNvSpPr/>
          <p:nvPr userDrawn="1"/>
        </p:nvSpPr>
        <p:spPr bwMode="auto">
          <a:xfrm>
            <a:off x="11774680" y="6544063"/>
            <a:ext cx="229677" cy="161925"/>
          </a:xfrm>
          <a:prstGeom prst="rect">
            <a:avLst/>
          </a:prstGeom>
          <a:no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0" rIns="0" bIns="0" numCol="1" spcCol="0" rtlCol="0" fromWordArt="0" anchor="t" anchorCtr="0" forceAA="0" compatLnSpc="1">
            <a:prstTxWarp prst="textNoShape">
              <a:avLst/>
            </a:prstTxWarp>
            <a:noAutofit/>
          </a:bodyPr>
          <a:lstStyle/>
          <a:p>
            <a:pPr algn="ctr" defTabSz="932472" fontAlgn="base">
              <a:spcBef>
                <a:spcPct val="0"/>
              </a:spcBef>
              <a:spcAft>
                <a:spcPct val="0"/>
              </a:spcAft>
            </a:pPr>
            <a:fld id="{C27760DF-7B51-2049-95A7-68E4AF2325C2}" type="slidenum">
              <a:rPr lang="en-US" sz="1000" b="0" i="0" dirty="0">
                <a:solidFill>
                  <a:srgbClr val="006F44"/>
                </a:solidFill>
                <a:latin typeface="Arial" panose="020B0604020202020204" pitchFamily="34" charset="0"/>
                <a:ea typeface="Segoe UI" pitchFamily="34" charset="0"/>
                <a:cs typeface="Arial" panose="020B0604020202020204" pitchFamily="34" charset="0"/>
              </a:rPr>
              <a:t>‹#›</a:t>
            </a:fld>
            <a:endParaRPr lang="en-US" sz="1000" b="0" i="0">
              <a:solidFill>
                <a:srgbClr val="006F44"/>
              </a:solidFill>
              <a:latin typeface="Arial" panose="020B0604020202020204" pitchFamily="34" charset="0"/>
              <a:ea typeface="Segoe UI" pitchFamily="34" charset="0"/>
              <a:cs typeface="Arial" panose="020B0604020202020204" pitchFamily="34" charset="0"/>
            </a:endParaRPr>
          </a:p>
        </p:txBody>
      </p:sp>
      <p:sp>
        <p:nvSpPr>
          <p:cNvPr id="6" name="Text Placeholder 10">
            <a:extLst>
              <a:ext uri="{FF2B5EF4-FFF2-40B4-BE49-F238E27FC236}">
                <a16:creationId xmlns:a16="http://schemas.microsoft.com/office/drawing/2014/main" id="{8D33FC34-C1EE-CC31-5788-BA73E68E9773}"/>
              </a:ext>
            </a:extLst>
          </p:cNvPr>
          <p:cNvSpPr>
            <a:spLocks noGrp="1"/>
          </p:cNvSpPr>
          <p:nvPr>
            <p:ph type="body" sz="quarter" idx="10"/>
          </p:nvPr>
        </p:nvSpPr>
        <p:spPr>
          <a:xfrm>
            <a:off x="8793957" y="4402668"/>
            <a:ext cx="2771775" cy="550863"/>
          </a:xfrm>
        </p:spPr>
        <p:txBody>
          <a:bodyPr lIns="0" tIns="0" rIns="0" bIns="0">
            <a:noAutofit/>
          </a:bodyPr>
          <a:lstStyle>
            <a:lvl1pPr marL="0" indent="0">
              <a:buNone/>
              <a:defRPr kumimoji="0" lang="en-GB" sz="2400" b="1" i="0" u="none" strike="noStrike" kern="1200" cap="none" spc="0" normalizeH="0" baseline="0">
                <a:ln w="3175">
                  <a:noFill/>
                </a:ln>
                <a:solidFill>
                  <a:srgbClr val="006F44"/>
                </a:solidFill>
                <a:effectLst/>
                <a:uLnTx/>
                <a:uFillTx/>
                <a:latin typeface="Georgia" panose="02040502050405020303" pitchFamily="18" charset="0"/>
                <a:ea typeface="+mn-ea"/>
                <a:cs typeface="+mn-cs"/>
              </a:defRPr>
            </a:lvl1pPr>
          </a:lstStyle>
          <a:p>
            <a:pPr lvl="0"/>
            <a:endParaRPr lang="en-GB"/>
          </a:p>
        </p:txBody>
      </p:sp>
      <p:sp>
        <p:nvSpPr>
          <p:cNvPr id="7" name="Text Placeholder 13">
            <a:extLst>
              <a:ext uri="{FF2B5EF4-FFF2-40B4-BE49-F238E27FC236}">
                <a16:creationId xmlns:a16="http://schemas.microsoft.com/office/drawing/2014/main" id="{068A3FF9-1370-A066-C905-4AD36ADA6D9D}"/>
              </a:ext>
            </a:extLst>
          </p:cNvPr>
          <p:cNvSpPr>
            <a:spLocks noGrp="1"/>
          </p:cNvSpPr>
          <p:nvPr>
            <p:ph type="body" sz="quarter" idx="11"/>
          </p:nvPr>
        </p:nvSpPr>
        <p:spPr>
          <a:xfrm>
            <a:off x="8793957" y="4953531"/>
            <a:ext cx="2771774" cy="254645"/>
          </a:xfrm>
        </p:spPr>
        <p:txBody>
          <a:bodyPr lIns="0" tIns="0" rIns="0" bIns="0">
            <a:noAutofit/>
          </a:bodyPr>
          <a:lstStyle>
            <a:lvl1pPr marL="0" indent="0">
              <a:buNone/>
              <a:defRPr kumimoji="0" lang="en-US" sz="1600" b="1" i="0" u="none" strike="noStrike" kern="1200" cap="none" spc="0" normalizeH="0" baseline="0" smtClean="0">
                <a:ln>
                  <a:noFill/>
                </a:ln>
                <a:solidFill>
                  <a:srgbClr val="006F44"/>
                </a:solidFill>
                <a:effectLst/>
                <a:uLnTx/>
                <a:uFillTx/>
                <a:latin typeface="Arial" panose="020B0604020202020204" pitchFamily="34" charset="0"/>
                <a:ea typeface="+mn-ea"/>
                <a:cs typeface="Arial" panose="020B0604020202020204" pitchFamily="34" charset="0"/>
              </a:defRPr>
            </a:lvl1pPr>
          </a:lstStyle>
          <a:p>
            <a:pPr lvl="0"/>
            <a:r>
              <a:rPr lang="en-US"/>
              <a:t>Click to edit Master text</a:t>
            </a:r>
          </a:p>
        </p:txBody>
      </p:sp>
      <p:sp>
        <p:nvSpPr>
          <p:cNvPr id="8" name="Text Placeholder 13">
            <a:extLst>
              <a:ext uri="{FF2B5EF4-FFF2-40B4-BE49-F238E27FC236}">
                <a16:creationId xmlns:a16="http://schemas.microsoft.com/office/drawing/2014/main" id="{B719F961-35A1-4492-A2AC-31E17C494EFF}"/>
              </a:ext>
            </a:extLst>
          </p:cNvPr>
          <p:cNvSpPr>
            <a:spLocks noGrp="1"/>
          </p:cNvSpPr>
          <p:nvPr>
            <p:ph type="body" sz="quarter" idx="12" hasCustomPrompt="1"/>
          </p:nvPr>
        </p:nvSpPr>
        <p:spPr>
          <a:xfrm>
            <a:off x="8793957" y="5299323"/>
            <a:ext cx="2771774" cy="486130"/>
          </a:xfrm>
        </p:spPr>
        <p:txBody>
          <a:bodyPr lIns="0" tIns="0" rIns="0" bIns="0">
            <a:noAutofit/>
          </a:bodyPr>
          <a:lstStyle>
            <a:lvl1pPr marL="0" indent="0">
              <a:buNone/>
              <a:defRPr kumimoji="0" lang="en-US" sz="1400" b="0" i="0" u="none" strike="noStrike" kern="1200" cap="none" spc="0" normalizeH="0" baseline="0" smtClean="0">
                <a:ln>
                  <a:noFill/>
                </a:ln>
                <a:solidFill>
                  <a:schemeClr val="accent3"/>
                </a:solidFill>
                <a:effectLst/>
                <a:uLnTx/>
                <a:uFillTx/>
                <a:latin typeface="Arial" panose="020B0604020202020204" pitchFamily="34" charset="0"/>
                <a:ea typeface="+mn-ea"/>
                <a:cs typeface="Arial" panose="020B0604020202020204" pitchFamily="34" charset="0"/>
              </a:defRPr>
            </a:lvl1pPr>
          </a:lstStyle>
          <a:p>
            <a:pPr marL="0" marR="0" lvl="0" indent="0" algn="l" defTabSz="685800" rtl="0" eaLnBrk="1" fontAlgn="auto" latinLnBrk="0" hangingPunct="1">
              <a:lnSpc>
                <a:spcPct val="110000"/>
              </a:lnSpc>
              <a:spcBef>
                <a:spcPts val="0"/>
              </a:spcBef>
              <a:spcAft>
                <a:spcPts val="600"/>
              </a:spcAft>
              <a:buClrTx/>
              <a:buSzTx/>
              <a:buFontTx/>
              <a:buNone/>
              <a:tabLst/>
              <a:defRPr/>
            </a:pPr>
            <a:r>
              <a:rPr lang="en-US"/>
              <a:t>Click to edit </a:t>
            </a:r>
            <a:br>
              <a:rPr lang="en-US"/>
            </a:br>
            <a:r>
              <a:rPr lang="en-US"/>
              <a:t>Master text</a:t>
            </a:r>
          </a:p>
        </p:txBody>
      </p:sp>
      <p:sp>
        <p:nvSpPr>
          <p:cNvPr id="9" name="Text Placeholder 13">
            <a:extLst>
              <a:ext uri="{FF2B5EF4-FFF2-40B4-BE49-F238E27FC236}">
                <a16:creationId xmlns:a16="http://schemas.microsoft.com/office/drawing/2014/main" id="{F346A2FE-A303-1A83-1689-B589B4ACBA45}"/>
              </a:ext>
            </a:extLst>
          </p:cNvPr>
          <p:cNvSpPr>
            <a:spLocks noGrp="1"/>
          </p:cNvSpPr>
          <p:nvPr>
            <p:ph type="body" sz="quarter" idx="13"/>
          </p:nvPr>
        </p:nvSpPr>
        <p:spPr>
          <a:xfrm>
            <a:off x="8793957" y="6029608"/>
            <a:ext cx="1526381" cy="163346"/>
          </a:xfrm>
        </p:spPr>
        <p:txBody>
          <a:bodyPr lIns="0" tIns="0" rIns="0" bIns="0">
            <a:noAutofit/>
          </a:bodyPr>
          <a:lstStyle>
            <a:lvl1pPr marL="0" indent="0">
              <a:buNone/>
              <a:defRPr kumimoji="0" lang="en-US" sz="1000" b="1" i="0" u="none" strike="noStrike" kern="1200" cap="none" spc="0" normalizeH="0" baseline="0" smtClean="0">
                <a:ln>
                  <a:noFill/>
                </a:ln>
                <a:solidFill>
                  <a:srgbClr val="006F44"/>
                </a:solidFill>
                <a:effectLst/>
                <a:uLnTx/>
                <a:uFillTx/>
                <a:latin typeface="Arial" panose="020B0604020202020204" pitchFamily="34" charset="0"/>
                <a:ea typeface="+mn-ea"/>
                <a:cs typeface="Arial" panose="020B0604020202020204" pitchFamily="34" charset="0"/>
              </a:defRPr>
            </a:lvl1pPr>
          </a:lstStyle>
          <a:p>
            <a:pPr marL="0" marR="0" lvl="0" indent="0" algn="l" defTabSz="685800" rtl="0" eaLnBrk="1" fontAlgn="auto" latinLnBrk="0" hangingPunct="1">
              <a:lnSpc>
                <a:spcPct val="110000"/>
              </a:lnSpc>
              <a:spcBef>
                <a:spcPts val="0"/>
              </a:spcBef>
              <a:spcAft>
                <a:spcPts val="600"/>
              </a:spcAft>
              <a:buClrTx/>
              <a:buSzTx/>
              <a:buFontTx/>
              <a:buNone/>
              <a:tabLst/>
              <a:defRPr/>
            </a:pPr>
            <a:r>
              <a:rPr lang="en-US"/>
              <a:t>Click to edit Master</a:t>
            </a:r>
          </a:p>
        </p:txBody>
      </p:sp>
      <p:pic>
        <p:nvPicPr>
          <p:cNvPr id="2" name="Picture 1">
            <a:extLst>
              <a:ext uri="{FF2B5EF4-FFF2-40B4-BE49-F238E27FC236}">
                <a16:creationId xmlns:a16="http://schemas.microsoft.com/office/drawing/2014/main" id="{FD81C3F3-6A45-5F09-C66F-02B52DB73EBE}"/>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291919" y="6381723"/>
            <a:ext cx="2610769" cy="300783"/>
          </a:xfrm>
          <a:prstGeom prst="rect">
            <a:avLst/>
          </a:prstGeom>
        </p:spPr>
      </p:pic>
    </p:spTree>
    <p:extLst>
      <p:ext uri="{BB962C8B-B14F-4D97-AF65-F5344CB8AC3E}">
        <p14:creationId xmlns:p14="http://schemas.microsoft.com/office/powerpoint/2010/main" val="148312714"/>
      </p:ext>
    </p:extLst>
  </p:cSld>
  <p:clrMapOvr>
    <a:masterClrMapping/>
  </p:clrMapOvr>
</p:sldLayout>
</file>

<file path=ppt/slideLayouts/slideLayout293.xml><?xml version="1.0" encoding="utf-8"?>
<p:sldLayout xmlns:a="http://schemas.openxmlformats.org/drawingml/2006/main" xmlns:r="http://schemas.openxmlformats.org/officeDocument/2006/relationships" xmlns:p="http://schemas.openxmlformats.org/presentationml/2006/main" preserve="1" userDrawn="1">
  <p:cSld name="5_Title Slide">
    <p:spTree>
      <p:nvGrpSpPr>
        <p:cNvPr id="1" name=""/>
        <p:cNvGrpSpPr/>
        <p:nvPr/>
      </p:nvGrpSpPr>
      <p:grpSpPr>
        <a:xfrm>
          <a:off x="0" y="0"/>
          <a:ext cx="0" cy="0"/>
          <a:chOff x="0" y="0"/>
          <a:chExt cx="0" cy="0"/>
        </a:xfrm>
      </p:grpSpPr>
      <p:pic>
        <p:nvPicPr>
          <p:cNvPr id="8" name="Picture 7" descr="A close-up of a bottle&#10;&#10;Description automatically generated">
            <a:extLst>
              <a:ext uri="{FF2B5EF4-FFF2-40B4-BE49-F238E27FC236}">
                <a16:creationId xmlns:a16="http://schemas.microsoft.com/office/drawing/2014/main" id="{435BABC6-26F7-76A2-9171-C9E57ACE53BD}"/>
              </a:ext>
            </a:extLst>
          </p:cNvPr>
          <p:cNvPicPr>
            <a:picLocks noChangeAspect="1"/>
          </p:cNvPicPr>
          <p:nvPr userDrawn="1"/>
        </p:nvPicPr>
        <p:blipFill>
          <a:blip r:embed="rId2">
            <a:extLst>
              <a:ext uri="{BEBA8EAE-BF5A-486C-A8C5-ECC9F3942E4B}">
                <a14:imgProps xmlns:a14="http://schemas.microsoft.com/office/drawing/2010/main">
                  <a14:imgLayer r:embed="rId3">
                    <a14:imgEffect>
                      <a14:saturation sat="200000"/>
                    </a14:imgEffect>
                  </a14:imgLayer>
                </a14:imgProps>
              </a:ext>
              <a:ext uri="{28A0092B-C50C-407E-A947-70E740481C1C}">
                <a14:useLocalDpi xmlns:a14="http://schemas.microsoft.com/office/drawing/2010/main"/>
              </a:ext>
            </a:extLst>
          </a:blip>
          <a:srcRect/>
          <a:stretch/>
        </p:blipFill>
        <p:spPr>
          <a:xfrm>
            <a:off x="0" y="0"/>
            <a:ext cx="12192000" cy="6858000"/>
          </a:xfrm>
          <a:prstGeom prst="rect">
            <a:avLst/>
          </a:prstGeom>
        </p:spPr>
      </p:pic>
      <p:pic>
        <p:nvPicPr>
          <p:cNvPr id="13" name="Picture 12" descr="A black sign with white text&#10;&#10;AI-generated content may be incorrect.">
            <a:extLst>
              <a:ext uri="{FF2B5EF4-FFF2-40B4-BE49-F238E27FC236}">
                <a16:creationId xmlns:a16="http://schemas.microsoft.com/office/drawing/2014/main" id="{E66214ED-2184-8DEE-7D05-8E6FDFF62E4C}"/>
              </a:ext>
            </a:extLst>
          </p:cNvPr>
          <p:cNvPicPr>
            <a:picLocks noChangeAspect="1"/>
          </p:cNvPicPr>
          <p:nvPr userDrawn="1"/>
        </p:nvPicPr>
        <p:blipFill>
          <a:blip r:embed="rId4">
            <a:extLst>
              <a:ext uri="{28A0092B-C50C-407E-A947-70E740481C1C}">
                <a14:useLocalDpi xmlns:a14="http://schemas.microsoft.com/office/drawing/2010/main"/>
              </a:ext>
            </a:extLst>
          </a:blip>
          <a:stretch>
            <a:fillRect/>
          </a:stretch>
        </p:blipFill>
        <p:spPr>
          <a:xfrm>
            <a:off x="11169426" y="5491189"/>
            <a:ext cx="479400" cy="858811"/>
          </a:xfrm>
          <a:prstGeom prst="rect">
            <a:avLst/>
          </a:prstGeom>
        </p:spPr>
      </p:pic>
      <p:sp>
        <p:nvSpPr>
          <p:cNvPr id="2" name="Title 1">
            <a:extLst>
              <a:ext uri="{FF2B5EF4-FFF2-40B4-BE49-F238E27FC236}">
                <a16:creationId xmlns:a16="http://schemas.microsoft.com/office/drawing/2014/main" id="{DB3D5E4E-0D9D-B32C-BA6E-79F2EC5F383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3457B6E1-88E9-14A6-7E99-36787F69843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FA5D0701-98D6-5A1A-3D1F-C6506F881112}"/>
              </a:ext>
            </a:extLst>
          </p:cNvPr>
          <p:cNvSpPr>
            <a:spLocks noGrp="1"/>
          </p:cNvSpPr>
          <p:nvPr>
            <p:ph type="dt" sz="half" idx="10"/>
          </p:nvPr>
        </p:nvSpPr>
        <p:spPr/>
        <p:txBody>
          <a:bodyPr/>
          <a:lstStyle/>
          <a:p>
            <a:fld id="{E5281B6B-85A0-4F14-9491-CC8C6E1CBC5C}" type="datetimeFigureOut">
              <a:rPr lang="en-US" smtClean="0"/>
              <a:t>8/22/2025</a:t>
            </a:fld>
            <a:endParaRPr lang="en-US"/>
          </a:p>
        </p:txBody>
      </p:sp>
      <p:sp>
        <p:nvSpPr>
          <p:cNvPr id="5" name="Footer Placeholder 4">
            <a:extLst>
              <a:ext uri="{FF2B5EF4-FFF2-40B4-BE49-F238E27FC236}">
                <a16:creationId xmlns:a16="http://schemas.microsoft.com/office/drawing/2014/main" id="{3672809B-CC6B-E100-F1B8-74E369B128F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7941EC3-8AD8-1503-0E7C-742C4FC1B5CD}"/>
              </a:ext>
            </a:extLst>
          </p:cNvPr>
          <p:cNvSpPr>
            <a:spLocks noGrp="1"/>
          </p:cNvSpPr>
          <p:nvPr>
            <p:ph type="sldNum" sz="quarter" idx="12"/>
          </p:nvPr>
        </p:nvSpPr>
        <p:spPr/>
        <p:txBody>
          <a:bodyPr/>
          <a:lstStyle/>
          <a:p>
            <a:fld id="{47BA49EA-A6FA-4D81-AB8A-28D9CC903DAF}" type="slidenum">
              <a:rPr lang="en-US" smtClean="0"/>
              <a:t>‹#›</a:t>
            </a:fld>
            <a:endParaRPr lang="en-US"/>
          </a:p>
        </p:txBody>
      </p:sp>
      <p:pic>
        <p:nvPicPr>
          <p:cNvPr id="9" name="Picture 8">
            <a:extLst>
              <a:ext uri="{FF2B5EF4-FFF2-40B4-BE49-F238E27FC236}">
                <a16:creationId xmlns:a16="http://schemas.microsoft.com/office/drawing/2014/main" id="{0DF8C47B-044D-ED3C-12A0-EFB8FCD4744D}"/>
              </a:ext>
            </a:extLst>
          </p:cNvPr>
          <p:cNvPicPr>
            <a:picLocks noChangeAspect="1"/>
          </p:cNvPicPr>
          <p:nvPr userDrawn="1"/>
        </p:nvPicPr>
        <p:blipFill>
          <a:blip r:embed="rId5"/>
          <a:stretch>
            <a:fillRect/>
          </a:stretch>
        </p:blipFill>
        <p:spPr>
          <a:xfrm>
            <a:off x="11178846" y="3647994"/>
            <a:ext cx="558800" cy="1663700"/>
          </a:xfrm>
          <a:prstGeom prst="rect">
            <a:avLst/>
          </a:prstGeom>
        </p:spPr>
      </p:pic>
      <p:pic>
        <p:nvPicPr>
          <p:cNvPr id="10" name="Picture 9">
            <a:extLst>
              <a:ext uri="{FF2B5EF4-FFF2-40B4-BE49-F238E27FC236}">
                <a16:creationId xmlns:a16="http://schemas.microsoft.com/office/drawing/2014/main" id="{FD083CA6-2359-A19D-40FD-8B3FEB3C90AD}"/>
              </a:ext>
            </a:extLst>
          </p:cNvPr>
          <p:cNvPicPr>
            <a:picLocks noChangeAspect="1"/>
          </p:cNvPicPr>
          <p:nvPr userDrawn="1"/>
        </p:nvPicPr>
        <p:blipFill>
          <a:blip r:embed="rId6"/>
          <a:stretch>
            <a:fillRect/>
          </a:stretch>
        </p:blipFill>
        <p:spPr>
          <a:xfrm>
            <a:off x="908808" y="900301"/>
            <a:ext cx="2144098" cy="687467"/>
          </a:xfrm>
          <a:prstGeom prst="rect">
            <a:avLst/>
          </a:prstGeom>
        </p:spPr>
      </p:pic>
    </p:spTree>
    <p:extLst>
      <p:ext uri="{BB962C8B-B14F-4D97-AF65-F5344CB8AC3E}">
        <p14:creationId xmlns:p14="http://schemas.microsoft.com/office/powerpoint/2010/main" val="2949357126"/>
      </p:ext>
    </p:extLst>
  </p:cSld>
  <p:clrMapOvr>
    <a:masterClrMapping/>
  </p:clrMapOvr>
</p:sldLayout>
</file>

<file path=ppt/slideLayouts/slideLayout294.xml><?xml version="1.0" encoding="utf-8"?>
<p:sldLayout xmlns:a="http://schemas.openxmlformats.org/drawingml/2006/main" xmlns:r="http://schemas.openxmlformats.org/officeDocument/2006/relationships" xmlns:p="http://schemas.openxmlformats.org/presentationml/2006/main" type="blank" preserve="1">
  <p:cSld name="4_Blank">
    <p:spTree>
      <p:nvGrpSpPr>
        <p:cNvPr id="1" name=""/>
        <p:cNvGrpSpPr/>
        <p:nvPr/>
      </p:nvGrpSpPr>
      <p:grpSpPr>
        <a:xfrm>
          <a:off x="0" y="0"/>
          <a:ext cx="0" cy="0"/>
          <a:chOff x="0" y="0"/>
          <a:chExt cx="0" cy="0"/>
        </a:xfrm>
      </p:grpSpPr>
      <p:pic>
        <p:nvPicPr>
          <p:cNvPr id="5" name="Picture 4" descr="A person with a beard and mustache&#10;&#10;AI-generated content may be incorrect.">
            <a:extLst>
              <a:ext uri="{FF2B5EF4-FFF2-40B4-BE49-F238E27FC236}">
                <a16:creationId xmlns:a16="http://schemas.microsoft.com/office/drawing/2014/main" id="{0EEECD12-5D4E-5DF5-2AD7-D945967412C7}"/>
              </a:ext>
            </a:extLst>
          </p:cNvPr>
          <p:cNvPicPr>
            <a:picLocks noChangeAspect="1"/>
          </p:cNvPicPr>
          <p:nvPr userDrawn="1"/>
        </p:nvPicPr>
        <p:blipFill>
          <a:blip r:embed="rId2">
            <a:extLst>
              <a:ext uri="{28A0092B-C50C-407E-A947-70E740481C1C}">
                <a14:useLocalDpi xmlns:a14="http://schemas.microsoft.com/office/drawing/2010/main"/>
              </a:ext>
            </a:extLst>
          </a:blip>
          <a:srcRect/>
          <a:stretch/>
        </p:blipFill>
        <p:spPr>
          <a:xfrm>
            <a:off x="0" y="0"/>
            <a:ext cx="12192000" cy="6858000"/>
          </a:xfrm>
          <a:prstGeom prst="rect">
            <a:avLst/>
          </a:prstGeom>
        </p:spPr>
      </p:pic>
      <p:pic>
        <p:nvPicPr>
          <p:cNvPr id="6" name="Picture 5">
            <a:extLst>
              <a:ext uri="{FF2B5EF4-FFF2-40B4-BE49-F238E27FC236}">
                <a16:creationId xmlns:a16="http://schemas.microsoft.com/office/drawing/2014/main" id="{311310B2-8707-F110-D90C-A4E6E11269E9}"/>
              </a:ext>
            </a:extLst>
          </p:cNvPr>
          <p:cNvPicPr>
            <a:picLocks noChangeAspect="1"/>
          </p:cNvPicPr>
          <p:nvPr userDrawn="1"/>
        </p:nvPicPr>
        <p:blipFill>
          <a:blip r:embed="rId3"/>
          <a:stretch>
            <a:fillRect/>
          </a:stretch>
        </p:blipFill>
        <p:spPr>
          <a:xfrm>
            <a:off x="10867105" y="403918"/>
            <a:ext cx="913082" cy="289728"/>
          </a:xfrm>
          <a:prstGeom prst="rect">
            <a:avLst/>
          </a:prstGeom>
        </p:spPr>
      </p:pic>
    </p:spTree>
    <p:extLst>
      <p:ext uri="{BB962C8B-B14F-4D97-AF65-F5344CB8AC3E}">
        <p14:creationId xmlns:p14="http://schemas.microsoft.com/office/powerpoint/2010/main" val="2633066667"/>
      </p:ext>
    </p:extLst>
  </p:cSld>
  <p:clrMapOvr>
    <a:masterClrMapping/>
  </p:clrMapOvr>
</p:sldLayout>
</file>

<file path=ppt/slideLayouts/slideLayout29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pic>
        <p:nvPicPr>
          <p:cNvPr id="6" name="Picture 5" descr="A blue sky with white clouds&#10;&#10;AI-generated content may be incorrect.">
            <a:extLst>
              <a:ext uri="{FF2B5EF4-FFF2-40B4-BE49-F238E27FC236}">
                <a16:creationId xmlns:a16="http://schemas.microsoft.com/office/drawing/2014/main" id="{0DC74D5A-F5C6-19D8-43F6-D9346C80545B}"/>
              </a:ext>
            </a:extLst>
          </p:cNvPr>
          <p:cNvPicPr>
            <a:picLocks noChangeAspect="1"/>
          </p:cNvPicPr>
          <p:nvPr userDrawn="1"/>
        </p:nvPicPr>
        <p:blipFill>
          <a:blip r:embed="rId2">
            <a:extLst>
              <a:ext uri="{28A0092B-C50C-407E-A947-70E740481C1C}">
                <a14:useLocalDpi xmlns:a14="http://schemas.microsoft.com/office/drawing/2010/main"/>
              </a:ext>
            </a:extLst>
          </a:blip>
          <a:srcRect/>
          <a:stretch/>
        </p:blipFill>
        <p:spPr>
          <a:xfrm>
            <a:off x="0" y="0"/>
            <a:ext cx="12201206" cy="6858000"/>
          </a:xfrm>
          <a:prstGeom prst="rect">
            <a:avLst/>
          </a:prstGeom>
        </p:spPr>
      </p:pic>
      <p:sp>
        <p:nvSpPr>
          <p:cNvPr id="12" name="Oval 11">
            <a:extLst>
              <a:ext uri="{FF2B5EF4-FFF2-40B4-BE49-F238E27FC236}">
                <a16:creationId xmlns:a16="http://schemas.microsoft.com/office/drawing/2014/main" id="{A88E6DC4-DA23-69B7-1213-9A0651D8BB63}"/>
              </a:ext>
            </a:extLst>
          </p:cNvPr>
          <p:cNvSpPr>
            <a:spLocks/>
          </p:cNvSpPr>
          <p:nvPr userDrawn="1"/>
        </p:nvSpPr>
        <p:spPr>
          <a:xfrm>
            <a:off x="4968333" y="1372100"/>
            <a:ext cx="9003059" cy="4959109"/>
          </a:xfrm>
          <a:prstGeom prst="ellipse">
            <a:avLst/>
          </a:prstGeom>
          <a:gradFill flip="none" rotWithShape="1">
            <a:gsLst>
              <a:gs pos="0">
                <a:srgbClr val="AAD1E8"/>
              </a:gs>
              <a:gs pos="59000">
                <a:schemeClr val="bg1">
                  <a:alpha val="0"/>
                  <a:lumMod val="80403"/>
                  <a:lumOff val="19597"/>
                </a:schemeClr>
              </a:gs>
            </a:gsLst>
            <a:path path="circle">
              <a:fillToRect l="50000" t="50000" r="50000" b="50000"/>
            </a:path>
            <a:tileRect/>
          </a:gradFill>
          <a:ln>
            <a:noFill/>
          </a:ln>
          <a:effectLst>
            <a:softEdge rad="517253"/>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PL"/>
          </a:p>
        </p:txBody>
      </p:sp>
      <p:grpSp>
        <p:nvGrpSpPr>
          <p:cNvPr id="4" name="Group 3">
            <a:extLst>
              <a:ext uri="{FF2B5EF4-FFF2-40B4-BE49-F238E27FC236}">
                <a16:creationId xmlns:a16="http://schemas.microsoft.com/office/drawing/2014/main" id="{4539AF0F-E4B7-CF78-B92B-8175E806305D}"/>
              </a:ext>
            </a:extLst>
          </p:cNvPr>
          <p:cNvGrpSpPr/>
          <p:nvPr userDrawn="1"/>
        </p:nvGrpSpPr>
        <p:grpSpPr>
          <a:xfrm>
            <a:off x="7635382" y="1840240"/>
            <a:ext cx="3600011" cy="3534776"/>
            <a:chOff x="7635382" y="1840240"/>
            <a:chExt cx="3600011" cy="3534776"/>
          </a:xfrm>
        </p:grpSpPr>
        <p:pic>
          <p:nvPicPr>
            <p:cNvPr id="9" name="Picture 8" descr="A structure of skin layers&#10;&#10;Description automatically generated">
              <a:extLst>
                <a:ext uri="{FF2B5EF4-FFF2-40B4-BE49-F238E27FC236}">
                  <a16:creationId xmlns:a16="http://schemas.microsoft.com/office/drawing/2014/main" id="{7F62DBA0-8404-D92B-35E9-69A848C820C9}"/>
                </a:ext>
              </a:extLst>
            </p:cNvPr>
            <p:cNvPicPr>
              <a:picLocks noChangeAspect="1"/>
            </p:cNvPicPr>
            <p:nvPr/>
          </p:nvPicPr>
          <p:blipFill>
            <a:blip r:embed="rId3">
              <a:extLst>
                <a:ext uri="{28A0092B-C50C-407E-A947-70E740481C1C}">
                  <a14:useLocalDpi xmlns:a14="http://schemas.microsoft.com/office/drawing/2010/main"/>
                </a:ext>
              </a:extLst>
            </a:blip>
            <a:srcRect l="3311" b="12863"/>
            <a:stretch/>
          </p:blipFill>
          <p:spPr>
            <a:xfrm>
              <a:off x="7635382" y="1840240"/>
              <a:ext cx="3600011" cy="3244380"/>
            </a:xfrm>
            <a:prstGeom prst="rect">
              <a:avLst/>
            </a:prstGeom>
          </p:spPr>
        </p:pic>
        <p:pic>
          <p:nvPicPr>
            <p:cNvPr id="3" name="Picture 2" descr="A yellow and pink background&#10;&#10;AI-generated content may be incorrect.">
              <a:extLst>
                <a:ext uri="{FF2B5EF4-FFF2-40B4-BE49-F238E27FC236}">
                  <a16:creationId xmlns:a16="http://schemas.microsoft.com/office/drawing/2014/main" id="{622DBEFD-2234-01B7-DFFC-0A7B9FCB9B28}"/>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7675134" y="4934704"/>
              <a:ext cx="3388712" cy="440312"/>
            </a:xfrm>
            <a:prstGeom prst="rect">
              <a:avLst/>
            </a:prstGeom>
          </p:spPr>
        </p:pic>
      </p:grpSp>
      <p:pic>
        <p:nvPicPr>
          <p:cNvPr id="10" name="Picture 9" descr="A white smoke on a black background&#10;&#10;Description automatically generated">
            <a:extLst>
              <a:ext uri="{FF2B5EF4-FFF2-40B4-BE49-F238E27FC236}">
                <a16:creationId xmlns:a16="http://schemas.microsoft.com/office/drawing/2014/main" id="{6C735C51-11FB-F1FE-E869-0904FC51D825}"/>
              </a:ext>
            </a:extLst>
          </p:cNvPr>
          <p:cNvPicPr>
            <a:picLocks noChangeAspect="1"/>
          </p:cNvPicPr>
          <p:nvPr userDrawn="1"/>
        </p:nvPicPr>
        <p:blipFill>
          <a:blip r:embed="rId5">
            <a:extLst>
              <a:ext uri="{BEBA8EAE-BF5A-486C-A8C5-ECC9F3942E4B}">
                <a14:imgProps xmlns:a14="http://schemas.microsoft.com/office/drawing/2010/main">
                  <a14:imgLayer r:embed="rId6">
                    <a14:imgEffect>
                      <a14:brightnessContrast bright="20000" contrast="20000"/>
                    </a14:imgEffect>
                  </a14:imgLayer>
                </a14:imgProps>
              </a:ext>
              <a:ext uri="{28A0092B-C50C-407E-A947-70E740481C1C}">
                <a14:useLocalDpi xmlns:a14="http://schemas.microsoft.com/office/drawing/2010/main"/>
              </a:ext>
            </a:extLst>
          </a:blip>
          <a:stretch>
            <a:fillRect/>
          </a:stretch>
        </p:blipFill>
        <p:spPr>
          <a:xfrm rot="254424">
            <a:off x="-1347851" y="4338310"/>
            <a:ext cx="6597851" cy="4712750"/>
          </a:xfrm>
          <a:prstGeom prst="rect">
            <a:avLst/>
          </a:prstGeom>
        </p:spPr>
      </p:pic>
      <p:pic>
        <p:nvPicPr>
          <p:cNvPr id="11" name="Picture 10">
            <a:extLst>
              <a:ext uri="{FF2B5EF4-FFF2-40B4-BE49-F238E27FC236}">
                <a16:creationId xmlns:a16="http://schemas.microsoft.com/office/drawing/2014/main" id="{8C0048FD-B86F-4A49-D91C-27233D2586BF}"/>
              </a:ext>
            </a:extLst>
          </p:cNvPr>
          <p:cNvPicPr>
            <a:picLocks noChangeAspect="1"/>
          </p:cNvPicPr>
          <p:nvPr userDrawn="1"/>
        </p:nvPicPr>
        <p:blipFill>
          <a:blip r:embed="rId7"/>
          <a:stretch>
            <a:fillRect/>
          </a:stretch>
        </p:blipFill>
        <p:spPr>
          <a:xfrm>
            <a:off x="10867105" y="403918"/>
            <a:ext cx="913082" cy="289728"/>
          </a:xfrm>
          <a:prstGeom prst="rect">
            <a:avLst/>
          </a:prstGeom>
        </p:spPr>
      </p:pic>
      <p:cxnSp>
        <p:nvCxnSpPr>
          <p:cNvPr id="13" name="Straight Arrow Connector 12">
            <a:extLst>
              <a:ext uri="{FF2B5EF4-FFF2-40B4-BE49-F238E27FC236}">
                <a16:creationId xmlns:a16="http://schemas.microsoft.com/office/drawing/2014/main" id="{9FB2E23E-5993-CBC3-371D-4543432E8EBD}"/>
              </a:ext>
            </a:extLst>
          </p:cNvPr>
          <p:cNvCxnSpPr>
            <a:cxnSpLocks/>
          </p:cNvCxnSpPr>
          <p:nvPr userDrawn="1"/>
        </p:nvCxnSpPr>
        <p:spPr>
          <a:xfrm>
            <a:off x="7968824" y="2052479"/>
            <a:ext cx="0" cy="1002220"/>
          </a:xfrm>
          <a:prstGeom prst="straightConnector1">
            <a:avLst/>
          </a:prstGeom>
          <a:ln w="12700">
            <a:solidFill>
              <a:srgbClr val="35373B"/>
            </a:solidFill>
            <a:tailEnd type="triangle"/>
          </a:ln>
        </p:spPr>
        <p:style>
          <a:lnRef idx="2">
            <a:schemeClr val="accent1"/>
          </a:lnRef>
          <a:fillRef idx="0">
            <a:schemeClr val="accent1"/>
          </a:fillRef>
          <a:effectRef idx="1">
            <a:schemeClr val="accent1"/>
          </a:effectRef>
          <a:fontRef idx="minor">
            <a:schemeClr val="tx1"/>
          </a:fontRef>
        </p:style>
      </p:cxnSp>
      <p:cxnSp>
        <p:nvCxnSpPr>
          <p:cNvPr id="14" name="Straight Arrow Connector 13">
            <a:extLst>
              <a:ext uri="{FF2B5EF4-FFF2-40B4-BE49-F238E27FC236}">
                <a16:creationId xmlns:a16="http://schemas.microsoft.com/office/drawing/2014/main" id="{319421E5-8D8F-73EC-0281-3DE958FF10F3}"/>
              </a:ext>
            </a:extLst>
          </p:cNvPr>
          <p:cNvCxnSpPr>
            <a:cxnSpLocks/>
          </p:cNvCxnSpPr>
          <p:nvPr userDrawn="1"/>
        </p:nvCxnSpPr>
        <p:spPr>
          <a:xfrm>
            <a:off x="8565647" y="2296237"/>
            <a:ext cx="0" cy="828800"/>
          </a:xfrm>
          <a:prstGeom prst="straightConnector1">
            <a:avLst/>
          </a:prstGeom>
          <a:ln w="12700">
            <a:solidFill>
              <a:srgbClr val="35373B"/>
            </a:solidFill>
            <a:tailEnd type="triangle"/>
          </a:ln>
        </p:spPr>
        <p:style>
          <a:lnRef idx="2">
            <a:schemeClr val="accent1"/>
          </a:lnRef>
          <a:fillRef idx="0">
            <a:schemeClr val="accent1"/>
          </a:fillRef>
          <a:effectRef idx="1">
            <a:schemeClr val="accent1"/>
          </a:effectRef>
          <a:fontRef idx="minor">
            <a:schemeClr val="tx1"/>
          </a:fontRef>
        </p:style>
      </p:cxnSp>
      <p:cxnSp>
        <p:nvCxnSpPr>
          <p:cNvPr id="15" name="Straight Arrow Connector 14">
            <a:extLst>
              <a:ext uri="{FF2B5EF4-FFF2-40B4-BE49-F238E27FC236}">
                <a16:creationId xmlns:a16="http://schemas.microsoft.com/office/drawing/2014/main" id="{E3FACA21-73CC-9952-39E0-A19733BD188E}"/>
              </a:ext>
            </a:extLst>
          </p:cNvPr>
          <p:cNvCxnSpPr>
            <a:cxnSpLocks/>
          </p:cNvCxnSpPr>
          <p:nvPr userDrawn="1"/>
        </p:nvCxnSpPr>
        <p:spPr>
          <a:xfrm>
            <a:off x="9152375" y="2052479"/>
            <a:ext cx="0" cy="2430224"/>
          </a:xfrm>
          <a:prstGeom prst="straightConnector1">
            <a:avLst/>
          </a:prstGeom>
          <a:ln w="12700">
            <a:solidFill>
              <a:srgbClr val="35373B"/>
            </a:solidFill>
            <a:tailEnd type="triangle"/>
          </a:ln>
        </p:spPr>
        <p:style>
          <a:lnRef idx="2">
            <a:schemeClr val="accent1"/>
          </a:lnRef>
          <a:fillRef idx="0">
            <a:schemeClr val="accent1"/>
          </a:fillRef>
          <a:effectRef idx="1">
            <a:schemeClr val="accent1"/>
          </a:effectRef>
          <a:fontRef idx="minor">
            <a:schemeClr val="tx1"/>
          </a:fontRef>
        </p:style>
      </p:cxnSp>
      <p:cxnSp>
        <p:nvCxnSpPr>
          <p:cNvPr id="16" name="Straight Arrow Connector 15">
            <a:extLst>
              <a:ext uri="{FF2B5EF4-FFF2-40B4-BE49-F238E27FC236}">
                <a16:creationId xmlns:a16="http://schemas.microsoft.com/office/drawing/2014/main" id="{60BFEA0D-7FBC-AC21-53A8-E97E2488822A}"/>
              </a:ext>
            </a:extLst>
          </p:cNvPr>
          <p:cNvCxnSpPr>
            <a:cxnSpLocks/>
          </p:cNvCxnSpPr>
          <p:nvPr userDrawn="1"/>
        </p:nvCxnSpPr>
        <p:spPr>
          <a:xfrm>
            <a:off x="9698463" y="2296237"/>
            <a:ext cx="0" cy="2211469"/>
          </a:xfrm>
          <a:prstGeom prst="straightConnector1">
            <a:avLst/>
          </a:prstGeom>
          <a:ln w="12700">
            <a:solidFill>
              <a:srgbClr val="35373B"/>
            </a:solidFill>
            <a:tailEnd type="triangle"/>
          </a:ln>
        </p:spPr>
        <p:style>
          <a:lnRef idx="2">
            <a:schemeClr val="accent1"/>
          </a:lnRef>
          <a:fillRef idx="0">
            <a:schemeClr val="accent1"/>
          </a:fillRef>
          <a:effectRef idx="1">
            <a:schemeClr val="accent1"/>
          </a:effectRef>
          <a:fontRef idx="minor">
            <a:schemeClr val="tx1"/>
          </a:fontRef>
        </p:style>
      </p:cxnSp>
      <p:cxnSp>
        <p:nvCxnSpPr>
          <p:cNvPr id="17" name="Straight Arrow Connector 16">
            <a:extLst>
              <a:ext uri="{FF2B5EF4-FFF2-40B4-BE49-F238E27FC236}">
                <a16:creationId xmlns:a16="http://schemas.microsoft.com/office/drawing/2014/main" id="{EFCE7E73-C1DB-2A28-B97B-4A6B9C1C7F1A}"/>
              </a:ext>
            </a:extLst>
          </p:cNvPr>
          <p:cNvCxnSpPr>
            <a:cxnSpLocks/>
          </p:cNvCxnSpPr>
          <p:nvPr userDrawn="1"/>
        </p:nvCxnSpPr>
        <p:spPr>
          <a:xfrm>
            <a:off x="10244551" y="2052479"/>
            <a:ext cx="0" cy="3065009"/>
          </a:xfrm>
          <a:prstGeom prst="straightConnector1">
            <a:avLst/>
          </a:prstGeom>
          <a:ln w="12700">
            <a:solidFill>
              <a:srgbClr val="35373B"/>
            </a:solidFill>
            <a:tailEnd type="triangle"/>
          </a:ln>
        </p:spPr>
        <p:style>
          <a:lnRef idx="2">
            <a:schemeClr val="accent1"/>
          </a:lnRef>
          <a:fillRef idx="0">
            <a:schemeClr val="accent1"/>
          </a:fillRef>
          <a:effectRef idx="1">
            <a:schemeClr val="accent1"/>
          </a:effectRef>
          <a:fontRef idx="minor">
            <a:schemeClr val="tx1"/>
          </a:fontRef>
        </p:style>
      </p:cxnSp>
      <p:cxnSp>
        <p:nvCxnSpPr>
          <p:cNvPr id="18" name="Straight Arrow Connector 17">
            <a:extLst>
              <a:ext uri="{FF2B5EF4-FFF2-40B4-BE49-F238E27FC236}">
                <a16:creationId xmlns:a16="http://schemas.microsoft.com/office/drawing/2014/main" id="{8A8A2A0B-402E-65D6-97ED-66E59542EB8E}"/>
              </a:ext>
            </a:extLst>
          </p:cNvPr>
          <p:cNvCxnSpPr>
            <a:cxnSpLocks/>
          </p:cNvCxnSpPr>
          <p:nvPr userDrawn="1"/>
        </p:nvCxnSpPr>
        <p:spPr>
          <a:xfrm>
            <a:off x="10899127" y="2296237"/>
            <a:ext cx="0" cy="2821251"/>
          </a:xfrm>
          <a:prstGeom prst="straightConnector1">
            <a:avLst/>
          </a:prstGeom>
          <a:ln w="12700">
            <a:solidFill>
              <a:srgbClr val="35373B"/>
            </a:solidFill>
            <a:tailEnd type="triangle"/>
          </a:ln>
        </p:spPr>
        <p:style>
          <a:lnRef idx="2">
            <a:schemeClr val="accent1"/>
          </a:lnRef>
          <a:fillRef idx="0">
            <a:schemeClr val="accent1"/>
          </a:fillRef>
          <a:effectRef idx="1">
            <a:schemeClr val="accent1"/>
          </a:effectRef>
          <a:fontRef idx="minor">
            <a:schemeClr val="tx1"/>
          </a:fontRef>
        </p:style>
      </p:cxnSp>
      <p:cxnSp>
        <p:nvCxnSpPr>
          <p:cNvPr id="19" name="Straight Connector 18">
            <a:extLst>
              <a:ext uri="{FF2B5EF4-FFF2-40B4-BE49-F238E27FC236}">
                <a16:creationId xmlns:a16="http://schemas.microsoft.com/office/drawing/2014/main" id="{49B81224-EBE7-C027-084B-8B96AFD1CBE2}"/>
              </a:ext>
            </a:extLst>
          </p:cNvPr>
          <p:cNvCxnSpPr/>
          <p:nvPr userDrawn="1"/>
        </p:nvCxnSpPr>
        <p:spPr>
          <a:xfrm>
            <a:off x="7740224" y="2052479"/>
            <a:ext cx="457200" cy="0"/>
          </a:xfrm>
          <a:prstGeom prst="line">
            <a:avLst/>
          </a:prstGeom>
          <a:ln w="12700">
            <a:solidFill>
              <a:srgbClr val="35373B"/>
            </a:solidFill>
          </a:ln>
        </p:spPr>
        <p:style>
          <a:lnRef idx="2">
            <a:schemeClr val="accent1"/>
          </a:lnRef>
          <a:fillRef idx="0">
            <a:schemeClr val="accent1"/>
          </a:fillRef>
          <a:effectRef idx="1">
            <a:schemeClr val="accent1"/>
          </a:effectRef>
          <a:fontRef idx="minor">
            <a:schemeClr val="tx1"/>
          </a:fontRef>
        </p:style>
      </p:cxnSp>
      <p:cxnSp>
        <p:nvCxnSpPr>
          <p:cNvPr id="20" name="Straight Connector 19">
            <a:extLst>
              <a:ext uri="{FF2B5EF4-FFF2-40B4-BE49-F238E27FC236}">
                <a16:creationId xmlns:a16="http://schemas.microsoft.com/office/drawing/2014/main" id="{717E4875-0ECD-362B-814F-978694D65173}"/>
              </a:ext>
            </a:extLst>
          </p:cNvPr>
          <p:cNvCxnSpPr/>
          <p:nvPr userDrawn="1"/>
        </p:nvCxnSpPr>
        <p:spPr>
          <a:xfrm>
            <a:off x="8337047" y="2296237"/>
            <a:ext cx="457200" cy="0"/>
          </a:xfrm>
          <a:prstGeom prst="line">
            <a:avLst/>
          </a:prstGeom>
          <a:ln w="12700">
            <a:solidFill>
              <a:srgbClr val="35373B"/>
            </a:solidFill>
          </a:ln>
        </p:spPr>
        <p:style>
          <a:lnRef idx="2">
            <a:schemeClr val="accent1"/>
          </a:lnRef>
          <a:fillRef idx="0">
            <a:schemeClr val="accent1"/>
          </a:fillRef>
          <a:effectRef idx="1">
            <a:schemeClr val="accent1"/>
          </a:effectRef>
          <a:fontRef idx="minor">
            <a:schemeClr val="tx1"/>
          </a:fontRef>
        </p:style>
      </p:cxnSp>
      <p:cxnSp>
        <p:nvCxnSpPr>
          <p:cNvPr id="21" name="Straight Connector 20">
            <a:extLst>
              <a:ext uri="{FF2B5EF4-FFF2-40B4-BE49-F238E27FC236}">
                <a16:creationId xmlns:a16="http://schemas.microsoft.com/office/drawing/2014/main" id="{62D5FAC8-DDA6-AB63-9862-8F167B3EE204}"/>
              </a:ext>
            </a:extLst>
          </p:cNvPr>
          <p:cNvCxnSpPr/>
          <p:nvPr userDrawn="1"/>
        </p:nvCxnSpPr>
        <p:spPr>
          <a:xfrm>
            <a:off x="8933870" y="2052479"/>
            <a:ext cx="457200" cy="0"/>
          </a:xfrm>
          <a:prstGeom prst="line">
            <a:avLst/>
          </a:prstGeom>
          <a:ln w="12700">
            <a:solidFill>
              <a:srgbClr val="35373B"/>
            </a:solidFill>
          </a:ln>
        </p:spPr>
        <p:style>
          <a:lnRef idx="2">
            <a:schemeClr val="accent1"/>
          </a:lnRef>
          <a:fillRef idx="0">
            <a:schemeClr val="accent1"/>
          </a:fillRef>
          <a:effectRef idx="1">
            <a:schemeClr val="accent1"/>
          </a:effectRef>
          <a:fontRef idx="minor">
            <a:schemeClr val="tx1"/>
          </a:fontRef>
        </p:style>
      </p:cxnSp>
      <p:cxnSp>
        <p:nvCxnSpPr>
          <p:cNvPr id="22" name="Straight Connector 21">
            <a:extLst>
              <a:ext uri="{FF2B5EF4-FFF2-40B4-BE49-F238E27FC236}">
                <a16:creationId xmlns:a16="http://schemas.microsoft.com/office/drawing/2014/main" id="{D6974BC2-AB09-F1EF-097B-7801A3A7BC78}"/>
              </a:ext>
            </a:extLst>
          </p:cNvPr>
          <p:cNvCxnSpPr/>
          <p:nvPr userDrawn="1"/>
        </p:nvCxnSpPr>
        <p:spPr>
          <a:xfrm>
            <a:off x="9469863" y="2296396"/>
            <a:ext cx="457200" cy="0"/>
          </a:xfrm>
          <a:prstGeom prst="line">
            <a:avLst/>
          </a:prstGeom>
          <a:ln w="12700">
            <a:solidFill>
              <a:srgbClr val="35373B"/>
            </a:solidFill>
          </a:ln>
        </p:spPr>
        <p:style>
          <a:lnRef idx="2">
            <a:schemeClr val="accent1"/>
          </a:lnRef>
          <a:fillRef idx="0">
            <a:schemeClr val="accent1"/>
          </a:fillRef>
          <a:effectRef idx="1">
            <a:schemeClr val="accent1"/>
          </a:effectRef>
          <a:fontRef idx="minor">
            <a:schemeClr val="tx1"/>
          </a:fontRef>
        </p:style>
      </p:cxnSp>
      <p:cxnSp>
        <p:nvCxnSpPr>
          <p:cNvPr id="23" name="Straight Connector 22">
            <a:extLst>
              <a:ext uri="{FF2B5EF4-FFF2-40B4-BE49-F238E27FC236}">
                <a16:creationId xmlns:a16="http://schemas.microsoft.com/office/drawing/2014/main" id="{DAFEEB74-9504-5F46-68EE-F83576985A30}"/>
              </a:ext>
            </a:extLst>
          </p:cNvPr>
          <p:cNvCxnSpPr/>
          <p:nvPr userDrawn="1"/>
        </p:nvCxnSpPr>
        <p:spPr>
          <a:xfrm>
            <a:off x="10015951" y="2052479"/>
            <a:ext cx="457200" cy="0"/>
          </a:xfrm>
          <a:prstGeom prst="line">
            <a:avLst/>
          </a:prstGeom>
          <a:ln w="12700">
            <a:solidFill>
              <a:srgbClr val="35373B"/>
            </a:solidFill>
          </a:ln>
        </p:spPr>
        <p:style>
          <a:lnRef idx="2">
            <a:schemeClr val="accent1"/>
          </a:lnRef>
          <a:fillRef idx="0">
            <a:schemeClr val="accent1"/>
          </a:fillRef>
          <a:effectRef idx="1">
            <a:schemeClr val="accent1"/>
          </a:effectRef>
          <a:fontRef idx="minor">
            <a:schemeClr val="tx1"/>
          </a:fontRef>
        </p:style>
      </p:cxnSp>
      <p:cxnSp>
        <p:nvCxnSpPr>
          <p:cNvPr id="24" name="Straight Connector 23">
            <a:extLst>
              <a:ext uri="{FF2B5EF4-FFF2-40B4-BE49-F238E27FC236}">
                <a16:creationId xmlns:a16="http://schemas.microsoft.com/office/drawing/2014/main" id="{670D9021-B8B5-540E-6839-2A18F13EB161}"/>
              </a:ext>
            </a:extLst>
          </p:cNvPr>
          <p:cNvCxnSpPr/>
          <p:nvPr userDrawn="1"/>
        </p:nvCxnSpPr>
        <p:spPr>
          <a:xfrm>
            <a:off x="10670527" y="2296396"/>
            <a:ext cx="457200" cy="0"/>
          </a:xfrm>
          <a:prstGeom prst="line">
            <a:avLst/>
          </a:prstGeom>
          <a:ln w="12700">
            <a:solidFill>
              <a:srgbClr val="35373B"/>
            </a:solidFill>
          </a:ln>
        </p:spPr>
        <p:style>
          <a:lnRef idx="2">
            <a:schemeClr val="accent1"/>
          </a:lnRef>
          <a:fillRef idx="0">
            <a:schemeClr val="accent1"/>
          </a:fillRef>
          <a:effectRef idx="1">
            <a:schemeClr val="accent1"/>
          </a:effectRef>
          <a:fontRef idx="minor">
            <a:schemeClr val="tx1"/>
          </a:fontRef>
        </p:style>
      </p:cxnSp>
      <p:sp>
        <p:nvSpPr>
          <p:cNvPr id="25" name="Right Bracket 24">
            <a:extLst>
              <a:ext uri="{FF2B5EF4-FFF2-40B4-BE49-F238E27FC236}">
                <a16:creationId xmlns:a16="http://schemas.microsoft.com/office/drawing/2014/main" id="{868E1A27-EC1E-D461-25A2-B1B0F523B5B2}"/>
              </a:ext>
            </a:extLst>
          </p:cNvPr>
          <p:cNvSpPr>
            <a:spLocks/>
          </p:cNvSpPr>
          <p:nvPr userDrawn="1"/>
        </p:nvSpPr>
        <p:spPr>
          <a:xfrm rot="10800000">
            <a:off x="7483566" y="3311590"/>
            <a:ext cx="162357" cy="1297862"/>
          </a:xfrm>
          <a:prstGeom prst="rightBracket">
            <a:avLst/>
          </a:prstGeom>
          <a:ln w="9525">
            <a:solidFill>
              <a:schemeClr val="bg1"/>
            </a:solidFill>
          </a:ln>
        </p:spPr>
        <p:style>
          <a:lnRef idx="2">
            <a:schemeClr val="accent1"/>
          </a:lnRef>
          <a:fillRef idx="0">
            <a:schemeClr val="accent1"/>
          </a:fillRef>
          <a:effectRef idx="1">
            <a:schemeClr val="accent1"/>
          </a:effectRef>
          <a:fontRef idx="minor">
            <a:schemeClr val="tx1"/>
          </a:fontRef>
        </p:style>
        <p:txBody>
          <a:bodyPr rtlCol="0" anchor="ctr"/>
          <a:lstStyle/>
          <a:p>
            <a:pPr algn="ctr"/>
            <a:endParaRPr lang="en-PL"/>
          </a:p>
        </p:txBody>
      </p:sp>
      <p:sp>
        <p:nvSpPr>
          <p:cNvPr id="26" name="Right Bracket 25">
            <a:extLst>
              <a:ext uri="{FF2B5EF4-FFF2-40B4-BE49-F238E27FC236}">
                <a16:creationId xmlns:a16="http://schemas.microsoft.com/office/drawing/2014/main" id="{F58862B1-BC96-3DE2-7707-B1CA74DC4BD8}"/>
              </a:ext>
            </a:extLst>
          </p:cNvPr>
          <p:cNvSpPr>
            <a:spLocks/>
          </p:cNvSpPr>
          <p:nvPr userDrawn="1"/>
        </p:nvSpPr>
        <p:spPr>
          <a:xfrm rot="10800000">
            <a:off x="7483564" y="4991684"/>
            <a:ext cx="151816" cy="384022"/>
          </a:xfrm>
          <a:prstGeom prst="rightBracket">
            <a:avLst/>
          </a:prstGeom>
          <a:ln w="9525">
            <a:solidFill>
              <a:schemeClr val="bg1"/>
            </a:solidFill>
          </a:ln>
        </p:spPr>
        <p:style>
          <a:lnRef idx="2">
            <a:schemeClr val="accent1"/>
          </a:lnRef>
          <a:fillRef idx="0">
            <a:schemeClr val="accent1"/>
          </a:fillRef>
          <a:effectRef idx="1">
            <a:schemeClr val="accent1"/>
          </a:effectRef>
          <a:fontRef idx="minor">
            <a:schemeClr val="tx1"/>
          </a:fontRef>
        </p:style>
        <p:txBody>
          <a:bodyPr rtlCol="0" anchor="ctr"/>
          <a:lstStyle/>
          <a:p>
            <a:pPr algn="ctr"/>
            <a:endParaRPr lang="en-PL"/>
          </a:p>
        </p:txBody>
      </p:sp>
      <p:sp>
        <p:nvSpPr>
          <p:cNvPr id="27" name="Right Bracket 26">
            <a:extLst>
              <a:ext uri="{FF2B5EF4-FFF2-40B4-BE49-F238E27FC236}">
                <a16:creationId xmlns:a16="http://schemas.microsoft.com/office/drawing/2014/main" id="{52C13CB7-B3C9-557A-0013-BD15911AFC9B}"/>
              </a:ext>
            </a:extLst>
          </p:cNvPr>
          <p:cNvSpPr/>
          <p:nvPr userDrawn="1"/>
        </p:nvSpPr>
        <p:spPr>
          <a:xfrm>
            <a:off x="11083849" y="4551854"/>
            <a:ext cx="143526" cy="409802"/>
          </a:xfrm>
          <a:prstGeom prst="rightBracket">
            <a:avLst/>
          </a:prstGeom>
          <a:ln w="9525">
            <a:solidFill>
              <a:schemeClr val="bg1"/>
            </a:solidFill>
          </a:ln>
        </p:spPr>
        <p:style>
          <a:lnRef idx="2">
            <a:schemeClr val="accent1"/>
          </a:lnRef>
          <a:fillRef idx="0">
            <a:schemeClr val="accent1"/>
          </a:fillRef>
          <a:effectRef idx="1">
            <a:schemeClr val="accent1"/>
          </a:effectRef>
          <a:fontRef idx="minor">
            <a:schemeClr val="tx1"/>
          </a:fontRef>
        </p:style>
        <p:txBody>
          <a:bodyPr rtlCol="0" anchor="ctr"/>
          <a:lstStyle/>
          <a:p>
            <a:pPr algn="ctr"/>
            <a:endParaRPr lang="en-PL"/>
          </a:p>
        </p:txBody>
      </p:sp>
      <p:sp>
        <p:nvSpPr>
          <p:cNvPr id="28" name="Right Bracket 27">
            <a:extLst>
              <a:ext uri="{FF2B5EF4-FFF2-40B4-BE49-F238E27FC236}">
                <a16:creationId xmlns:a16="http://schemas.microsoft.com/office/drawing/2014/main" id="{DABD97BE-AA68-B739-472C-FE5299DC46E4}"/>
              </a:ext>
            </a:extLst>
          </p:cNvPr>
          <p:cNvSpPr>
            <a:spLocks/>
          </p:cNvSpPr>
          <p:nvPr userDrawn="1"/>
        </p:nvSpPr>
        <p:spPr>
          <a:xfrm>
            <a:off x="11042026" y="2933727"/>
            <a:ext cx="180315" cy="337112"/>
          </a:xfrm>
          <a:prstGeom prst="rightBracket">
            <a:avLst/>
          </a:prstGeom>
          <a:ln w="9525">
            <a:solidFill>
              <a:schemeClr val="bg1"/>
            </a:solidFill>
          </a:ln>
        </p:spPr>
        <p:style>
          <a:lnRef idx="2">
            <a:schemeClr val="accent1"/>
          </a:lnRef>
          <a:fillRef idx="0">
            <a:schemeClr val="accent1"/>
          </a:fillRef>
          <a:effectRef idx="1">
            <a:schemeClr val="accent1"/>
          </a:effectRef>
          <a:fontRef idx="minor">
            <a:schemeClr val="tx1"/>
          </a:fontRef>
        </p:style>
        <p:txBody>
          <a:bodyPr rtlCol="0" anchor="ctr"/>
          <a:lstStyle/>
          <a:p>
            <a:pPr algn="ctr"/>
            <a:endParaRPr lang="en-PL"/>
          </a:p>
        </p:txBody>
      </p:sp>
      <p:sp>
        <p:nvSpPr>
          <p:cNvPr id="29" name="Plus Sign 11">
            <a:extLst>
              <a:ext uri="{FF2B5EF4-FFF2-40B4-BE49-F238E27FC236}">
                <a16:creationId xmlns:a16="http://schemas.microsoft.com/office/drawing/2014/main" id="{7FE18EF6-B5D1-39D2-C835-AED07634F4C7}"/>
              </a:ext>
            </a:extLst>
          </p:cNvPr>
          <p:cNvSpPr/>
          <p:nvPr userDrawn="1"/>
        </p:nvSpPr>
        <p:spPr>
          <a:xfrm>
            <a:off x="5248655" y="3755060"/>
            <a:ext cx="419685" cy="418595"/>
          </a:xfrm>
          <a:prstGeom prst="mathPlus">
            <a:avLst>
              <a:gd name="adj1" fmla="val 1896"/>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noProof="0"/>
          </a:p>
        </p:txBody>
      </p:sp>
      <p:grpSp>
        <p:nvGrpSpPr>
          <p:cNvPr id="30" name="Group 29">
            <a:extLst>
              <a:ext uri="{FF2B5EF4-FFF2-40B4-BE49-F238E27FC236}">
                <a16:creationId xmlns:a16="http://schemas.microsoft.com/office/drawing/2014/main" id="{86E04944-B109-76BD-6A31-220302D54D25}"/>
              </a:ext>
            </a:extLst>
          </p:cNvPr>
          <p:cNvGrpSpPr/>
          <p:nvPr userDrawn="1"/>
        </p:nvGrpSpPr>
        <p:grpSpPr>
          <a:xfrm>
            <a:off x="5248655" y="5215053"/>
            <a:ext cx="419685" cy="127069"/>
            <a:chOff x="5248655" y="4973782"/>
            <a:chExt cx="419685" cy="127069"/>
          </a:xfrm>
        </p:grpSpPr>
        <p:cxnSp>
          <p:nvCxnSpPr>
            <p:cNvPr id="31" name="Straight Connector 30">
              <a:extLst>
                <a:ext uri="{FF2B5EF4-FFF2-40B4-BE49-F238E27FC236}">
                  <a16:creationId xmlns:a16="http://schemas.microsoft.com/office/drawing/2014/main" id="{D8251D5E-B053-B31D-F985-EA34603CD496}"/>
                </a:ext>
              </a:extLst>
            </p:cNvPr>
            <p:cNvCxnSpPr/>
            <p:nvPr/>
          </p:nvCxnSpPr>
          <p:spPr>
            <a:xfrm>
              <a:off x="5248655" y="4973782"/>
              <a:ext cx="419685" cy="0"/>
            </a:xfrm>
            <a:prstGeom prst="line">
              <a:avLst/>
            </a:prstGeom>
            <a:ln w="9525">
              <a:solidFill>
                <a:schemeClr val="bg1"/>
              </a:solidFill>
            </a:ln>
          </p:spPr>
          <p:style>
            <a:lnRef idx="2">
              <a:schemeClr val="accent1"/>
            </a:lnRef>
            <a:fillRef idx="0">
              <a:schemeClr val="accent1"/>
            </a:fillRef>
            <a:effectRef idx="1">
              <a:schemeClr val="accent1"/>
            </a:effectRef>
            <a:fontRef idx="minor">
              <a:schemeClr val="tx1"/>
            </a:fontRef>
          </p:style>
        </p:cxnSp>
        <p:cxnSp>
          <p:nvCxnSpPr>
            <p:cNvPr id="32" name="Straight Connector 31">
              <a:extLst>
                <a:ext uri="{FF2B5EF4-FFF2-40B4-BE49-F238E27FC236}">
                  <a16:creationId xmlns:a16="http://schemas.microsoft.com/office/drawing/2014/main" id="{428F3D4D-C76B-A44C-AD7D-0EAAB6EEFBEA}"/>
                </a:ext>
              </a:extLst>
            </p:cNvPr>
            <p:cNvCxnSpPr/>
            <p:nvPr/>
          </p:nvCxnSpPr>
          <p:spPr>
            <a:xfrm>
              <a:off x="5248655" y="5100851"/>
              <a:ext cx="419685" cy="0"/>
            </a:xfrm>
            <a:prstGeom prst="line">
              <a:avLst/>
            </a:prstGeom>
            <a:ln w="9525">
              <a:solidFill>
                <a:schemeClr val="bg1"/>
              </a:solidFill>
            </a:ln>
          </p:spPr>
          <p:style>
            <a:lnRef idx="2">
              <a:schemeClr val="accent1"/>
            </a:lnRef>
            <a:fillRef idx="0">
              <a:schemeClr val="accent1"/>
            </a:fillRef>
            <a:effectRef idx="1">
              <a:schemeClr val="accent1"/>
            </a:effectRef>
            <a:fontRef idx="minor">
              <a:schemeClr val="tx1"/>
            </a:fontRef>
          </p:style>
        </p:cxnSp>
      </p:grpSp>
    </p:spTree>
    <p:extLst>
      <p:ext uri="{BB962C8B-B14F-4D97-AF65-F5344CB8AC3E}">
        <p14:creationId xmlns:p14="http://schemas.microsoft.com/office/powerpoint/2010/main" val="752697111"/>
      </p:ext>
    </p:extLst>
  </p:cSld>
  <p:clrMapOvr>
    <a:masterClrMapping/>
  </p:clrMapOvr>
</p:sldLayout>
</file>

<file path=ppt/slideLayouts/slideLayout296.xml><?xml version="1.0" encoding="utf-8"?>
<p:sldLayout xmlns:a="http://schemas.openxmlformats.org/drawingml/2006/main" xmlns:r="http://schemas.openxmlformats.org/officeDocument/2006/relationships" xmlns:p="http://schemas.openxmlformats.org/presentationml/2006/main" preserve="1" userDrawn="1">
  <p:cSld name="1_Custom Layout">
    <p:bg>
      <p:bgPr>
        <a:blipFill dpi="0" rotWithShape="1">
          <a:blip r:embed="rId2">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FD6C17E8-2CEC-825E-2B7C-7D712A546C2D}"/>
              </a:ext>
            </a:extLst>
          </p:cNvPr>
          <p:cNvSpPr/>
          <p:nvPr userDrawn="1"/>
        </p:nvSpPr>
        <p:spPr>
          <a:xfrm>
            <a:off x="9432039" y="4395192"/>
            <a:ext cx="2759961" cy="2462808"/>
          </a:xfrm>
          <a:prstGeom prst="rect">
            <a:avLst/>
          </a:prstGeom>
          <a:solidFill>
            <a:srgbClr val="FFFFFF">
              <a:alpha val="40000"/>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PL"/>
          </a:p>
        </p:txBody>
      </p:sp>
      <p:pic>
        <p:nvPicPr>
          <p:cNvPr id="7" name="Picture 6" descr="A white smoke on a black background&#10;&#10;Description automatically generated">
            <a:extLst>
              <a:ext uri="{FF2B5EF4-FFF2-40B4-BE49-F238E27FC236}">
                <a16:creationId xmlns:a16="http://schemas.microsoft.com/office/drawing/2014/main" id="{D3475A86-2142-6491-E80B-7936B257560C}"/>
              </a:ext>
            </a:extLst>
          </p:cNvPr>
          <p:cNvPicPr>
            <a:picLocks noChangeAspect="1"/>
          </p:cNvPicPr>
          <p:nvPr userDrawn="1"/>
        </p:nvPicPr>
        <p:blipFill>
          <a:blip r:embed="rId3">
            <a:extLst>
              <a:ext uri="{BEBA8EAE-BF5A-486C-A8C5-ECC9F3942E4B}">
                <a14:imgProps xmlns:a14="http://schemas.microsoft.com/office/drawing/2010/main">
                  <a14:imgLayer r:embed="rId4">
                    <a14:imgEffect>
                      <a14:brightnessContrast bright="20000" contrast="20000"/>
                    </a14:imgEffect>
                  </a14:imgLayer>
                </a14:imgProps>
              </a:ext>
              <a:ext uri="{28A0092B-C50C-407E-A947-70E740481C1C}">
                <a14:useLocalDpi xmlns:a14="http://schemas.microsoft.com/office/drawing/2010/main"/>
              </a:ext>
            </a:extLst>
          </a:blip>
          <a:stretch>
            <a:fillRect/>
          </a:stretch>
        </p:blipFill>
        <p:spPr>
          <a:xfrm rot="634180">
            <a:off x="3898054" y="3793993"/>
            <a:ext cx="6597851" cy="4712750"/>
          </a:xfrm>
          <a:prstGeom prst="rect">
            <a:avLst/>
          </a:prstGeom>
        </p:spPr>
      </p:pic>
      <p:pic>
        <p:nvPicPr>
          <p:cNvPr id="8" name="Picture 7" descr="A white smoke on a black background&#10;&#10;Description automatically generated">
            <a:extLst>
              <a:ext uri="{FF2B5EF4-FFF2-40B4-BE49-F238E27FC236}">
                <a16:creationId xmlns:a16="http://schemas.microsoft.com/office/drawing/2014/main" id="{3D155FAF-E4BF-1B43-614B-47B5E70ABCA7}"/>
              </a:ext>
            </a:extLst>
          </p:cNvPr>
          <p:cNvPicPr>
            <a:picLocks noChangeAspect="1"/>
          </p:cNvPicPr>
          <p:nvPr userDrawn="1"/>
        </p:nvPicPr>
        <p:blipFill>
          <a:blip r:embed="rId3">
            <a:extLst>
              <a:ext uri="{BEBA8EAE-BF5A-486C-A8C5-ECC9F3942E4B}">
                <a14:imgProps xmlns:a14="http://schemas.microsoft.com/office/drawing/2010/main">
                  <a14:imgLayer r:embed="rId5">
                    <a14:imgEffect>
                      <a14:brightnessContrast bright="20000" contrast="20000"/>
                    </a14:imgEffect>
                  </a14:imgLayer>
                </a14:imgProps>
              </a:ext>
              <a:ext uri="{28A0092B-C50C-407E-A947-70E740481C1C}">
                <a14:useLocalDpi xmlns:a14="http://schemas.microsoft.com/office/drawing/2010/main"/>
              </a:ext>
            </a:extLst>
          </a:blip>
          <a:stretch>
            <a:fillRect/>
          </a:stretch>
        </p:blipFill>
        <p:spPr>
          <a:xfrm rot="11065706">
            <a:off x="3741275" y="-2083623"/>
            <a:ext cx="6597851" cy="4712750"/>
          </a:xfrm>
          <a:prstGeom prst="rect">
            <a:avLst/>
          </a:prstGeom>
        </p:spPr>
      </p:pic>
      <p:sp>
        <p:nvSpPr>
          <p:cNvPr id="9" name="Rectangle 8">
            <a:extLst>
              <a:ext uri="{FF2B5EF4-FFF2-40B4-BE49-F238E27FC236}">
                <a16:creationId xmlns:a16="http://schemas.microsoft.com/office/drawing/2014/main" id="{2A934557-5AD8-E92E-A6D7-605EFF304290}"/>
              </a:ext>
            </a:extLst>
          </p:cNvPr>
          <p:cNvSpPr/>
          <p:nvPr userDrawn="1"/>
        </p:nvSpPr>
        <p:spPr>
          <a:xfrm>
            <a:off x="7376648" y="1067925"/>
            <a:ext cx="4815351" cy="3327267"/>
          </a:xfrm>
          <a:prstGeom prst="rect">
            <a:avLst/>
          </a:prstGeom>
          <a:solidFill>
            <a:srgbClr val="FFFFFF">
              <a:alpha val="23137"/>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PL"/>
          </a:p>
        </p:txBody>
      </p:sp>
      <p:pic>
        <p:nvPicPr>
          <p:cNvPr id="10" name="Picture 9">
            <a:extLst>
              <a:ext uri="{FF2B5EF4-FFF2-40B4-BE49-F238E27FC236}">
                <a16:creationId xmlns:a16="http://schemas.microsoft.com/office/drawing/2014/main" id="{9B7CBAA1-7796-67EC-67FD-E8550489A3AE}"/>
              </a:ext>
            </a:extLst>
          </p:cNvPr>
          <p:cNvPicPr>
            <a:picLocks noChangeAspect="1"/>
          </p:cNvPicPr>
          <p:nvPr userDrawn="1"/>
        </p:nvPicPr>
        <p:blipFill>
          <a:blip r:embed="rId6"/>
          <a:stretch>
            <a:fillRect/>
          </a:stretch>
        </p:blipFill>
        <p:spPr>
          <a:xfrm>
            <a:off x="10867105" y="403918"/>
            <a:ext cx="913082" cy="289728"/>
          </a:xfrm>
          <a:prstGeom prst="rect">
            <a:avLst/>
          </a:prstGeom>
        </p:spPr>
      </p:pic>
      <p:pic>
        <p:nvPicPr>
          <p:cNvPr id="11" name="Picture 10" descr="A half of an apple&#10;&#10;AI-generated content may be incorrect.">
            <a:extLst>
              <a:ext uri="{FF2B5EF4-FFF2-40B4-BE49-F238E27FC236}">
                <a16:creationId xmlns:a16="http://schemas.microsoft.com/office/drawing/2014/main" id="{EAB303CA-181A-0034-3EA3-6078BD2B1F92}"/>
              </a:ext>
            </a:extLst>
          </p:cNvPr>
          <p:cNvPicPr>
            <a:picLocks noChangeAspect="1"/>
          </p:cNvPicPr>
          <p:nvPr userDrawn="1"/>
        </p:nvPicPr>
        <p:blipFill>
          <a:blip r:embed="rId7">
            <a:extLst>
              <a:ext uri="{28A0092B-C50C-407E-A947-70E740481C1C}">
                <a14:useLocalDpi xmlns:a14="http://schemas.microsoft.com/office/drawing/2010/main"/>
              </a:ext>
            </a:extLst>
          </a:blip>
          <a:srcRect/>
          <a:stretch/>
        </p:blipFill>
        <p:spPr>
          <a:xfrm>
            <a:off x="7376646" y="4396163"/>
            <a:ext cx="2055391" cy="1222540"/>
          </a:xfrm>
          <a:prstGeom prst="rect">
            <a:avLst/>
          </a:prstGeom>
        </p:spPr>
      </p:pic>
      <p:pic>
        <p:nvPicPr>
          <p:cNvPr id="12" name="Picture 11" descr="A close-up of a brown surface&#10;&#10;AI-generated content may be incorrect.">
            <a:extLst>
              <a:ext uri="{FF2B5EF4-FFF2-40B4-BE49-F238E27FC236}">
                <a16:creationId xmlns:a16="http://schemas.microsoft.com/office/drawing/2014/main" id="{4C1C2B5E-BF42-4B20-C736-AE127FD50635}"/>
              </a:ext>
            </a:extLst>
          </p:cNvPr>
          <p:cNvPicPr>
            <a:picLocks noChangeAspect="1"/>
          </p:cNvPicPr>
          <p:nvPr userDrawn="1"/>
        </p:nvPicPr>
        <p:blipFill>
          <a:blip r:embed="rId8">
            <a:extLst>
              <a:ext uri="{28A0092B-C50C-407E-A947-70E740481C1C}">
                <a14:useLocalDpi xmlns:a14="http://schemas.microsoft.com/office/drawing/2010/main"/>
              </a:ext>
            </a:extLst>
          </a:blip>
          <a:srcRect/>
          <a:stretch/>
        </p:blipFill>
        <p:spPr>
          <a:xfrm>
            <a:off x="8295640" y="5616365"/>
            <a:ext cx="1136400" cy="1241635"/>
          </a:xfrm>
          <a:prstGeom prst="rect">
            <a:avLst/>
          </a:prstGeom>
        </p:spPr>
      </p:pic>
      <p:pic>
        <p:nvPicPr>
          <p:cNvPr id="13" name="Picture 12" descr="A close up of a metal&#10;&#10;AI-generated content may be incorrect.">
            <a:extLst>
              <a:ext uri="{FF2B5EF4-FFF2-40B4-BE49-F238E27FC236}">
                <a16:creationId xmlns:a16="http://schemas.microsoft.com/office/drawing/2014/main" id="{7AA39A96-12F0-3A1B-DFB8-E60FB1D8607D}"/>
              </a:ext>
            </a:extLst>
          </p:cNvPr>
          <p:cNvPicPr>
            <a:picLocks noChangeAspect="1"/>
          </p:cNvPicPr>
          <p:nvPr userDrawn="1"/>
        </p:nvPicPr>
        <p:blipFill>
          <a:blip r:embed="rId9"/>
          <a:srcRect t="20617" r="55579"/>
          <a:stretch/>
        </p:blipFill>
        <p:spPr>
          <a:xfrm>
            <a:off x="7376647" y="5616365"/>
            <a:ext cx="1041732" cy="1241635"/>
          </a:xfrm>
          <a:prstGeom prst="rect">
            <a:avLst/>
          </a:prstGeom>
        </p:spPr>
      </p:pic>
      <p:sp>
        <p:nvSpPr>
          <p:cNvPr id="14" name="Rectangle 13">
            <a:extLst>
              <a:ext uri="{FF2B5EF4-FFF2-40B4-BE49-F238E27FC236}">
                <a16:creationId xmlns:a16="http://schemas.microsoft.com/office/drawing/2014/main" id="{2B59330D-0A9A-E86D-1E87-572CE6494BA9}"/>
              </a:ext>
            </a:extLst>
          </p:cNvPr>
          <p:cNvSpPr/>
          <p:nvPr userDrawn="1"/>
        </p:nvSpPr>
        <p:spPr>
          <a:xfrm>
            <a:off x="8372707" y="4395192"/>
            <a:ext cx="45719" cy="2462808"/>
          </a:xfrm>
          <a:prstGeom prst="rect">
            <a:avLst/>
          </a:prstGeom>
          <a:solidFill>
            <a:srgbClr val="9DC1DA"/>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PL"/>
          </a:p>
        </p:txBody>
      </p:sp>
      <p:pic>
        <p:nvPicPr>
          <p:cNvPr id="15" name="Picture 14" descr="A white star in the dark&#10;&#10;Description automatically generated">
            <a:extLst>
              <a:ext uri="{FF2B5EF4-FFF2-40B4-BE49-F238E27FC236}">
                <a16:creationId xmlns:a16="http://schemas.microsoft.com/office/drawing/2014/main" id="{D6B8AAA9-AB11-B44E-CF42-ADD16E6B0D3C}"/>
              </a:ext>
            </a:extLst>
          </p:cNvPr>
          <p:cNvPicPr>
            <a:picLocks noChangeAspect="1"/>
          </p:cNvPicPr>
          <p:nvPr userDrawn="1"/>
        </p:nvPicPr>
        <p:blipFill>
          <a:blip r:embed="rId10">
            <a:extLst>
              <a:ext uri="{28A0092B-C50C-407E-A947-70E740481C1C}">
                <a14:useLocalDpi xmlns:a14="http://schemas.microsoft.com/office/drawing/2010/main"/>
              </a:ext>
            </a:extLst>
          </a:blip>
          <a:stretch>
            <a:fillRect/>
          </a:stretch>
        </p:blipFill>
        <p:spPr>
          <a:xfrm>
            <a:off x="7674101" y="1713875"/>
            <a:ext cx="550310" cy="574745"/>
          </a:xfrm>
          <a:prstGeom prst="rect">
            <a:avLst/>
          </a:prstGeom>
        </p:spPr>
      </p:pic>
      <p:pic>
        <p:nvPicPr>
          <p:cNvPr id="16" name="Picture 15" descr="A white star in the dark&#10;&#10;Description automatically generated">
            <a:extLst>
              <a:ext uri="{FF2B5EF4-FFF2-40B4-BE49-F238E27FC236}">
                <a16:creationId xmlns:a16="http://schemas.microsoft.com/office/drawing/2014/main" id="{D1311F27-FF6A-8A24-A545-BC04A80EA904}"/>
              </a:ext>
            </a:extLst>
          </p:cNvPr>
          <p:cNvPicPr>
            <a:picLocks noChangeAspect="1"/>
          </p:cNvPicPr>
          <p:nvPr userDrawn="1"/>
        </p:nvPicPr>
        <p:blipFill>
          <a:blip r:embed="rId10">
            <a:extLst>
              <a:ext uri="{28A0092B-C50C-407E-A947-70E740481C1C}">
                <a14:useLocalDpi xmlns:a14="http://schemas.microsoft.com/office/drawing/2010/main"/>
              </a:ext>
            </a:extLst>
          </a:blip>
          <a:stretch>
            <a:fillRect/>
          </a:stretch>
        </p:blipFill>
        <p:spPr>
          <a:xfrm>
            <a:off x="7674101" y="2107343"/>
            <a:ext cx="550310" cy="574745"/>
          </a:xfrm>
          <a:prstGeom prst="rect">
            <a:avLst/>
          </a:prstGeom>
        </p:spPr>
      </p:pic>
      <p:pic>
        <p:nvPicPr>
          <p:cNvPr id="17" name="Picture 16" descr="A white star in the dark&#10;&#10;Description automatically generated">
            <a:extLst>
              <a:ext uri="{FF2B5EF4-FFF2-40B4-BE49-F238E27FC236}">
                <a16:creationId xmlns:a16="http://schemas.microsoft.com/office/drawing/2014/main" id="{C19B9E6E-81BE-9EFC-A7EF-4272284B934F}"/>
              </a:ext>
            </a:extLst>
          </p:cNvPr>
          <p:cNvPicPr>
            <a:picLocks noChangeAspect="1"/>
          </p:cNvPicPr>
          <p:nvPr userDrawn="1"/>
        </p:nvPicPr>
        <p:blipFill>
          <a:blip r:embed="rId10">
            <a:extLst>
              <a:ext uri="{28A0092B-C50C-407E-A947-70E740481C1C}">
                <a14:useLocalDpi xmlns:a14="http://schemas.microsoft.com/office/drawing/2010/main"/>
              </a:ext>
            </a:extLst>
          </a:blip>
          <a:stretch>
            <a:fillRect/>
          </a:stretch>
        </p:blipFill>
        <p:spPr>
          <a:xfrm>
            <a:off x="7674101" y="2500811"/>
            <a:ext cx="550310" cy="574745"/>
          </a:xfrm>
          <a:prstGeom prst="rect">
            <a:avLst/>
          </a:prstGeom>
        </p:spPr>
      </p:pic>
      <p:pic>
        <p:nvPicPr>
          <p:cNvPr id="18" name="Picture 17" descr="A white star in the dark&#10;&#10;Description automatically generated">
            <a:extLst>
              <a:ext uri="{FF2B5EF4-FFF2-40B4-BE49-F238E27FC236}">
                <a16:creationId xmlns:a16="http://schemas.microsoft.com/office/drawing/2014/main" id="{3D7590D7-FD75-E450-BFDC-0135CBDC7B1B}"/>
              </a:ext>
            </a:extLst>
          </p:cNvPr>
          <p:cNvPicPr>
            <a:picLocks noChangeAspect="1"/>
          </p:cNvPicPr>
          <p:nvPr userDrawn="1"/>
        </p:nvPicPr>
        <p:blipFill>
          <a:blip r:embed="rId10">
            <a:extLst>
              <a:ext uri="{28A0092B-C50C-407E-A947-70E740481C1C}">
                <a14:useLocalDpi xmlns:a14="http://schemas.microsoft.com/office/drawing/2010/main"/>
              </a:ext>
            </a:extLst>
          </a:blip>
          <a:stretch>
            <a:fillRect/>
          </a:stretch>
        </p:blipFill>
        <p:spPr>
          <a:xfrm>
            <a:off x="7674101" y="2894279"/>
            <a:ext cx="550310" cy="574745"/>
          </a:xfrm>
          <a:prstGeom prst="rect">
            <a:avLst/>
          </a:prstGeom>
        </p:spPr>
      </p:pic>
      <p:pic>
        <p:nvPicPr>
          <p:cNvPr id="19" name="Picture 18" descr="A white star in the dark&#10;&#10;Description automatically generated">
            <a:extLst>
              <a:ext uri="{FF2B5EF4-FFF2-40B4-BE49-F238E27FC236}">
                <a16:creationId xmlns:a16="http://schemas.microsoft.com/office/drawing/2014/main" id="{885D2690-4E70-CD12-54DF-82C5BB1DBE76}"/>
              </a:ext>
            </a:extLst>
          </p:cNvPr>
          <p:cNvPicPr>
            <a:picLocks noChangeAspect="1"/>
          </p:cNvPicPr>
          <p:nvPr userDrawn="1"/>
        </p:nvPicPr>
        <p:blipFill>
          <a:blip r:embed="rId10">
            <a:extLst>
              <a:ext uri="{28A0092B-C50C-407E-A947-70E740481C1C}">
                <a14:useLocalDpi xmlns:a14="http://schemas.microsoft.com/office/drawing/2010/main"/>
              </a:ext>
            </a:extLst>
          </a:blip>
          <a:stretch>
            <a:fillRect/>
          </a:stretch>
        </p:blipFill>
        <p:spPr>
          <a:xfrm>
            <a:off x="7674101" y="3287747"/>
            <a:ext cx="550310" cy="574745"/>
          </a:xfrm>
          <a:prstGeom prst="rect">
            <a:avLst/>
          </a:prstGeom>
        </p:spPr>
      </p:pic>
      <p:pic>
        <p:nvPicPr>
          <p:cNvPr id="20" name="Picture 19" descr="A white star in the dark&#10;&#10;Description automatically generated">
            <a:extLst>
              <a:ext uri="{FF2B5EF4-FFF2-40B4-BE49-F238E27FC236}">
                <a16:creationId xmlns:a16="http://schemas.microsoft.com/office/drawing/2014/main" id="{04749ED1-633E-6C6A-C127-6FA900605058}"/>
              </a:ext>
            </a:extLst>
          </p:cNvPr>
          <p:cNvPicPr>
            <a:picLocks noChangeAspect="1"/>
          </p:cNvPicPr>
          <p:nvPr userDrawn="1"/>
        </p:nvPicPr>
        <p:blipFill>
          <a:blip r:embed="rId10">
            <a:extLst>
              <a:ext uri="{28A0092B-C50C-407E-A947-70E740481C1C}">
                <a14:useLocalDpi xmlns:a14="http://schemas.microsoft.com/office/drawing/2010/main"/>
              </a:ext>
            </a:extLst>
          </a:blip>
          <a:stretch>
            <a:fillRect/>
          </a:stretch>
        </p:blipFill>
        <p:spPr>
          <a:xfrm>
            <a:off x="7674101" y="3681215"/>
            <a:ext cx="550310" cy="574745"/>
          </a:xfrm>
          <a:prstGeom prst="rect">
            <a:avLst/>
          </a:prstGeom>
        </p:spPr>
      </p:pic>
    </p:spTree>
    <p:extLst>
      <p:ext uri="{BB962C8B-B14F-4D97-AF65-F5344CB8AC3E}">
        <p14:creationId xmlns:p14="http://schemas.microsoft.com/office/powerpoint/2010/main" val="559323396"/>
      </p:ext>
    </p:extLst>
  </p:cSld>
  <p:clrMapOvr>
    <a:masterClrMapping/>
  </p:clrMapOvr>
</p:sldLayout>
</file>

<file path=ppt/slideLayouts/slideLayout297.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blue sky with white clouds&#10;&#10;AI-generated content may be incorrect.">
            <a:extLst>
              <a:ext uri="{FF2B5EF4-FFF2-40B4-BE49-F238E27FC236}">
                <a16:creationId xmlns:a16="http://schemas.microsoft.com/office/drawing/2014/main" id="{CEC632F9-BE7F-7B50-8B1C-8523309B5AC4}"/>
              </a:ext>
            </a:extLst>
          </p:cNvPr>
          <p:cNvPicPr>
            <a:picLocks noChangeAspect="1"/>
          </p:cNvPicPr>
          <p:nvPr userDrawn="1"/>
        </p:nvPicPr>
        <p:blipFill>
          <a:blip r:embed="rId2">
            <a:extLst>
              <a:ext uri="{28A0092B-C50C-407E-A947-70E740481C1C}">
                <a14:useLocalDpi xmlns:a14="http://schemas.microsoft.com/office/drawing/2010/main"/>
              </a:ext>
            </a:extLst>
          </a:blip>
          <a:srcRect/>
          <a:stretch/>
        </p:blipFill>
        <p:spPr>
          <a:xfrm>
            <a:off x="0" y="0"/>
            <a:ext cx="12201206" cy="6858000"/>
          </a:xfrm>
          <a:prstGeom prst="rect">
            <a:avLst/>
          </a:prstGeom>
        </p:spPr>
      </p:pic>
      <p:sp>
        <p:nvSpPr>
          <p:cNvPr id="19" name="Oval 18">
            <a:extLst>
              <a:ext uri="{FF2B5EF4-FFF2-40B4-BE49-F238E27FC236}">
                <a16:creationId xmlns:a16="http://schemas.microsoft.com/office/drawing/2014/main" id="{497EA6A7-D6C9-AFDD-BA85-C341F31F923D}"/>
              </a:ext>
            </a:extLst>
          </p:cNvPr>
          <p:cNvSpPr>
            <a:spLocks/>
          </p:cNvSpPr>
          <p:nvPr userDrawn="1"/>
        </p:nvSpPr>
        <p:spPr>
          <a:xfrm>
            <a:off x="5368776" y="1109750"/>
            <a:ext cx="8471232" cy="5355416"/>
          </a:xfrm>
          <a:prstGeom prst="ellipse">
            <a:avLst/>
          </a:prstGeom>
          <a:gradFill flip="none" rotWithShape="1">
            <a:gsLst>
              <a:gs pos="0">
                <a:schemeClr val="bg1"/>
              </a:gs>
              <a:gs pos="59000">
                <a:schemeClr val="bg1">
                  <a:alpha val="0"/>
                  <a:lumMod val="80403"/>
                  <a:lumOff val="19597"/>
                </a:schemeClr>
              </a:gs>
            </a:gsLst>
            <a:path path="circle">
              <a:fillToRect l="50000" t="50000" r="50000" b="50000"/>
            </a:path>
            <a:tileRect/>
          </a:gradFill>
          <a:ln>
            <a:noFill/>
          </a:ln>
          <a:effectLst>
            <a:softEdge rad="517253"/>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PL"/>
          </a:p>
        </p:txBody>
      </p:sp>
      <p:grpSp>
        <p:nvGrpSpPr>
          <p:cNvPr id="2" name="Group 1">
            <a:extLst>
              <a:ext uri="{FF2B5EF4-FFF2-40B4-BE49-F238E27FC236}">
                <a16:creationId xmlns:a16="http://schemas.microsoft.com/office/drawing/2014/main" id="{725AFAA0-3424-419A-CC55-74CD741F208C}"/>
              </a:ext>
            </a:extLst>
          </p:cNvPr>
          <p:cNvGrpSpPr/>
          <p:nvPr userDrawn="1"/>
        </p:nvGrpSpPr>
        <p:grpSpPr>
          <a:xfrm>
            <a:off x="7523998" y="1525791"/>
            <a:ext cx="4031648" cy="3958592"/>
            <a:chOff x="7635382" y="1840240"/>
            <a:chExt cx="3600011" cy="3534776"/>
          </a:xfrm>
        </p:grpSpPr>
        <p:pic>
          <p:nvPicPr>
            <p:cNvPr id="3" name="Picture 2" descr="A structure of skin layers&#10;&#10;Description automatically generated">
              <a:extLst>
                <a:ext uri="{FF2B5EF4-FFF2-40B4-BE49-F238E27FC236}">
                  <a16:creationId xmlns:a16="http://schemas.microsoft.com/office/drawing/2014/main" id="{276AE716-8FA6-1ABE-D46C-BCFC2C07A0A6}"/>
                </a:ext>
              </a:extLst>
            </p:cNvPr>
            <p:cNvPicPr>
              <a:picLocks noChangeAspect="1"/>
            </p:cNvPicPr>
            <p:nvPr/>
          </p:nvPicPr>
          <p:blipFill>
            <a:blip r:embed="rId3">
              <a:extLst>
                <a:ext uri="{28A0092B-C50C-407E-A947-70E740481C1C}">
                  <a14:useLocalDpi xmlns:a14="http://schemas.microsoft.com/office/drawing/2010/main"/>
                </a:ext>
              </a:extLst>
            </a:blip>
            <a:srcRect l="3311" b="12863"/>
            <a:stretch/>
          </p:blipFill>
          <p:spPr>
            <a:xfrm>
              <a:off x="7635382" y="1840240"/>
              <a:ext cx="3600011" cy="3244380"/>
            </a:xfrm>
            <a:prstGeom prst="rect">
              <a:avLst/>
            </a:prstGeom>
          </p:spPr>
        </p:pic>
        <p:pic>
          <p:nvPicPr>
            <p:cNvPr id="4" name="Picture 3" descr="A yellow and pink background&#10;&#10;AI-generated content may be incorrect.">
              <a:extLst>
                <a:ext uri="{FF2B5EF4-FFF2-40B4-BE49-F238E27FC236}">
                  <a16:creationId xmlns:a16="http://schemas.microsoft.com/office/drawing/2014/main" id="{F96CEACE-214A-C408-F3C6-CF68D4824832}"/>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7675134" y="4934704"/>
              <a:ext cx="3388712" cy="440312"/>
            </a:xfrm>
            <a:prstGeom prst="rect">
              <a:avLst/>
            </a:prstGeom>
          </p:spPr>
        </p:pic>
      </p:grpSp>
      <p:cxnSp>
        <p:nvCxnSpPr>
          <p:cNvPr id="10" name="Straight Arrow Connector 9">
            <a:extLst>
              <a:ext uri="{FF2B5EF4-FFF2-40B4-BE49-F238E27FC236}">
                <a16:creationId xmlns:a16="http://schemas.microsoft.com/office/drawing/2014/main" id="{E5179B74-6EF2-29DE-9460-B91C6A267589}"/>
              </a:ext>
            </a:extLst>
          </p:cNvPr>
          <p:cNvCxnSpPr>
            <a:cxnSpLocks/>
          </p:cNvCxnSpPr>
          <p:nvPr userDrawn="1"/>
        </p:nvCxnSpPr>
        <p:spPr>
          <a:xfrm>
            <a:off x="8267097" y="1960377"/>
            <a:ext cx="0" cy="2609870"/>
          </a:xfrm>
          <a:prstGeom prst="straightConnector1">
            <a:avLst/>
          </a:prstGeom>
          <a:ln w="12700">
            <a:solidFill>
              <a:srgbClr val="35373B"/>
            </a:solidFill>
            <a:tailEnd type="triangle"/>
          </a:ln>
        </p:spPr>
        <p:style>
          <a:lnRef idx="2">
            <a:schemeClr val="accent1"/>
          </a:lnRef>
          <a:fillRef idx="0">
            <a:schemeClr val="accent1"/>
          </a:fillRef>
          <a:effectRef idx="1">
            <a:schemeClr val="accent1"/>
          </a:effectRef>
          <a:fontRef idx="minor">
            <a:schemeClr val="tx1"/>
          </a:fontRef>
        </p:style>
      </p:cxnSp>
      <p:cxnSp>
        <p:nvCxnSpPr>
          <p:cNvPr id="11" name="Straight Arrow Connector 10">
            <a:extLst>
              <a:ext uri="{FF2B5EF4-FFF2-40B4-BE49-F238E27FC236}">
                <a16:creationId xmlns:a16="http://schemas.microsoft.com/office/drawing/2014/main" id="{5BE39B9A-911A-9531-8E78-85A76326E30E}"/>
              </a:ext>
            </a:extLst>
          </p:cNvPr>
          <p:cNvCxnSpPr>
            <a:cxnSpLocks/>
          </p:cNvCxnSpPr>
          <p:nvPr userDrawn="1"/>
        </p:nvCxnSpPr>
        <p:spPr>
          <a:xfrm>
            <a:off x="9197926" y="2188921"/>
            <a:ext cx="0" cy="2531186"/>
          </a:xfrm>
          <a:prstGeom prst="straightConnector1">
            <a:avLst/>
          </a:prstGeom>
          <a:ln w="12700">
            <a:solidFill>
              <a:srgbClr val="35373B"/>
            </a:solidFill>
            <a:tailEnd type="triangle"/>
          </a:ln>
        </p:spPr>
        <p:style>
          <a:lnRef idx="2">
            <a:schemeClr val="accent1"/>
          </a:lnRef>
          <a:fillRef idx="0">
            <a:schemeClr val="accent1"/>
          </a:fillRef>
          <a:effectRef idx="1">
            <a:schemeClr val="accent1"/>
          </a:effectRef>
          <a:fontRef idx="minor">
            <a:schemeClr val="tx1"/>
          </a:fontRef>
        </p:style>
      </p:cxnSp>
      <p:cxnSp>
        <p:nvCxnSpPr>
          <p:cNvPr id="12" name="Straight Arrow Connector 11">
            <a:extLst>
              <a:ext uri="{FF2B5EF4-FFF2-40B4-BE49-F238E27FC236}">
                <a16:creationId xmlns:a16="http://schemas.microsoft.com/office/drawing/2014/main" id="{E58F8400-A6D2-9322-3EEB-BE0524FB4E51}"/>
              </a:ext>
            </a:extLst>
          </p:cNvPr>
          <p:cNvCxnSpPr>
            <a:cxnSpLocks/>
          </p:cNvCxnSpPr>
          <p:nvPr userDrawn="1"/>
        </p:nvCxnSpPr>
        <p:spPr>
          <a:xfrm>
            <a:off x="9960779" y="2051236"/>
            <a:ext cx="0" cy="2969651"/>
          </a:xfrm>
          <a:prstGeom prst="straightConnector1">
            <a:avLst/>
          </a:prstGeom>
          <a:ln w="12700">
            <a:solidFill>
              <a:srgbClr val="35373B"/>
            </a:solidFill>
            <a:tailEnd type="triangle"/>
          </a:ln>
        </p:spPr>
        <p:style>
          <a:lnRef idx="2">
            <a:schemeClr val="accent1"/>
          </a:lnRef>
          <a:fillRef idx="0">
            <a:schemeClr val="accent1"/>
          </a:fillRef>
          <a:effectRef idx="1">
            <a:schemeClr val="accent1"/>
          </a:effectRef>
          <a:fontRef idx="minor">
            <a:schemeClr val="tx1"/>
          </a:fontRef>
        </p:style>
      </p:cxnSp>
      <p:cxnSp>
        <p:nvCxnSpPr>
          <p:cNvPr id="13" name="Straight Arrow Connector 12">
            <a:extLst>
              <a:ext uri="{FF2B5EF4-FFF2-40B4-BE49-F238E27FC236}">
                <a16:creationId xmlns:a16="http://schemas.microsoft.com/office/drawing/2014/main" id="{FDD4DB88-5B56-AE7C-B7AE-EF0F5508BE2F}"/>
              </a:ext>
            </a:extLst>
          </p:cNvPr>
          <p:cNvCxnSpPr>
            <a:cxnSpLocks/>
          </p:cNvCxnSpPr>
          <p:nvPr userDrawn="1"/>
        </p:nvCxnSpPr>
        <p:spPr>
          <a:xfrm>
            <a:off x="10943061" y="2109894"/>
            <a:ext cx="0" cy="2944244"/>
          </a:xfrm>
          <a:prstGeom prst="straightConnector1">
            <a:avLst/>
          </a:prstGeom>
          <a:ln w="12700">
            <a:solidFill>
              <a:srgbClr val="35373B"/>
            </a:solidFill>
            <a:tailEnd type="triangle"/>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48CA1C67-CF65-D53E-FF50-6C6DDEEEDCF1}"/>
              </a:ext>
            </a:extLst>
          </p:cNvPr>
          <p:cNvCxnSpPr/>
          <p:nvPr userDrawn="1"/>
        </p:nvCxnSpPr>
        <p:spPr>
          <a:xfrm>
            <a:off x="8048592" y="1960377"/>
            <a:ext cx="457200" cy="0"/>
          </a:xfrm>
          <a:prstGeom prst="line">
            <a:avLst/>
          </a:prstGeom>
          <a:ln w="12700">
            <a:solidFill>
              <a:srgbClr val="35373B"/>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11E7D566-092D-F43B-5FD0-859D0F4A5941}"/>
              </a:ext>
            </a:extLst>
          </p:cNvPr>
          <p:cNvCxnSpPr/>
          <p:nvPr userDrawn="1"/>
        </p:nvCxnSpPr>
        <p:spPr>
          <a:xfrm>
            <a:off x="8969326" y="2189080"/>
            <a:ext cx="457200" cy="0"/>
          </a:xfrm>
          <a:prstGeom prst="line">
            <a:avLst/>
          </a:prstGeom>
          <a:ln w="12700">
            <a:solidFill>
              <a:srgbClr val="35373B"/>
            </a:solidFil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D0513EE4-2A94-C006-B361-E664D1CACFDB}"/>
              </a:ext>
            </a:extLst>
          </p:cNvPr>
          <p:cNvCxnSpPr/>
          <p:nvPr userDrawn="1"/>
        </p:nvCxnSpPr>
        <p:spPr>
          <a:xfrm>
            <a:off x="9732179" y="2051236"/>
            <a:ext cx="457200" cy="0"/>
          </a:xfrm>
          <a:prstGeom prst="line">
            <a:avLst/>
          </a:prstGeom>
          <a:ln w="12700">
            <a:solidFill>
              <a:srgbClr val="35373B"/>
            </a:solidFill>
          </a:ln>
        </p:spPr>
        <p:style>
          <a:lnRef idx="2">
            <a:schemeClr val="accent1"/>
          </a:lnRef>
          <a:fillRef idx="0">
            <a:schemeClr val="accent1"/>
          </a:fillRef>
          <a:effectRef idx="1">
            <a:schemeClr val="accent1"/>
          </a:effectRef>
          <a:fontRef idx="minor">
            <a:schemeClr val="tx1"/>
          </a:fontRef>
        </p:style>
      </p:cxnSp>
      <p:cxnSp>
        <p:nvCxnSpPr>
          <p:cNvPr id="17" name="Straight Connector 16">
            <a:extLst>
              <a:ext uri="{FF2B5EF4-FFF2-40B4-BE49-F238E27FC236}">
                <a16:creationId xmlns:a16="http://schemas.microsoft.com/office/drawing/2014/main" id="{ED42F107-E2E1-D5F3-E74C-9DFA9C75AAE1}"/>
              </a:ext>
            </a:extLst>
          </p:cNvPr>
          <p:cNvCxnSpPr/>
          <p:nvPr userDrawn="1"/>
        </p:nvCxnSpPr>
        <p:spPr>
          <a:xfrm>
            <a:off x="10714461" y="2109894"/>
            <a:ext cx="457200" cy="0"/>
          </a:xfrm>
          <a:prstGeom prst="line">
            <a:avLst/>
          </a:prstGeom>
          <a:ln w="12700">
            <a:solidFill>
              <a:srgbClr val="35373B"/>
            </a:solidFill>
          </a:ln>
        </p:spPr>
        <p:style>
          <a:lnRef idx="2">
            <a:schemeClr val="accent1"/>
          </a:lnRef>
          <a:fillRef idx="0">
            <a:schemeClr val="accent1"/>
          </a:fillRef>
          <a:effectRef idx="1">
            <a:schemeClr val="accent1"/>
          </a:effectRef>
          <a:fontRef idx="minor">
            <a:schemeClr val="tx1"/>
          </a:fontRef>
        </p:style>
      </p:cxnSp>
      <p:pic>
        <p:nvPicPr>
          <p:cNvPr id="18" name="Picture 17">
            <a:extLst>
              <a:ext uri="{FF2B5EF4-FFF2-40B4-BE49-F238E27FC236}">
                <a16:creationId xmlns:a16="http://schemas.microsoft.com/office/drawing/2014/main" id="{9A329BBE-62C3-3357-2DFB-5E137ADB1C62}"/>
              </a:ext>
            </a:extLst>
          </p:cNvPr>
          <p:cNvPicPr>
            <a:picLocks noChangeAspect="1"/>
          </p:cNvPicPr>
          <p:nvPr userDrawn="1"/>
        </p:nvPicPr>
        <p:blipFill>
          <a:blip r:embed="rId5"/>
          <a:stretch>
            <a:fillRect/>
          </a:stretch>
        </p:blipFill>
        <p:spPr>
          <a:xfrm>
            <a:off x="10867105" y="403918"/>
            <a:ext cx="913082" cy="289728"/>
          </a:xfrm>
          <a:prstGeom prst="rect">
            <a:avLst/>
          </a:prstGeom>
        </p:spPr>
      </p:pic>
    </p:spTree>
    <p:extLst>
      <p:ext uri="{BB962C8B-B14F-4D97-AF65-F5344CB8AC3E}">
        <p14:creationId xmlns:p14="http://schemas.microsoft.com/office/powerpoint/2010/main" val="1469548617"/>
      </p:ext>
    </p:extLst>
  </p:cSld>
  <p:clrMapOvr>
    <a:masterClrMapping/>
  </p:clrMapOvr>
</p:sldLayout>
</file>

<file path=ppt/slideLayouts/slideLayout298.xml><?xml version="1.0" encoding="utf-8"?>
<p:sldLayout xmlns:a="http://schemas.openxmlformats.org/drawingml/2006/main" xmlns:r="http://schemas.openxmlformats.org/officeDocument/2006/relationships" xmlns:p="http://schemas.openxmlformats.org/presentationml/2006/main" preserve="1" userDrawn="1">
  <p:cSld name="15_Custom Layout">
    <p:spTree>
      <p:nvGrpSpPr>
        <p:cNvPr id="1" name=""/>
        <p:cNvGrpSpPr/>
        <p:nvPr/>
      </p:nvGrpSpPr>
      <p:grpSpPr>
        <a:xfrm>
          <a:off x="0" y="0"/>
          <a:ext cx="0" cy="0"/>
          <a:chOff x="0" y="0"/>
          <a:chExt cx="0" cy="0"/>
        </a:xfrm>
      </p:grpSpPr>
      <p:pic>
        <p:nvPicPr>
          <p:cNvPr id="6" name="Picture 5" descr="A person applying cream on her face&#10;&#10;AI-generated content may be incorrect.">
            <a:extLst>
              <a:ext uri="{FF2B5EF4-FFF2-40B4-BE49-F238E27FC236}">
                <a16:creationId xmlns:a16="http://schemas.microsoft.com/office/drawing/2014/main" id="{DBCAB92E-F455-7804-83F1-9533BBD5C9E1}"/>
              </a:ext>
            </a:extLst>
          </p:cNvPr>
          <p:cNvPicPr>
            <a:picLocks noChangeAspect="1"/>
          </p:cNvPicPr>
          <p:nvPr userDrawn="1"/>
        </p:nvPicPr>
        <p:blipFill>
          <a:blip r:embed="rId2">
            <a:extLst>
              <a:ext uri="{28A0092B-C50C-407E-A947-70E740481C1C}">
                <a14:useLocalDpi xmlns:a14="http://schemas.microsoft.com/office/drawing/2010/main"/>
              </a:ext>
            </a:extLst>
          </a:blip>
          <a:srcRect/>
          <a:stretch/>
        </p:blipFill>
        <p:spPr>
          <a:xfrm>
            <a:off x="0" y="-1"/>
            <a:ext cx="12192000" cy="6858001"/>
          </a:xfrm>
          <a:prstGeom prst="rect">
            <a:avLst/>
          </a:prstGeom>
        </p:spPr>
      </p:pic>
      <p:pic>
        <p:nvPicPr>
          <p:cNvPr id="7" name="Picture 6">
            <a:extLst>
              <a:ext uri="{FF2B5EF4-FFF2-40B4-BE49-F238E27FC236}">
                <a16:creationId xmlns:a16="http://schemas.microsoft.com/office/drawing/2014/main" id="{551AC44A-DA0D-9D79-F49D-DA8DCB3F49E7}"/>
              </a:ext>
            </a:extLst>
          </p:cNvPr>
          <p:cNvPicPr>
            <a:picLocks noChangeAspect="1"/>
          </p:cNvPicPr>
          <p:nvPr userDrawn="1"/>
        </p:nvPicPr>
        <p:blipFill>
          <a:blip r:embed="rId3"/>
          <a:stretch>
            <a:fillRect/>
          </a:stretch>
        </p:blipFill>
        <p:spPr>
          <a:xfrm>
            <a:off x="10867104" y="403918"/>
            <a:ext cx="913083" cy="289728"/>
          </a:xfrm>
          <a:prstGeom prst="rect">
            <a:avLst/>
          </a:prstGeom>
        </p:spPr>
      </p:pic>
      <p:pic>
        <p:nvPicPr>
          <p:cNvPr id="8" name="Picture 7" descr="A white star in the dark&#10;&#10;Description automatically generated">
            <a:extLst>
              <a:ext uri="{FF2B5EF4-FFF2-40B4-BE49-F238E27FC236}">
                <a16:creationId xmlns:a16="http://schemas.microsoft.com/office/drawing/2014/main" id="{AB5122A5-8C15-F9EF-D1C2-BCFCEACA6FBC}"/>
              </a:ext>
            </a:extLst>
          </p:cNvPr>
          <p:cNvPicPr>
            <a:picLocks noChangeAspect="1"/>
          </p:cNvPicPr>
          <p:nvPr userDrawn="1"/>
        </p:nvPicPr>
        <p:blipFill>
          <a:blip r:embed="rId4">
            <a:extLst>
              <a:ext uri="{28A0092B-C50C-407E-A947-70E740481C1C}">
                <a14:useLocalDpi xmlns:a14="http://schemas.microsoft.com/office/drawing/2010/main"/>
              </a:ext>
            </a:extLst>
          </a:blip>
          <a:stretch>
            <a:fillRect/>
          </a:stretch>
        </p:blipFill>
        <p:spPr>
          <a:xfrm>
            <a:off x="5624126" y="2763851"/>
            <a:ext cx="550310" cy="574745"/>
          </a:xfrm>
          <a:prstGeom prst="rect">
            <a:avLst/>
          </a:prstGeom>
        </p:spPr>
      </p:pic>
      <p:pic>
        <p:nvPicPr>
          <p:cNvPr id="9" name="Picture 8" descr="A white star in the dark&#10;&#10;Description automatically generated">
            <a:extLst>
              <a:ext uri="{FF2B5EF4-FFF2-40B4-BE49-F238E27FC236}">
                <a16:creationId xmlns:a16="http://schemas.microsoft.com/office/drawing/2014/main" id="{04D2FF3B-7120-B416-0C41-FFF859189BBA}"/>
              </a:ext>
            </a:extLst>
          </p:cNvPr>
          <p:cNvPicPr>
            <a:picLocks noChangeAspect="1"/>
          </p:cNvPicPr>
          <p:nvPr userDrawn="1"/>
        </p:nvPicPr>
        <p:blipFill>
          <a:blip r:embed="rId4">
            <a:extLst>
              <a:ext uri="{28A0092B-C50C-407E-A947-70E740481C1C}">
                <a14:useLocalDpi xmlns:a14="http://schemas.microsoft.com/office/drawing/2010/main"/>
              </a:ext>
            </a:extLst>
          </a:blip>
          <a:stretch>
            <a:fillRect/>
          </a:stretch>
        </p:blipFill>
        <p:spPr>
          <a:xfrm>
            <a:off x="5630233" y="3442356"/>
            <a:ext cx="550310" cy="574745"/>
          </a:xfrm>
          <a:prstGeom prst="rect">
            <a:avLst/>
          </a:prstGeom>
        </p:spPr>
      </p:pic>
      <p:pic>
        <p:nvPicPr>
          <p:cNvPr id="10" name="Picture 9" descr="A white star in the dark&#10;&#10;Description automatically generated">
            <a:extLst>
              <a:ext uri="{FF2B5EF4-FFF2-40B4-BE49-F238E27FC236}">
                <a16:creationId xmlns:a16="http://schemas.microsoft.com/office/drawing/2014/main" id="{DE6E2682-590F-0DFB-BD55-D2C5B641E51D}"/>
              </a:ext>
            </a:extLst>
          </p:cNvPr>
          <p:cNvPicPr>
            <a:picLocks noChangeAspect="1"/>
          </p:cNvPicPr>
          <p:nvPr userDrawn="1"/>
        </p:nvPicPr>
        <p:blipFill>
          <a:blip r:embed="rId4">
            <a:extLst>
              <a:ext uri="{28A0092B-C50C-407E-A947-70E740481C1C}">
                <a14:useLocalDpi xmlns:a14="http://schemas.microsoft.com/office/drawing/2010/main"/>
              </a:ext>
            </a:extLst>
          </a:blip>
          <a:stretch>
            <a:fillRect/>
          </a:stretch>
        </p:blipFill>
        <p:spPr>
          <a:xfrm>
            <a:off x="5650572" y="4026384"/>
            <a:ext cx="550310" cy="574745"/>
          </a:xfrm>
          <a:prstGeom prst="rect">
            <a:avLst/>
          </a:prstGeom>
        </p:spPr>
      </p:pic>
      <p:pic>
        <p:nvPicPr>
          <p:cNvPr id="11" name="Picture 10" descr="A white star in the dark&#10;&#10;Description automatically generated">
            <a:extLst>
              <a:ext uri="{FF2B5EF4-FFF2-40B4-BE49-F238E27FC236}">
                <a16:creationId xmlns:a16="http://schemas.microsoft.com/office/drawing/2014/main" id="{386806E2-45D1-90D8-7D8D-59131E593570}"/>
              </a:ext>
            </a:extLst>
          </p:cNvPr>
          <p:cNvPicPr>
            <a:picLocks noChangeAspect="1"/>
          </p:cNvPicPr>
          <p:nvPr userDrawn="1"/>
        </p:nvPicPr>
        <p:blipFill>
          <a:blip r:embed="rId4">
            <a:extLst>
              <a:ext uri="{28A0092B-C50C-407E-A947-70E740481C1C}">
                <a14:useLocalDpi xmlns:a14="http://schemas.microsoft.com/office/drawing/2010/main"/>
              </a:ext>
            </a:extLst>
          </a:blip>
          <a:stretch>
            <a:fillRect/>
          </a:stretch>
        </p:blipFill>
        <p:spPr>
          <a:xfrm>
            <a:off x="5670290" y="4599966"/>
            <a:ext cx="550310" cy="574745"/>
          </a:xfrm>
          <a:prstGeom prst="rect">
            <a:avLst/>
          </a:prstGeom>
        </p:spPr>
      </p:pic>
      <p:pic>
        <p:nvPicPr>
          <p:cNvPr id="12" name="Picture 11" descr="A white star in the dark&#10;&#10;Description automatically generated">
            <a:extLst>
              <a:ext uri="{FF2B5EF4-FFF2-40B4-BE49-F238E27FC236}">
                <a16:creationId xmlns:a16="http://schemas.microsoft.com/office/drawing/2014/main" id="{11AAE65B-534D-3585-9728-295ACA3BDB97}"/>
              </a:ext>
            </a:extLst>
          </p:cNvPr>
          <p:cNvPicPr>
            <a:picLocks noChangeAspect="1"/>
          </p:cNvPicPr>
          <p:nvPr userDrawn="1"/>
        </p:nvPicPr>
        <p:blipFill>
          <a:blip r:embed="rId4">
            <a:extLst>
              <a:ext uri="{28A0092B-C50C-407E-A947-70E740481C1C}">
                <a14:useLocalDpi xmlns:a14="http://schemas.microsoft.com/office/drawing/2010/main"/>
              </a:ext>
            </a:extLst>
          </a:blip>
          <a:stretch>
            <a:fillRect/>
          </a:stretch>
        </p:blipFill>
        <p:spPr>
          <a:xfrm>
            <a:off x="5664815" y="5090075"/>
            <a:ext cx="550310" cy="574745"/>
          </a:xfrm>
          <a:prstGeom prst="rect">
            <a:avLst/>
          </a:prstGeom>
        </p:spPr>
      </p:pic>
      <p:pic>
        <p:nvPicPr>
          <p:cNvPr id="13" name="Picture 12" descr="A white star in the dark&#10;&#10;Description automatically generated">
            <a:extLst>
              <a:ext uri="{FF2B5EF4-FFF2-40B4-BE49-F238E27FC236}">
                <a16:creationId xmlns:a16="http://schemas.microsoft.com/office/drawing/2014/main" id="{814180B3-0D6B-88BE-EF27-E57D9B37A1AF}"/>
              </a:ext>
            </a:extLst>
          </p:cNvPr>
          <p:cNvPicPr>
            <a:picLocks noChangeAspect="1"/>
          </p:cNvPicPr>
          <p:nvPr userDrawn="1"/>
        </p:nvPicPr>
        <p:blipFill>
          <a:blip r:embed="rId4">
            <a:extLst>
              <a:ext uri="{28A0092B-C50C-407E-A947-70E740481C1C}">
                <a14:useLocalDpi xmlns:a14="http://schemas.microsoft.com/office/drawing/2010/main"/>
              </a:ext>
            </a:extLst>
          </a:blip>
          <a:stretch>
            <a:fillRect/>
          </a:stretch>
        </p:blipFill>
        <p:spPr>
          <a:xfrm>
            <a:off x="5681056" y="5622051"/>
            <a:ext cx="550310" cy="574745"/>
          </a:xfrm>
          <a:prstGeom prst="rect">
            <a:avLst/>
          </a:prstGeom>
        </p:spPr>
      </p:pic>
    </p:spTree>
    <p:extLst>
      <p:ext uri="{BB962C8B-B14F-4D97-AF65-F5344CB8AC3E}">
        <p14:creationId xmlns:p14="http://schemas.microsoft.com/office/powerpoint/2010/main" val="2927928488"/>
      </p:ext>
    </p:extLst>
  </p:cSld>
  <p:clrMapOvr>
    <a:masterClrMapping/>
  </p:clrMapOvr>
</p:sldLayout>
</file>

<file path=ppt/slideLayouts/slideLayout299.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6" name="Picture 5" descr="A person applying cream on her face&#10;&#10;AI-generated content may be incorrect.">
            <a:extLst>
              <a:ext uri="{FF2B5EF4-FFF2-40B4-BE49-F238E27FC236}">
                <a16:creationId xmlns:a16="http://schemas.microsoft.com/office/drawing/2014/main" id="{8CCB961E-A435-C973-5600-F65B867C29CC}"/>
              </a:ext>
            </a:extLst>
          </p:cNvPr>
          <p:cNvPicPr>
            <a:picLocks noChangeAspect="1"/>
          </p:cNvPicPr>
          <p:nvPr userDrawn="1"/>
        </p:nvPicPr>
        <p:blipFill>
          <a:blip r:embed="rId2">
            <a:extLst>
              <a:ext uri="{28A0092B-C50C-407E-A947-70E740481C1C}">
                <a14:useLocalDpi xmlns:a14="http://schemas.microsoft.com/office/drawing/2010/main"/>
              </a:ext>
            </a:extLst>
          </a:blip>
          <a:srcRect/>
          <a:stretch/>
        </p:blipFill>
        <p:spPr>
          <a:xfrm>
            <a:off x="0" y="-1"/>
            <a:ext cx="12195532" cy="6858001"/>
          </a:xfrm>
          <a:prstGeom prst="rect">
            <a:avLst/>
          </a:prstGeom>
        </p:spPr>
      </p:pic>
      <p:pic>
        <p:nvPicPr>
          <p:cNvPr id="7" name="Picture 6">
            <a:extLst>
              <a:ext uri="{FF2B5EF4-FFF2-40B4-BE49-F238E27FC236}">
                <a16:creationId xmlns:a16="http://schemas.microsoft.com/office/drawing/2014/main" id="{203069B4-3F36-E9EE-8039-283B78804572}"/>
              </a:ext>
            </a:extLst>
          </p:cNvPr>
          <p:cNvPicPr>
            <a:picLocks noChangeAspect="1"/>
          </p:cNvPicPr>
          <p:nvPr userDrawn="1"/>
        </p:nvPicPr>
        <p:blipFill>
          <a:blip r:embed="rId3"/>
          <a:stretch>
            <a:fillRect/>
          </a:stretch>
        </p:blipFill>
        <p:spPr>
          <a:xfrm>
            <a:off x="10867104" y="403918"/>
            <a:ext cx="913083" cy="289728"/>
          </a:xfrm>
          <a:prstGeom prst="rect">
            <a:avLst/>
          </a:prstGeom>
        </p:spPr>
      </p:pic>
    </p:spTree>
    <p:extLst>
      <p:ext uri="{BB962C8B-B14F-4D97-AF65-F5344CB8AC3E}">
        <p14:creationId xmlns:p14="http://schemas.microsoft.com/office/powerpoint/2010/main" val="1043690063"/>
      </p:ext>
    </p:extLst>
  </p:cSld>
  <p:clrMapOvr>
    <a:masterClrMapping/>
  </p:clrMapOvr>
</p:sldLayout>
</file>

<file path=ppt/slideLayouts/slideLayout300.xml><?xml version="1.0" encoding="utf-8"?>
<p:sldLayout xmlns:a="http://schemas.openxmlformats.org/drawingml/2006/main" xmlns:r="http://schemas.openxmlformats.org/officeDocument/2006/relationships" xmlns:p="http://schemas.openxmlformats.org/presentationml/2006/main" preserve="1" userDrawn="1">
  <p:cSld name="5_Custom Layout">
    <p:bg>
      <p:bgPr>
        <a:solidFill>
          <a:srgbClr val="F7F5F5"/>
        </a:solidFill>
        <a:effectLst/>
      </p:bgPr>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C353706A-7B2D-2D63-7BEE-A7CCE06C9444}"/>
              </a:ext>
            </a:extLst>
          </p:cNvPr>
          <p:cNvSpPr/>
          <p:nvPr userDrawn="1"/>
        </p:nvSpPr>
        <p:spPr>
          <a:xfrm>
            <a:off x="494525" y="2076304"/>
            <a:ext cx="2862685" cy="2960466"/>
          </a:xfrm>
          <a:prstGeom prst="rect">
            <a:avLst/>
          </a:prstGeom>
          <a:solidFill>
            <a:srgbClr val="9EC6DF">
              <a:alpha val="23137"/>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PL"/>
          </a:p>
        </p:txBody>
      </p:sp>
      <p:sp>
        <p:nvSpPr>
          <p:cNvPr id="7" name="Rectangle 6">
            <a:extLst>
              <a:ext uri="{FF2B5EF4-FFF2-40B4-BE49-F238E27FC236}">
                <a16:creationId xmlns:a16="http://schemas.microsoft.com/office/drawing/2014/main" id="{347AFA3E-4C92-2DA9-91A7-A1BF7E2707DE}"/>
              </a:ext>
            </a:extLst>
          </p:cNvPr>
          <p:cNvSpPr/>
          <p:nvPr userDrawn="1"/>
        </p:nvSpPr>
        <p:spPr>
          <a:xfrm>
            <a:off x="3531196" y="2087858"/>
            <a:ext cx="8192941" cy="2960466"/>
          </a:xfrm>
          <a:prstGeom prst="rect">
            <a:avLst/>
          </a:prstGeom>
          <a:solidFill>
            <a:srgbClr val="9EC6DF">
              <a:alpha val="23137"/>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PL"/>
          </a:p>
        </p:txBody>
      </p:sp>
      <p:sp>
        <p:nvSpPr>
          <p:cNvPr id="8" name="Right Brace 7">
            <a:extLst>
              <a:ext uri="{FF2B5EF4-FFF2-40B4-BE49-F238E27FC236}">
                <a16:creationId xmlns:a16="http://schemas.microsoft.com/office/drawing/2014/main" id="{A18D0334-340D-3D69-AE26-434278CC34C7}"/>
              </a:ext>
            </a:extLst>
          </p:cNvPr>
          <p:cNvSpPr/>
          <p:nvPr userDrawn="1"/>
        </p:nvSpPr>
        <p:spPr>
          <a:xfrm rot="5400000">
            <a:off x="1845215" y="4436038"/>
            <a:ext cx="150879" cy="2709766"/>
          </a:xfrm>
          <a:prstGeom prst="rightBrace">
            <a:avLst/>
          </a:prstGeom>
          <a:ln>
            <a:solidFill>
              <a:srgbClr val="35373B"/>
            </a:solidFill>
          </a:ln>
        </p:spPr>
        <p:style>
          <a:lnRef idx="2">
            <a:schemeClr val="accent1"/>
          </a:lnRef>
          <a:fillRef idx="0">
            <a:schemeClr val="accent1"/>
          </a:fillRef>
          <a:effectRef idx="1">
            <a:schemeClr val="accent1"/>
          </a:effectRef>
          <a:fontRef idx="minor">
            <a:schemeClr val="tx1"/>
          </a:fontRef>
        </p:style>
        <p:txBody>
          <a:bodyPr rtlCol="0" anchor="ctr"/>
          <a:lstStyle/>
          <a:p>
            <a:pPr algn="ctr"/>
            <a:endParaRPr lang="en-US">
              <a:solidFill>
                <a:srgbClr val="35373B"/>
              </a:solidFill>
            </a:endParaRPr>
          </a:p>
        </p:txBody>
      </p:sp>
      <p:sp>
        <p:nvSpPr>
          <p:cNvPr id="9" name="Right Brace 8">
            <a:extLst>
              <a:ext uri="{FF2B5EF4-FFF2-40B4-BE49-F238E27FC236}">
                <a16:creationId xmlns:a16="http://schemas.microsoft.com/office/drawing/2014/main" id="{DEFA7576-09EF-8DA9-3AD0-46439A550C09}"/>
              </a:ext>
            </a:extLst>
          </p:cNvPr>
          <p:cNvSpPr/>
          <p:nvPr userDrawn="1"/>
        </p:nvSpPr>
        <p:spPr>
          <a:xfrm rot="5400000">
            <a:off x="5960419" y="1554706"/>
            <a:ext cx="102798" cy="8074879"/>
          </a:xfrm>
          <a:prstGeom prst="rightBrace">
            <a:avLst/>
          </a:prstGeom>
          <a:ln>
            <a:solidFill>
              <a:srgbClr val="35373B"/>
            </a:solidFill>
          </a:ln>
        </p:spPr>
        <p:style>
          <a:lnRef idx="2">
            <a:schemeClr val="accent1"/>
          </a:lnRef>
          <a:fillRef idx="0">
            <a:schemeClr val="accent1"/>
          </a:fillRef>
          <a:effectRef idx="1">
            <a:schemeClr val="accent1"/>
          </a:effectRef>
          <a:fontRef idx="minor">
            <a:schemeClr val="tx1"/>
          </a:fontRef>
        </p:style>
        <p:txBody>
          <a:bodyPr rtlCol="0" anchor="ctr"/>
          <a:lstStyle/>
          <a:p>
            <a:pPr algn="ctr"/>
            <a:endParaRPr lang="en-US">
              <a:solidFill>
                <a:srgbClr val="35373B"/>
              </a:solidFill>
            </a:endParaRPr>
          </a:p>
        </p:txBody>
      </p:sp>
      <p:cxnSp>
        <p:nvCxnSpPr>
          <p:cNvPr id="10" name="Straight Connector 9">
            <a:extLst>
              <a:ext uri="{FF2B5EF4-FFF2-40B4-BE49-F238E27FC236}">
                <a16:creationId xmlns:a16="http://schemas.microsoft.com/office/drawing/2014/main" id="{14DD4C13-DB72-D2CF-9B28-A52EB19DB440}"/>
              </a:ext>
            </a:extLst>
          </p:cNvPr>
          <p:cNvCxnSpPr>
            <a:cxnSpLocks/>
          </p:cNvCxnSpPr>
          <p:nvPr userDrawn="1"/>
        </p:nvCxnSpPr>
        <p:spPr>
          <a:xfrm>
            <a:off x="494525" y="2028437"/>
            <a:ext cx="2862685" cy="0"/>
          </a:xfrm>
          <a:prstGeom prst="line">
            <a:avLst/>
          </a:prstGeom>
          <a:ln>
            <a:solidFill>
              <a:srgbClr val="35373B"/>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379AA5D6-DD81-185B-4CD3-30C008B0A979}"/>
              </a:ext>
            </a:extLst>
          </p:cNvPr>
          <p:cNvCxnSpPr>
            <a:cxnSpLocks/>
          </p:cNvCxnSpPr>
          <p:nvPr userDrawn="1"/>
        </p:nvCxnSpPr>
        <p:spPr>
          <a:xfrm>
            <a:off x="3513988" y="2028437"/>
            <a:ext cx="8210148" cy="0"/>
          </a:xfrm>
          <a:prstGeom prst="line">
            <a:avLst/>
          </a:prstGeom>
          <a:ln>
            <a:solidFill>
              <a:srgbClr val="35373B"/>
            </a:solidFill>
          </a:ln>
        </p:spPr>
        <p:style>
          <a:lnRef idx="2">
            <a:schemeClr val="accent1"/>
          </a:lnRef>
          <a:fillRef idx="0">
            <a:schemeClr val="accent1"/>
          </a:fillRef>
          <a:effectRef idx="1">
            <a:schemeClr val="accent1"/>
          </a:effectRef>
          <a:fontRef idx="minor">
            <a:schemeClr val="tx1"/>
          </a:fontRef>
        </p:style>
      </p:cxnSp>
      <p:pic>
        <p:nvPicPr>
          <p:cNvPr id="12" name="Picture 11">
            <a:extLst>
              <a:ext uri="{FF2B5EF4-FFF2-40B4-BE49-F238E27FC236}">
                <a16:creationId xmlns:a16="http://schemas.microsoft.com/office/drawing/2014/main" id="{C0E95E60-8FAE-133A-EAB2-124425865999}"/>
              </a:ext>
            </a:extLst>
          </p:cNvPr>
          <p:cNvPicPr>
            <a:picLocks noChangeAspect="1"/>
          </p:cNvPicPr>
          <p:nvPr userDrawn="1"/>
        </p:nvPicPr>
        <p:blipFill>
          <a:blip r:embed="rId2"/>
          <a:stretch>
            <a:fillRect/>
          </a:stretch>
        </p:blipFill>
        <p:spPr>
          <a:xfrm>
            <a:off x="10867105" y="403918"/>
            <a:ext cx="913082" cy="289728"/>
          </a:xfrm>
          <a:prstGeom prst="rect">
            <a:avLst/>
          </a:prstGeom>
        </p:spPr>
      </p:pic>
      <p:pic>
        <p:nvPicPr>
          <p:cNvPr id="13" name="Picture 12" descr="A close up of a pomegranate&#10;&#10;AI-generated content may be incorrect.">
            <a:extLst>
              <a:ext uri="{FF2B5EF4-FFF2-40B4-BE49-F238E27FC236}">
                <a16:creationId xmlns:a16="http://schemas.microsoft.com/office/drawing/2014/main" id="{80D8170B-7F13-9E20-9BA3-72AC838556AF}"/>
              </a:ext>
            </a:extLst>
          </p:cNvPr>
          <p:cNvPicPr>
            <a:picLocks noChangeAspect="1"/>
          </p:cNvPicPr>
          <p:nvPr userDrawn="1"/>
        </p:nvPicPr>
        <p:blipFill>
          <a:blip r:embed="rId3">
            <a:extLst>
              <a:ext uri="{28A0092B-C50C-407E-A947-70E740481C1C}">
                <a14:useLocalDpi xmlns:a14="http://schemas.microsoft.com/office/drawing/2010/main"/>
              </a:ext>
            </a:extLst>
          </a:blip>
          <a:srcRect/>
          <a:stretch/>
        </p:blipFill>
        <p:spPr>
          <a:xfrm>
            <a:off x="5589951" y="4699240"/>
            <a:ext cx="1549154" cy="801643"/>
          </a:xfrm>
          <a:prstGeom prst="rect">
            <a:avLst/>
          </a:prstGeom>
        </p:spPr>
      </p:pic>
      <p:pic>
        <p:nvPicPr>
          <p:cNvPr id="14" name="Picture 13" descr="A round plastic container with leaves on it&#10;&#10;AI-generated content may be incorrect.">
            <a:extLst>
              <a:ext uri="{FF2B5EF4-FFF2-40B4-BE49-F238E27FC236}">
                <a16:creationId xmlns:a16="http://schemas.microsoft.com/office/drawing/2014/main" id="{96C6D942-BA44-CFCD-E7F6-7BD7D5F46A7F}"/>
              </a:ext>
            </a:extLst>
          </p:cNvPr>
          <p:cNvPicPr>
            <a:picLocks noChangeAspect="1"/>
          </p:cNvPicPr>
          <p:nvPr userDrawn="1"/>
        </p:nvPicPr>
        <p:blipFill>
          <a:blip r:embed="rId4"/>
          <a:srcRect t="8916" r="13169" b="16961"/>
          <a:stretch/>
        </p:blipFill>
        <p:spPr>
          <a:xfrm>
            <a:off x="7139106" y="4699241"/>
            <a:ext cx="1409150" cy="801644"/>
          </a:xfrm>
          <a:prstGeom prst="rect">
            <a:avLst/>
          </a:prstGeom>
        </p:spPr>
      </p:pic>
      <p:pic>
        <p:nvPicPr>
          <p:cNvPr id="15" name="Picture 14" descr="A pile of white beans&#10;&#10;AI-generated content may be incorrect.">
            <a:extLst>
              <a:ext uri="{FF2B5EF4-FFF2-40B4-BE49-F238E27FC236}">
                <a16:creationId xmlns:a16="http://schemas.microsoft.com/office/drawing/2014/main" id="{96E02916-5B13-399C-DB82-A3417B1ED7DA}"/>
              </a:ext>
            </a:extLst>
          </p:cNvPr>
          <p:cNvPicPr>
            <a:picLocks noChangeAspect="1"/>
          </p:cNvPicPr>
          <p:nvPr userDrawn="1"/>
        </p:nvPicPr>
        <p:blipFill>
          <a:blip r:embed="rId5">
            <a:extLst>
              <a:ext uri="{28A0092B-C50C-407E-A947-70E740481C1C}">
                <a14:useLocalDpi xmlns:a14="http://schemas.microsoft.com/office/drawing/2010/main"/>
              </a:ext>
            </a:extLst>
          </a:blip>
          <a:srcRect/>
          <a:stretch/>
        </p:blipFill>
        <p:spPr>
          <a:xfrm>
            <a:off x="10137650" y="4699167"/>
            <a:ext cx="1586485" cy="801644"/>
          </a:xfrm>
          <a:prstGeom prst="rect">
            <a:avLst/>
          </a:prstGeom>
        </p:spPr>
      </p:pic>
      <p:pic>
        <p:nvPicPr>
          <p:cNvPr id="16" name="Picture 15" descr="A close up of blackberries&#10;&#10;AI-generated content may be incorrect.">
            <a:extLst>
              <a:ext uri="{FF2B5EF4-FFF2-40B4-BE49-F238E27FC236}">
                <a16:creationId xmlns:a16="http://schemas.microsoft.com/office/drawing/2014/main" id="{8496EC51-FC93-7A0E-4D25-522D78178513}"/>
              </a:ext>
            </a:extLst>
          </p:cNvPr>
          <p:cNvPicPr>
            <a:picLocks noChangeAspect="1"/>
          </p:cNvPicPr>
          <p:nvPr userDrawn="1"/>
        </p:nvPicPr>
        <p:blipFill>
          <a:blip r:embed="rId6">
            <a:extLst>
              <a:ext uri="{28A0092B-C50C-407E-A947-70E740481C1C}">
                <a14:useLocalDpi xmlns:a14="http://schemas.microsoft.com/office/drawing/2010/main"/>
              </a:ext>
            </a:extLst>
          </a:blip>
          <a:srcRect b="-1"/>
          <a:stretch/>
        </p:blipFill>
        <p:spPr>
          <a:xfrm>
            <a:off x="4768094" y="4699166"/>
            <a:ext cx="830227" cy="802067"/>
          </a:xfrm>
          <a:prstGeom prst="rect">
            <a:avLst/>
          </a:prstGeom>
        </p:spPr>
      </p:pic>
      <p:pic>
        <p:nvPicPr>
          <p:cNvPr id="17" name="Picture 16" descr="A group of yellow flowers&#10;&#10;AI-generated content may be incorrect.">
            <a:extLst>
              <a:ext uri="{FF2B5EF4-FFF2-40B4-BE49-F238E27FC236}">
                <a16:creationId xmlns:a16="http://schemas.microsoft.com/office/drawing/2014/main" id="{93FF637D-43C1-2300-BC86-EE336C82313C}"/>
              </a:ext>
            </a:extLst>
          </p:cNvPr>
          <p:cNvPicPr>
            <a:picLocks noChangeAspect="1"/>
          </p:cNvPicPr>
          <p:nvPr userDrawn="1"/>
        </p:nvPicPr>
        <p:blipFill>
          <a:blip r:embed="rId7">
            <a:extLst>
              <a:ext uri="{28A0092B-C50C-407E-A947-70E740481C1C}">
                <a14:useLocalDpi xmlns:a14="http://schemas.microsoft.com/office/drawing/2010/main"/>
              </a:ext>
            </a:extLst>
          </a:blip>
          <a:stretch>
            <a:fillRect/>
          </a:stretch>
        </p:blipFill>
        <p:spPr>
          <a:xfrm>
            <a:off x="4101715" y="4696307"/>
            <a:ext cx="802067" cy="802067"/>
          </a:xfrm>
          <a:prstGeom prst="rect">
            <a:avLst/>
          </a:prstGeom>
        </p:spPr>
      </p:pic>
      <p:pic>
        <p:nvPicPr>
          <p:cNvPr id="18" name="Picture 17" descr="A yellow flower on a white background&#10;&#10;AI-generated content may be incorrect.">
            <a:extLst>
              <a:ext uri="{FF2B5EF4-FFF2-40B4-BE49-F238E27FC236}">
                <a16:creationId xmlns:a16="http://schemas.microsoft.com/office/drawing/2014/main" id="{B3DD60CD-0A75-78E4-F983-4765A4A20E4C}"/>
              </a:ext>
            </a:extLst>
          </p:cNvPr>
          <p:cNvPicPr>
            <a:picLocks noChangeAspect="1"/>
          </p:cNvPicPr>
          <p:nvPr userDrawn="1"/>
        </p:nvPicPr>
        <p:blipFill>
          <a:blip r:embed="rId8">
            <a:extLst>
              <a:ext uri="{28A0092B-C50C-407E-A947-70E740481C1C}">
                <a14:useLocalDpi xmlns:a14="http://schemas.microsoft.com/office/drawing/2010/main"/>
              </a:ext>
            </a:extLst>
          </a:blip>
          <a:srcRect/>
          <a:stretch/>
        </p:blipFill>
        <p:spPr>
          <a:xfrm>
            <a:off x="8551007" y="4699241"/>
            <a:ext cx="1596584" cy="808596"/>
          </a:xfrm>
          <a:prstGeom prst="rect">
            <a:avLst/>
          </a:prstGeom>
        </p:spPr>
      </p:pic>
      <p:pic>
        <p:nvPicPr>
          <p:cNvPr id="19" name="Picture 18" descr="Close-up of several green fruits&#10;&#10;AI-generated content may be incorrect.">
            <a:extLst>
              <a:ext uri="{FF2B5EF4-FFF2-40B4-BE49-F238E27FC236}">
                <a16:creationId xmlns:a16="http://schemas.microsoft.com/office/drawing/2014/main" id="{002587B6-3471-38C1-3FA9-9FD762454287}"/>
              </a:ext>
            </a:extLst>
          </p:cNvPr>
          <p:cNvPicPr>
            <a:picLocks noChangeAspect="1"/>
          </p:cNvPicPr>
          <p:nvPr userDrawn="1"/>
        </p:nvPicPr>
        <p:blipFill>
          <a:blip r:embed="rId9">
            <a:extLst>
              <a:ext uri="{28A0092B-C50C-407E-A947-70E740481C1C}">
                <a14:useLocalDpi xmlns:a14="http://schemas.microsoft.com/office/drawing/2010/main"/>
              </a:ext>
            </a:extLst>
          </a:blip>
          <a:srcRect/>
          <a:stretch/>
        </p:blipFill>
        <p:spPr>
          <a:xfrm>
            <a:off x="3545450" y="4695468"/>
            <a:ext cx="679309" cy="802067"/>
          </a:xfrm>
          <a:prstGeom prst="rect">
            <a:avLst/>
          </a:prstGeom>
        </p:spPr>
      </p:pic>
      <p:pic>
        <p:nvPicPr>
          <p:cNvPr id="20" name="Picture 19" descr="A white liquid with lines&#10;&#10;AI-generated content may be incorrect.">
            <a:extLst>
              <a:ext uri="{FF2B5EF4-FFF2-40B4-BE49-F238E27FC236}">
                <a16:creationId xmlns:a16="http://schemas.microsoft.com/office/drawing/2014/main" id="{47EE7FA6-40C9-80AC-66A6-BFA573EC0644}"/>
              </a:ext>
            </a:extLst>
          </p:cNvPr>
          <p:cNvPicPr>
            <a:picLocks noChangeAspect="1"/>
          </p:cNvPicPr>
          <p:nvPr userDrawn="1"/>
        </p:nvPicPr>
        <p:blipFill>
          <a:blip r:embed="rId10"/>
          <a:srcRect t="28852" r="17343" b="1"/>
          <a:stretch/>
        </p:blipFill>
        <p:spPr>
          <a:xfrm>
            <a:off x="491773" y="4699241"/>
            <a:ext cx="1375408" cy="788942"/>
          </a:xfrm>
          <a:prstGeom prst="rect">
            <a:avLst/>
          </a:prstGeom>
        </p:spPr>
      </p:pic>
      <p:pic>
        <p:nvPicPr>
          <p:cNvPr id="21" name="Picture 20" descr="A close-up of a white powder&#10;&#10;AI-generated content may be incorrect.">
            <a:extLst>
              <a:ext uri="{FF2B5EF4-FFF2-40B4-BE49-F238E27FC236}">
                <a16:creationId xmlns:a16="http://schemas.microsoft.com/office/drawing/2014/main" id="{B09997CD-359C-7549-E49A-1CB1F2A9DB10}"/>
              </a:ext>
            </a:extLst>
          </p:cNvPr>
          <p:cNvPicPr>
            <a:picLocks noChangeAspect="1"/>
          </p:cNvPicPr>
          <p:nvPr userDrawn="1"/>
        </p:nvPicPr>
        <p:blipFill>
          <a:blip r:embed="rId11"/>
          <a:srcRect t="31736" r="13923" b="-1"/>
          <a:stretch/>
        </p:blipFill>
        <p:spPr>
          <a:xfrm>
            <a:off x="1865020" y="4699240"/>
            <a:ext cx="1492190" cy="788943"/>
          </a:xfrm>
          <a:prstGeom prst="rect">
            <a:avLst/>
          </a:prstGeom>
        </p:spPr>
      </p:pic>
    </p:spTree>
    <p:extLst>
      <p:ext uri="{BB962C8B-B14F-4D97-AF65-F5344CB8AC3E}">
        <p14:creationId xmlns:p14="http://schemas.microsoft.com/office/powerpoint/2010/main" val="661415613"/>
      </p:ext>
    </p:extLst>
  </p:cSld>
  <p:clrMapOvr>
    <a:masterClrMapping/>
  </p:clrMapOvr>
</p:sldLayout>
</file>

<file path=ppt/slideLayouts/slideLayout301.xml><?xml version="1.0" encoding="utf-8"?>
<p:sldLayout xmlns:a="http://schemas.openxmlformats.org/drawingml/2006/main" xmlns:r="http://schemas.openxmlformats.org/officeDocument/2006/relationships" xmlns:p="http://schemas.openxmlformats.org/presentationml/2006/main" preserve="1" userDrawn="1">
  <p:cSld name="6_Custom Layout">
    <p:bg>
      <p:bgPr>
        <a:solidFill>
          <a:srgbClr val="F7F5F5"/>
        </a:solidFill>
        <a:effectLst/>
      </p:bgPr>
    </p:bg>
    <p:spTree>
      <p:nvGrpSpPr>
        <p:cNvPr id="1" name=""/>
        <p:cNvGrpSpPr/>
        <p:nvPr/>
      </p:nvGrpSpPr>
      <p:grpSpPr>
        <a:xfrm>
          <a:off x="0" y="0"/>
          <a:ext cx="0" cy="0"/>
          <a:chOff x="0" y="0"/>
          <a:chExt cx="0" cy="0"/>
        </a:xfrm>
      </p:grpSpPr>
      <p:pic>
        <p:nvPicPr>
          <p:cNvPr id="12" name="Picture 11">
            <a:extLst>
              <a:ext uri="{FF2B5EF4-FFF2-40B4-BE49-F238E27FC236}">
                <a16:creationId xmlns:a16="http://schemas.microsoft.com/office/drawing/2014/main" id="{C0E95E60-8FAE-133A-EAB2-124425865999}"/>
              </a:ext>
            </a:extLst>
          </p:cNvPr>
          <p:cNvPicPr>
            <a:picLocks noChangeAspect="1"/>
          </p:cNvPicPr>
          <p:nvPr userDrawn="1"/>
        </p:nvPicPr>
        <p:blipFill>
          <a:blip r:embed="rId2"/>
          <a:stretch>
            <a:fillRect/>
          </a:stretch>
        </p:blipFill>
        <p:spPr>
          <a:xfrm>
            <a:off x="10867105" y="403918"/>
            <a:ext cx="913082" cy="289728"/>
          </a:xfrm>
          <a:prstGeom prst="rect">
            <a:avLst/>
          </a:prstGeom>
        </p:spPr>
      </p:pic>
      <p:sp>
        <p:nvSpPr>
          <p:cNvPr id="2" name="Rectangle 1">
            <a:extLst>
              <a:ext uri="{FF2B5EF4-FFF2-40B4-BE49-F238E27FC236}">
                <a16:creationId xmlns:a16="http://schemas.microsoft.com/office/drawing/2014/main" id="{77AF07FA-BCD7-B350-27C4-8462A5CE1AE0}"/>
              </a:ext>
            </a:extLst>
          </p:cNvPr>
          <p:cNvSpPr/>
          <p:nvPr userDrawn="1"/>
        </p:nvSpPr>
        <p:spPr>
          <a:xfrm>
            <a:off x="9714569" y="5226043"/>
            <a:ext cx="2481340" cy="1631957"/>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PL"/>
          </a:p>
        </p:txBody>
      </p:sp>
      <p:pic>
        <p:nvPicPr>
          <p:cNvPr id="3" name="Picture 2" descr="A person holding a bottle of cream&#10;&#10;AI-generated content may be incorrect.">
            <a:extLst>
              <a:ext uri="{FF2B5EF4-FFF2-40B4-BE49-F238E27FC236}">
                <a16:creationId xmlns:a16="http://schemas.microsoft.com/office/drawing/2014/main" id="{56EB94B5-1206-2C9B-9047-E138C0CC7F75}"/>
              </a:ext>
            </a:extLst>
          </p:cNvPr>
          <p:cNvPicPr>
            <a:picLocks noChangeAspect="1"/>
          </p:cNvPicPr>
          <p:nvPr userDrawn="1"/>
        </p:nvPicPr>
        <p:blipFill>
          <a:blip r:embed="rId3">
            <a:extLst>
              <a:ext uri="{28A0092B-C50C-407E-A947-70E740481C1C}">
                <a14:useLocalDpi xmlns:a14="http://schemas.microsoft.com/office/drawing/2010/main"/>
              </a:ext>
            </a:extLst>
          </a:blip>
          <a:srcRect t="-294"/>
          <a:stretch/>
        </p:blipFill>
        <p:spPr>
          <a:xfrm>
            <a:off x="8251627" y="5224329"/>
            <a:ext cx="1466850" cy="1639386"/>
          </a:xfrm>
          <a:prstGeom prst="rect">
            <a:avLst/>
          </a:prstGeom>
        </p:spPr>
      </p:pic>
      <p:sp>
        <p:nvSpPr>
          <p:cNvPr id="4" name="Rectangle 3">
            <a:extLst>
              <a:ext uri="{FF2B5EF4-FFF2-40B4-BE49-F238E27FC236}">
                <a16:creationId xmlns:a16="http://schemas.microsoft.com/office/drawing/2014/main" id="{54EBB1DC-9CA6-029A-762A-0BC5137F3DF7}"/>
              </a:ext>
            </a:extLst>
          </p:cNvPr>
          <p:cNvSpPr/>
          <p:nvPr userDrawn="1"/>
        </p:nvSpPr>
        <p:spPr>
          <a:xfrm>
            <a:off x="9713554" y="1573822"/>
            <a:ext cx="2473524" cy="1639050"/>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PL"/>
          </a:p>
        </p:txBody>
      </p:sp>
      <p:sp>
        <p:nvSpPr>
          <p:cNvPr id="5" name="Rectangle 4">
            <a:extLst>
              <a:ext uri="{FF2B5EF4-FFF2-40B4-BE49-F238E27FC236}">
                <a16:creationId xmlns:a16="http://schemas.microsoft.com/office/drawing/2014/main" id="{A4A0F713-6871-7EED-A391-032B70FDD5CC}"/>
              </a:ext>
            </a:extLst>
          </p:cNvPr>
          <p:cNvSpPr/>
          <p:nvPr userDrawn="1"/>
        </p:nvSpPr>
        <p:spPr>
          <a:xfrm>
            <a:off x="1466850" y="1576048"/>
            <a:ext cx="2510637" cy="1636824"/>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PL"/>
          </a:p>
        </p:txBody>
      </p:sp>
      <p:sp>
        <p:nvSpPr>
          <p:cNvPr id="22" name="Rectangle 21">
            <a:extLst>
              <a:ext uri="{FF2B5EF4-FFF2-40B4-BE49-F238E27FC236}">
                <a16:creationId xmlns:a16="http://schemas.microsoft.com/office/drawing/2014/main" id="{98A956B2-8882-1A93-B0A5-BEB4451012B6}"/>
              </a:ext>
            </a:extLst>
          </p:cNvPr>
          <p:cNvSpPr/>
          <p:nvPr userDrawn="1"/>
        </p:nvSpPr>
        <p:spPr>
          <a:xfrm>
            <a:off x="5628732" y="1578272"/>
            <a:ext cx="2481590" cy="1630485"/>
          </a:xfrm>
          <a:prstGeom prst="rect">
            <a:avLst/>
          </a:prstGeom>
          <a:solidFill>
            <a:srgbClr val="9EC6DF">
              <a:alpha val="23137"/>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PL"/>
          </a:p>
        </p:txBody>
      </p:sp>
      <p:pic>
        <p:nvPicPr>
          <p:cNvPr id="23" name="Picture 22">
            <a:extLst>
              <a:ext uri="{FF2B5EF4-FFF2-40B4-BE49-F238E27FC236}">
                <a16:creationId xmlns:a16="http://schemas.microsoft.com/office/drawing/2014/main" id="{297AC45A-18E1-EAA2-434E-494C1BB5CF6A}"/>
              </a:ext>
            </a:extLst>
          </p:cNvPr>
          <p:cNvPicPr>
            <a:picLocks noChangeAspect="1"/>
          </p:cNvPicPr>
          <p:nvPr userDrawn="1"/>
        </p:nvPicPr>
        <p:blipFill>
          <a:blip r:embed="rId4">
            <a:extLst>
              <a:ext uri="{28A0092B-C50C-407E-A947-70E740481C1C}">
                <a14:useLocalDpi xmlns:a14="http://schemas.microsoft.com/office/drawing/2010/main"/>
              </a:ext>
            </a:extLst>
          </a:blip>
          <a:srcRect/>
          <a:stretch/>
        </p:blipFill>
        <p:spPr>
          <a:xfrm>
            <a:off x="0" y="1578273"/>
            <a:ext cx="1466850" cy="1637161"/>
          </a:xfrm>
          <a:prstGeom prst="rect">
            <a:avLst/>
          </a:prstGeom>
        </p:spPr>
      </p:pic>
      <p:pic>
        <p:nvPicPr>
          <p:cNvPr id="25" name="Picture 24">
            <a:extLst>
              <a:ext uri="{FF2B5EF4-FFF2-40B4-BE49-F238E27FC236}">
                <a16:creationId xmlns:a16="http://schemas.microsoft.com/office/drawing/2014/main" id="{EAC665B1-510E-C490-3133-F4609E371591}"/>
              </a:ext>
            </a:extLst>
          </p:cNvPr>
          <p:cNvPicPr>
            <a:picLocks noChangeAspect="1"/>
          </p:cNvPicPr>
          <p:nvPr userDrawn="1"/>
        </p:nvPicPr>
        <p:blipFill>
          <a:blip r:embed="rId5">
            <a:extLst>
              <a:ext uri="{28A0092B-C50C-407E-A947-70E740481C1C}">
                <a14:useLocalDpi xmlns:a14="http://schemas.microsoft.com/office/drawing/2010/main"/>
              </a:ext>
            </a:extLst>
          </a:blip>
          <a:srcRect/>
          <a:stretch/>
        </p:blipFill>
        <p:spPr>
          <a:xfrm>
            <a:off x="4161882" y="1573822"/>
            <a:ext cx="1466850" cy="1634935"/>
          </a:xfrm>
          <a:prstGeom prst="rect">
            <a:avLst/>
          </a:prstGeom>
        </p:spPr>
      </p:pic>
      <p:pic>
        <p:nvPicPr>
          <p:cNvPr id="26" name="Picture 25">
            <a:extLst>
              <a:ext uri="{FF2B5EF4-FFF2-40B4-BE49-F238E27FC236}">
                <a16:creationId xmlns:a16="http://schemas.microsoft.com/office/drawing/2014/main" id="{44DA9613-A8C9-9D36-D3BE-5131A812CFCF}"/>
              </a:ext>
            </a:extLst>
          </p:cNvPr>
          <p:cNvPicPr>
            <a:picLocks noChangeAspect="1"/>
          </p:cNvPicPr>
          <p:nvPr userDrawn="1"/>
        </p:nvPicPr>
        <p:blipFill>
          <a:blip r:embed="rId6">
            <a:extLst>
              <a:ext uri="{28A0092B-C50C-407E-A947-70E740481C1C}">
                <a14:useLocalDpi xmlns:a14="http://schemas.microsoft.com/office/drawing/2010/main"/>
              </a:ext>
            </a:extLst>
          </a:blip>
          <a:srcRect/>
          <a:stretch/>
        </p:blipFill>
        <p:spPr>
          <a:xfrm>
            <a:off x="8251627" y="1571711"/>
            <a:ext cx="1466850" cy="1632825"/>
          </a:xfrm>
          <a:prstGeom prst="rect">
            <a:avLst/>
          </a:prstGeom>
        </p:spPr>
      </p:pic>
      <p:pic>
        <p:nvPicPr>
          <p:cNvPr id="27" name="Picture 26">
            <a:extLst>
              <a:ext uri="{FF2B5EF4-FFF2-40B4-BE49-F238E27FC236}">
                <a16:creationId xmlns:a16="http://schemas.microsoft.com/office/drawing/2014/main" id="{C45F8271-99B4-DC0E-4D87-6FC10059FB21}"/>
              </a:ext>
            </a:extLst>
          </p:cNvPr>
          <p:cNvPicPr>
            <a:picLocks noChangeAspect="1"/>
          </p:cNvPicPr>
          <p:nvPr userDrawn="1"/>
        </p:nvPicPr>
        <p:blipFill>
          <a:blip r:embed="rId7">
            <a:extLst>
              <a:ext uri="{28A0092B-C50C-407E-A947-70E740481C1C}">
                <a14:useLocalDpi xmlns:a14="http://schemas.microsoft.com/office/drawing/2010/main"/>
              </a:ext>
            </a:extLst>
          </a:blip>
          <a:srcRect/>
          <a:stretch/>
        </p:blipFill>
        <p:spPr>
          <a:xfrm>
            <a:off x="0" y="5245304"/>
            <a:ext cx="1472008" cy="1609182"/>
          </a:xfrm>
          <a:prstGeom prst="rect">
            <a:avLst/>
          </a:prstGeom>
        </p:spPr>
      </p:pic>
      <p:sp>
        <p:nvSpPr>
          <p:cNvPr id="28" name="Rectangle 27">
            <a:extLst>
              <a:ext uri="{FF2B5EF4-FFF2-40B4-BE49-F238E27FC236}">
                <a16:creationId xmlns:a16="http://schemas.microsoft.com/office/drawing/2014/main" id="{AD769532-0F74-11FE-9018-626A26D51309}"/>
              </a:ext>
            </a:extLst>
          </p:cNvPr>
          <p:cNvSpPr/>
          <p:nvPr userDrawn="1"/>
        </p:nvSpPr>
        <p:spPr>
          <a:xfrm>
            <a:off x="1461090" y="3416627"/>
            <a:ext cx="2521556" cy="1621865"/>
          </a:xfrm>
          <a:prstGeom prst="rect">
            <a:avLst/>
          </a:prstGeom>
          <a:solidFill>
            <a:srgbClr val="9EC6DF">
              <a:alpha val="23137"/>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PL"/>
          </a:p>
        </p:txBody>
      </p:sp>
      <p:sp>
        <p:nvSpPr>
          <p:cNvPr id="29" name="Rectangle 28">
            <a:extLst>
              <a:ext uri="{FF2B5EF4-FFF2-40B4-BE49-F238E27FC236}">
                <a16:creationId xmlns:a16="http://schemas.microsoft.com/office/drawing/2014/main" id="{83C03B86-C529-9B5E-C65E-C60299B9F471}"/>
              </a:ext>
            </a:extLst>
          </p:cNvPr>
          <p:cNvSpPr/>
          <p:nvPr userDrawn="1"/>
        </p:nvSpPr>
        <p:spPr>
          <a:xfrm>
            <a:off x="5628732" y="3410923"/>
            <a:ext cx="2481340" cy="1630625"/>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PL"/>
          </a:p>
        </p:txBody>
      </p:sp>
      <p:pic>
        <p:nvPicPr>
          <p:cNvPr id="30" name="Picture 29">
            <a:extLst>
              <a:ext uri="{FF2B5EF4-FFF2-40B4-BE49-F238E27FC236}">
                <a16:creationId xmlns:a16="http://schemas.microsoft.com/office/drawing/2014/main" id="{5EF4E9DA-B42A-2455-48FD-D2AA8516D0FD}"/>
              </a:ext>
            </a:extLst>
          </p:cNvPr>
          <p:cNvPicPr>
            <a:picLocks noChangeAspect="1"/>
          </p:cNvPicPr>
          <p:nvPr userDrawn="1"/>
        </p:nvPicPr>
        <p:blipFill>
          <a:blip r:embed="rId8">
            <a:extLst>
              <a:ext uri="{28A0092B-C50C-407E-A947-70E740481C1C}">
                <a14:useLocalDpi xmlns:a14="http://schemas.microsoft.com/office/drawing/2010/main"/>
              </a:ext>
            </a:extLst>
          </a:blip>
          <a:srcRect/>
          <a:stretch/>
        </p:blipFill>
        <p:spPr>
          <a:xfrm>
            <a:off x="4161883" y="3419684"/>
            <a:ext cx="1466850" cy="1621864"/>
          </a:xfrm>
          <a:prstGeom prst="rect">
            <a:avLst/>
          </a:prstGeom>
        </p:spPr>
      </p:pic>
      <p:sp>
        <p:nvSpPr>
          <p:cNvPr id="31" name="Rectangle 30">
            <a:extLst>
              <a:ext uri="{FF2B5EF4-FFF2-40B4-BE49-F238E27FC236}">
                <a16:creationId xmlns:a16="http://schemas.microsoft.com/office/drawing/2014/main" id="{286C07EE-2D68-AB98-2CD0-14B9737785B7}"/>
              </a:ext>
            </a:extLst>
          </p:cNvPr>
          <p:cNvSpPr/>
          <p:nvPr userDrawn="1"/>
        </p:nvSpPr>
        <p:spPr>
          <a:xfrm>
            <a:off x="9718477" y="3410924"/>
            <a:ext cx="2510637" cy="1619754"/>
          </a:xfrm>
          <a:prstGeom prst="rect">
            <a:avLst/>
          </a:prstGeom>
          <a:solidFill>
            <a:srgbClr val="9EC6DF">
              <a:alpha val="23137"/>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PL"/>
          </a:p>
        </p:txBody>
      </p:sp>
      <p:pic>
        <p:nvPicPr>
          <p:cNvPr id="32" name="Picture 31">
            <a:extLst>
              <a:ext uri="{FF2B5EF4-FFF2-40B4-BE49-F238E27FC236}">
                <a16:creationId xmlns:a16="http://schemas.microsoft.com/office/drawing/2014/main" id="{392DA40C-EF13-B2C2-4523-4FB6038E628B}"/>
              </a:ext>
            </a:extLst>
          </p:cNvPr>
          <p:cNvPicPr>
            <a:picLocks noChangeAspect="1"/>
          </p:cNvPicPr>
          <p:nvPr userDrawn="1"/>
        </p:nvPicPr>
        <p:blipFill>
          <a:blip r:embed="rId9">
            <a:extLst>
              <a:ext uri="{28A0092B-C50C-407E-A947-70E740481C1C}">
                <a14:useLocalDpi xmlns:a14="http://schemas.microsoft.com/office/drawing/2010/main"/>
              </a:ext>
            </a:extLst>
          </a:blip>
          <a:srcRect/>
          <a:stretch/>
        </p:blipFill>
        <p:spPr>
          <a:xfrm>
            <a:off x="8251627" y="3408813"/>
            <a:ext cx="1466850" cy="1619754"/>
          </a:xfrm>
          <a:prstGeom prst="rect">
            <a:avLst/>
          </a:prstGeom>
        </p:spPr>
      </p:pic>
      <p:sp>
        <p:nvSpPr>
          <p:cNvPr id="33" name="Rectangle 32">
            <a:extLst>
              <a:ext uri="{FF2B5EF4-FFF2-40B4-BE49-F238E27FC236}">
                <a16:creationId xmlns:a16="http://schemas.microsoft.com/office/drawing/2014/main" id="{E2DEBD18-A942-671A-5008-13DF21D597EF}"/>
              </a:ext>
            </a:extLst>
          </p:cNvPr>
          <p:cNvSpPr/>
          <p:nvPr userDrawn="1"/>
        </p:nvSpPr>
        <p:spPr>
          <a:xfrm>
            <a:off x="1461089" y="5248818"/>
            <a:ext cx="2521555" cy="1609182"/>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PL"/>
          </a:p>
        </p:txBody>
      </p:sp>
      <p:sp>
        <p:nvSpPr>
          <p:cNvPr id="34" name="Rectangle 33">
            <a:extLst>
              <a:ext uri="{FF2B5EF4-FFF2-40B4-BE49-F238E27FC236}">
                <a16:creationId xmlns:a16="http://schemas.microsoft.com/office/drawing/2014/main" id="{9AC68CC2-89BB-236F-491A-7119BD614377}"/>
              </a:ext>
            </a:extLst>
          </p:cNvPr>
          <p:cNvSpPr/>
          <p:nvPr userDrawn="1"/>
        </p:nvSpPr>
        <p:spPr>
          <a:xfrm>
            <a:off x="5599435" y="5239165"/>
            <a:ext cx="2510637" cy="1621865"/>
          </a:xfrm>
          <a:prstGeom prst="rect">
            <a:avLst/>
          </a:prstGeom>
          <a:solidFill>
            <a:srgbClr val="9EC6DF">
              <a:alpha val="23137"/>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PL"/>
          </a:p>
        </p:txBody>
      </p:sp>
      <p:pic>
        <p:nvPicPr>
          <p:cNvPr id="35" name="Picture 34">
            <a:extLst>
              <a:ext uri="{FF2B5EF4-FFF2-40B4-BE49-F238E27FC236}">
                <a16:creationId xmlns:a16="http://schemas.microsoft.com/office/drawing/2014/main" id="{A42E9C2D-50D6-6CEA-E819-29C3BC1B8C8D}"/>
              </a:ext>
            </a:extLst>
          </p:cNvPr>
          <p:cNvPicPr>
            <a:picLocks noChangeAspect="1"/>
          </p:cNvPicPr>
          <p:nvPr userDrawn="1"/>
        </p:nvPicPr>
        <p:blipFill>
          <a:blip r:embed="rId10">
            <a:extLst>
              <a:ext uri="{28A0092B-C50C-407E-A947-70E740481C1C}">
                <a14:useLocalDpi xmlns:a14="http://schemas.microsoft.com/office/drawing/2010/main"/>
              </a:ext>
            </a:extLst>
          </a:blip>
          <a:srcRect/>
          <a:stretch/>
        </p:blipFill>
        <p:spPr>
          <a:xfrm>
            <a:off x="4161882" y="5236543"/>
            <a:ext cx="1466851" cy="1621457"/>
          </a:xfrm>
          <a:prstGeom prst="rect">
            <a:avLst/>
          </a:prstGeom>
        </p:spPr>
      </p:pic>
      <p:pic>
        <p:nvPicPr>
          <p:cNvPr id="24" name="Picture 23">
            <a:extLst>
              <a:ext uri="{FF2B5EF4-FFF2-40B4-BE49-F238E27FC236}">
                <a16:creationId xmlns:a16="http://schemas.microsoft.com/office/drawing/2014/main" id="{81EBF153-4156-7EC5-6F5E-5DAFC0BF44E2}"/>
              </a:ext>
            </a:extLst>
          </p:cNvPr>
          <p:cNvPicPr>
            <a:picLocks noChangeAspect="1"/>
          </p:cNvPicPr>
          <p:nvPr userDrawn="1"/>
        </p:nvPicPr>
        <p:blipFill>
          <a:blip r:embed="rId11">
            <a:extLst>
              <a:ext uri="{28A0092B-C50C-407E-A947-70E740481C1C}">
                <a14:useLocalDpi xmlns:a14="http://schemas.microsoft.com/office/drawing/2010/main"/>
              </a:ext>
            </a:extLst>
          </a:blip>
          <a:srcRect/>
          <a:stretch/>
        </p:blipFill>
        <p:spPr>
          <a:xfrm>
            <a:off x="0" y="3419684"/>
            <a:ext cx="1466850" cy="1621865"/>
          </a:xfrm>
          <a:prstGeom prst="rect">
            <a:avLst/>
          </a:prstGeom>
        </p:spPr>
      </p:pic>
    </p:spTree>
    <p:extLst>
      <p:ext uri="{BB962C8B-B14F-4D97-AF65-F5344CB8AC3E}">
        <p14:creationId xmlns:p14="http://schemas.microsoft.com/office/powerpoint/2010/main" val="787373810"/>
      </p:ext>
    </p:extLst>
  </p:cSld>
  <p:clrMapOvr>
    <a:masterClrMapping/>
  </p:clrMapOvr>
</p:sldLayout>
</file>

<file path=ppt/slideLayouts/slideLayout302.xml><?xml version="1.0" encoding="utf-8"?>
<p:sldLayout xmlns:a="http://schemas.openxmlformats.org/drawingml/2006/main" xmlns:r="http://schemas.openxmlformats.org/officeDocument/2006/relationships" xmlns:p="http://schemas.openxmlformats.org/presentationml/2006/main" preserve="1" userDrawn="1">
  <p:cSld name="7_Custom Layout">
    <p:bg>
      <p:bgPr>
        <a:solidFill>
          <a:srgbClr val="F7F5F5"/>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94741055-C9B2-6794-101E-AF85E050F7B3}"/>
              </a:ext>
            </a:extLst>
          </p:cNvPr>
          <p:cNvSpPr/>
          <p:nvPr userDrawn="1"/>
        </p:nvSpPr>
        <p:spPr>
          <a:xfrm>
            <a:off x="733754" y="3428999"/>
            <a:ext cx="3834028" cy="1738619"/>
          </a:xfrm>
          <a:prstGeom prst="rect">
            <a:avLst/>
          </a:prstGeom>
          <a:solidFill>
            <a:srgbClr val="9EC6DF">
              <a:alpha val="23137"/>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PL"/>
          </a:p>
        </p:txBody>
      </p:sp>
      <p:pic>
        <p:nvPicPr>
          <p:cNvPr id="13" name="Picture 12">
            <a:extLst>
              <a:ext uri="{FF2B5EF4-FFF2-40B4-BE49-F238E27FC236}">
                <a16:creationId xmlns:a16="http://schemas.microsoft.com/office/drawing/2014/main" id="{D5A95073-401A-9319-13C2-2DF58A154F62}"/>
              </a:ext>
            </a:extLst>
          </p:cNvPr>
          <p:cNvPicPr>
            <a:picLocks noChangeAspect="1"/>
          </p:cNvPicPr>
          <p:nvPr userDrawn="1"/>
        </p:nvPicPr>
        <p:blipFill>
          <a:blip r:embed="rId2"/>
          <a:stretch>
            <a:fillRect/>
          </a:stretch>
        </p:blipFill>
        <p:spPr>
          <a:xfrm>
            <a:off x="727964" y="5657834"/>
            <a:ext cx="1874869" cy="493387"/>
          </a:xfrm>
          <a:prstGeom prst="rect">
            <a:avLst/>
          </a:prstGeom>
        </p:spPr>
      </p:pic>
      <p:pic>
        <p:nvPicPr>
          <p:cNvPr id="14" name="Picture 13" descr="A white bottle with a lid&#10;&#10;Description automatically generated">
            <a:extLst>
              <a:ext uri="{FF2B5EF4-FFF2-40B4-BE49-F238E27FC236}">
                <a16:creationId xmlns:a16="http://schemas.microsoft.com/office/drawing/2014/main" id="{B6291B18-BBFB-8D45-18BE-779C4CB0628E}"/>
              </a:ext>
            </a:extLst>
          </p:cNvPr>
          <p:cNvPicPr>
            <a:picLocks noChangeAspect="1"/>
          </p:cNvPicPr>
          <p:nvPr userDrawn="1"/>
        </p:nvPicPr>
        <p:blipFill>
          <a:blip r:embed="rId3">
            <a:extLst>
              <a:ext uri="{28A0092B-C50C-407E-A947-70E740481C1C}">
                <a14:useLocalDpi xmlns:a14="http://schemas.microsoft.com/office/drawing/2010/main"/>
              </a:ext>
            </a:extLst>
          </a:blip>
          <a:stretch>
            <a:fillRect/>
          </a:stretch>
        </p:blipFill>
        <p:spPr>
          <a:xfrm>
            <a:off x="2425687" y="2123129"/>
            <a:ext cx="3799265" cy="4749861"/>
          </a:xfrm>
          <a:prstGeom prst="rect">
            <a:avLst/>
          </a:prstGeom>
        </p:spPr>
      </p:pic>
      <p:pic>
        <p:nvPicPr>
          <p:cNvPr id="15" name="Picture 14">
            <a:extLst>
              <a:ext uri="{FF2B5EF4-FFF2-40B4-BE49-F238E27FC236}">
                <a16:creationId xmlns:a16="http://schemas.microsoft.com/office/drawing/2014/main" id="{6F1402CA-9ECC-93F0-0276-38F6499CF3C3}"/>
              </a:ext>
            </a:extLst>
          </p:cNvPr>
          <p:cNvPicPr>
            <a:picLocks noChangeAspect="1"/>
          </p:cNvPicPr>
          <p:nvPr userDrawn="1"/>
        </p:nvPicPr>
        <p:blipFill>
          <a:blip r:embed="rId4"/>
          <a:stretch>
            <a:fillRect/>
          </a:stretch>
        </p:blipFill>
        <p:spPr>
          <a:xfrm>
            <a:off x="10867105" y="403918"/>
            <a:ext cx="913082" cy="289728"/>
          </a:xfrm>
          <a:prstGeom prst="rect">
            <a:avLst/>
          </a:prstGeom>
        </p:spPr>
      </p:pic>
      <p:pic>
        <p:nvPicPr>
          <p:cNvPr id="16" name="Picture 15" descr="A blue coral with white and pink corals&#10;&#10;AI-generated content may be incorrect.">
            <a:extLst>
              <a:ext uri="{FF2B5EF4-FFF2-40B4-BE49-F238E27FC236}">
                <a16:creationId xmlns:a16="http://schemas.microsoft.com/office/drawing/2014/main" id="{76325F7A-3311-0FB9-8F9E-424649B8344E}"/>
              </a:ext>
            </a:extLst>
          </p:cNvPr>
          <p:cNvPicPr>
            <a:picLocks noChangeAspect="1"/>
          </p:cNvPicPr>
          <p:nvPr userDrawn="1"/>
        </p:nvPicPr>
        <p:blipFill>
          <a:blip r:embed="rId5">
            <a:extLst>
              <a:ext uri="{28A0092B-C50C-407E-A947-70E740481C1C}">
                <a14:useLocalDpi xmlns:a14="http://schemas.microsoft.com/office/drawing/2010/main"/>
              </a:ext>
            </a:extLst>
          </a:blip>
          <a:srcRect/>
          <a:stretch/>
        </p:blipFill>
        <p:spPr>
          <a:xfrm flipH="1">
            <a:off x="8144631" y="385776"/>
            <a:ext cx="4064622" cy="7010573"/>
          </a:xfrm>
          <a:prstGeom prst="rect">
            <a:avLst/>
          </a:prstGeom>
        </p:spPr>
      </p:pic>
    </p:spTree>
    <p:extLst>
      <p:ext uri="{BB962C8B-B14F-4D97-AF65-F5344CB8AC3E}">
        <p14:creationId xmlns:p14="http://schemas.microsoft.com/office/powerpoint/2010/main" val="1488974174"/>
      </p:ext>
    </p:extLst>
  </p:cSld>
  <p:clrMapOvr>
    <a:masterClrMapping/>
  </p:clrMapOvr>
</p:sldLayout>
</file>

<file path=ppt/slideLayouts/slideLayout303.xml><?xml version="1.0" encoding="utf-8"?>
<p:sldLayout xmlns:a="http://schemas.openxmlformats.org/drawingml/2006/main" xmlns:r="http://schemas.openxmlformats.org/officeDocument/2006/relationships" xmlns:p="http://schemas.openxmlformats.org/presentationml/2006/main" preserve="1" userDrawn="1">
  <p:cSld name="8_Custom Layout">
    <p:bg>
      <p:bgPr>
        <a:solidFill>
          <a:srgbClr val="F7F5F5"/>
        </a:solidFill>
        <a:effectLst/>
      </p:bgPr>
    </p:bg>
    <p:spTree>
      <p:nvGrpSpPr>
        <p:cNvPr id="1" name=""/>
        <p:cNvGrpSpPr/>
        <p:nvPr/>
      </p:nvGrpSpPr>
      <p:grpSpPr>
        <a:xfrm>
          <a:off x="0" y="0"/>
          <a:ext cx="0" cy="0"/>
          <a:chOff x="0" y="0"/>
          <a:chExt cx="0" cy="0"/>
        </a:xfrm>
      </p:grpSpPr>
      <p:pic>
        <p:nvPicPr>
          <p:cNvPr id="13" name="Picture 12">
            <a:extLst>
              <a:ext uri="{FF2B5EF4-FFF2-40B4-BE49-F238E27FC236}">
                <a16:creationId xmlns:a16="http://schemas.microsoft.com/office/drawing/2014/main" id="{D5A95073-401A-9319-13C2-2DF58A154F62}"/>
              </a:ext>
            </a:extLst>
          </p:cNvPr>
          <p:cNvPicPr>
            <a:picLocks noChangeAspect="1"/>
          </p:cNvPicPr>
          <p:nvPr userDrawn="1"/>
        </p:nvPicPr>
        <p:blipFill>
          <a:blip r:embed="rId2"/>
          <a:stretch>
            <a:fillRect/>
          </a:stretch>
        </p:blipFill>
        <p:spPr>
          <a:xfrm>
            <a:off x="4190692" y="5657834"/>
            <a:ext cx="1874869" cy="493387"/>
          </a:xfrm>
          <a:prstGeom prst="rect">
            <a:avLst/>
          </a:prstGeom>
        </p:spPr>
      </p:pic>
      <p:pic>
        <p:nvPicPr>
          <p:cNvPr id="15" name="Picture 14">
            <a:extLst>
              <a:ext uri="{FF2B5EF4-FFF2-40B4-BE49-F238E27FC236}">
                <a16:creationId xmlns:a16="http://schemas.microsoft.com/office/drawing/2014/main" id="{6F1402CA-9ECC-93F0-0276-38F6499CF3C3}"/>
              </a:ext>
            </a:extLst>
          </p:cNvPr>
          <p:cNvPicPr>
            <a:picLocks noChangeAspect="1"/>
          </p:cNvPicPr>
          <p:nvPr userDrawn="1"/>
        </p:nvPicPr>
        <p:blipFill>
          <a:blip r:embed="rId3"/>
          <a:stretch>
            <a:fillRect/>
          </a:stretch>
        </p:blipFill>
        <p:spPr>
          <a:xfrm>
            <a:off x="10867105" y="403918"/>
            <a:ext cx="913082" cy="289728"/>
          </a:xfrm>
          <a:prstGeom prst="rect">
            <a:avLst/>
          </a:prstGeom>
        </p:spPr>
      </p:pic>
      <p:pic>
        <p:nvPicPr>
          <p:cNvPr id="16" name="Picture 15" descr="A blue coral with white and pink corals&#10;&#10;AI-generated content may be incorrect.">
            <a:extLst>
              <a:ext uri="{FF2B5EF4-FFF2-40B4-BE49-F238E27FC236}">
                <a16:creationId xmlns:a16="http://schemas.microsoft.com/office/drawing/2014/main" id="{76325F7A-3311-0FB9-8F9E-424649B8344E}"/>
              </a:ext>
            </a:extLst>
          </p:cNvPr>
          <p:cNvPicPr>
            <a:picLocks noChangeAspect="1"/>
          </p:cNvPicPr>
          <p:nvPr userDrawn="1"/>
        </p:nvPicPr>
        <p:blipFill>
          <a:blip r:embed="rId4">
            <a:extLst>
              <a:ext uri="{28A0092B-C50C-407E-A947-70E740481C1C}">
                <a14:useLocalDpi xmlns:a14="http://schemas.microsoft.com/office/drawing/2010/main"/>
              </a:ext>
            </a:extLst>
          </a:blip>
          <a:srcRect/>
          <a:stretch/>
        </p:blipFill>
        <p:spPr>
          <a:xfrm flipH="1">
            <a:off x="6415789" y="400767"/>
            <a:ext cx="5793463" cy="6472224"/>
          </a:xfrm>
          <a:prstGeom prst="rect">
            <a:avLst/>
          </a:prstGeom>
        </p:spPr>
      </p:pic>
      <p:pic>
        <p:nvPicPr>
          <p:cNvPr id="14" name="Picture 13" descr="A white bottle with a lid&#10;&#10;Description automatically generated">
            <a:extLst>
              <a:ext uri="{FF2B5EF4-FFF2-40B4-BE49-F238E27FC236}">
                <a16:creationId xmlns:a16="http://schemas.microsoft.com/office/drawing/2014/main" id="{B6291B18-BBFB-8D45-18BE-779C4CB0628E}"/>
              </a:ext>
            </a:extLst>
          </p:cNvPr>
          <p:cNvPicPr>
            <a:picLocks noChangeAspect="1"/>
          </p:cNvPicPr>
          <p:nvPr userDrawn="1"/>
        </p:nvPicPr>
        <p:blipFill>
          <a:blip r:embed="rId5">
            <a:extLst>
              <a:ext uri="{28A0092B-C50C-407E-A947-70E740481C1C}">
                <a14:useLocalDpi xmlns:a14="http://schemas.microsoft.com/office/drawing/2010/main"/>
              </a:ext>
            </a:extLst>
          </a:blip>
          <a:stretch>
            <a:fillRect/>
          </a:stretch>
        </p:blipFill>
        <p:spPr>
          <a:xfrm>
            <a:off x="5513255" y="2123130"/>
            <a:ext cx="3799265" cy="4749861"/>
          </a:xfrm>
          <a:prstGeom prst="rect">
            <a:avLst/>
          </a:prstGeom>
        </p:spPr>
      </p:pic>
    </p:spTree>
    <p:extLst>
      <p:ext uri="{BB962C8B-B14F-4D97-AF65-F5344CB8AC3E}">
        <p14:creationId xmlns:p14="http://schemas.microsoft.com/office/powerpoint/2010/main" val="236320905"/>
      </p:ext>
    </p:extLst>
  </p:cSld>
  <p:clrMapOvr>
    <a:masterClrMapping/>
  </p:clrMapOvr>
</p:sldLayout>
</file>

<file path=ppt/slideLayouts/slideLayout304.xml><?xml version="1.0" encoding="utf-8"?>
<p:sldLayout xmlns:a="http://schemas.openxmlformats.org/drawingml/2006/main" xmlns:r="http://schemas.openxmlformats.org/officeDocument/2006/relationships" xmlns:p="http://schemas.openxmlformats.org/presentationml/2006/main" preserve="1" userDrawn="1">
  <p:cSld name="12_Custom Layout">
    <p:bg>
      <p:bgPr>
        <a:solidFill>
          <a:srgbClr val="F7F5F5"/>
        </a:solidFill>
        <a:effectLst/>
      </p:bgPr>
    </p:bg>
    <p:spTree>
      <p:nvGrpSpPr>
        <p:cNvPr id="1" name=""/>
        <p:cNvGrpSpPr/>
        <p:nvPr/>
      </p:nvGrpSpPr>
      <p:grpSpPr>
        <a:xfrm>
          <a:off x="0" y="0"/>
          <a:ext cx="0" cy="0"/>
          <a:chOff x="0" y="0"/>
          <a:chExt cx="0" cy="0"/>
        </a:xfrm>
      </p:grpSpPr>
      <p:pic>
        <p:nvPicPr>
          <p:cNvPr id="9" name="Picture 8" descr="A logo of a company&#10;&#10;AI-generated content may be incorrect.">
            <a:extLst>
              <a:ext uri="{FF2B5EF4-FFF2-40B4-BE49-F238E27FC236}">
                <a16:creationId xmlns:a16="http://schemas.microsoft.com/office/drawing/2014/main" id="{3D3A08AE-B3AC-FBD9-AB5F-13AD3BF5410A}"/>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486400" y="1003301"/>
            <a:ext cx="1263530" cy="473824"/>
          </a:xfrm>
          <a:prstGeom prst="rect">
            <a:avLst/>
          </a:prstGeom>
        </p:spPr>
      </p:pic>
      <p:pic>
        <p:nvPicPr>
          <p:cNvPr id="15" name="Picture 14">
            <a:extLst>
              <a:ext uri="{FF2B5EF4-FFF2-40B4-BE49-F238E27FC236}">
                <a16:creationId xmlns:a16="http://schemas.microsoft.com/office/drawing/2014/main" id="{6F1402CA-9ECC-93F0-0276-38F6499CF3C3}"/>
              </a:ext>
            </a:extLst>
          </p:cNvPr>
          <p:cNvPicPr>
            <a:picLocks noChangeAspect="1"/>
          </p:cNvPicPr>
          <p:nvPr userDrawn="1"/>
        </p:nvPicPr>
        <p:blipFill>
          <a:blip r:embed="rId3"/>
          <a:stretch>
            <a:fillRect/>
          </a:stretch>
        </p:blipFill>
        <p:spPr>
          <a:xfrm>
            <a:off x="10867105" y="403918"/>
            <a:ext cx="913082" cy="289728"/>
          </a:xfrm>
          <a:prstGeom prst="rect">
            <a:avLst/>
          </a:prstGeom>
        </p:spPr>
      </p:pic>
      <p:sp>
        <p:nvSpPr>
          <p:cNvPr id="2" name="Rectangle 1">
            <a:extLst>
              <a:ext uri="{FF2B5EF4-FFF2-40B4-BE49-F238E27FC236}">
                <a16:creationId xmlns:a16="http://schemas.microsoft.com/office/drawing/2014/main" id="{7C4E260B-3A6D-021C-088A-0CBF27624C37}"/>
              </a:ext>
            </a:extLst>
          </p:cNvPr>
          <p:cNvSpPr/>
          <p:nvPr userDrawn="1"/>
        </p:nvSpPr>
        <p:spPr>
          <a:xfrm>
            <a:off x="8173399" y="1817154"/>
            <a:ext cx="4018601" cy="5045051"/>
          </a:xfrm>
          <a:prstGeom prst="rect">
            <a:avLst/>
          </a:prstGeom>
          <a:solidFill>
            <a:srgbClr val="9EC6DF">
              <a:alpha val="23137"/>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PL"/>
          </a:p>
        </p:txBody>
      </p:sp>
      <p:sp>
        <p:nvSpPr>
          <p:cNvPr id="3" name="Rectangle 2">
            <a:extLst>
              <a:ext uri="{FF2B5EF4-FFF2-40B4-BE49-F238E27FC236}">
                <a16:creationId xmlns:a16="http://schemas.microsoft.com/office/drawing/2014/main" id="{61BEF57E-35B4-2533-79B0-2E2651156CB2}"/>
              </a:ext>
            </a:extLst>
          </p:cNvPr>
          <p:cNvSpPr/>
          <p:nvPr userDrawn="1"/>
        </p:nvSpPr>
        <p:spPr>
          <a:xfrm>
            <a:off x="0" y="1816165"/>
            <a:ext cx="4013212" cy="5040306"/>
          </a:xfrm>
          <a:prstGeom prst="rect">
            <a:avLst/>
          </a:prstGeom>
          <a:gradFill flip="none" rotWithShape="1">
            <a:gsLst>
              <a:gs pos="0">
                <a:srgbClr val="DDD4B9">
                  <a:tint val="66000"/>
                  <a:satMod val="160000"/>
                </a:srgbClr>
              </a:gs>
              <a:gs pos="50000">
                <a:srgbClr val="DDD4B9">
                  <a:tint val="44500"/>
                  <a:satMod val="160000"/>
                </a:srgbClr>
              </a:gs>
              <a:gs pos="100000">
                <a:srgbClr val="DDD4B9">
                  <a:tint val="23500"/>
                  <a:satMod val="160000"/>
                </a:srgbClr>
              </a:gs>
            </a:gsLst>
            <a:lin ang="1620000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PL"/>
          </a:p>
        </p:txBody>
      </p:sp>
      <p:sp>
        <p:nvSpPr>
          <p:cNvPr id="4" name="Rectangle 3">
            <a:extLst>
              <a:ext uri="{FF2B5EF4-FFF2-40B4-BE49-F238E27FC236}">
                <a16:creationId xmlns:a16="http://schemas.microsoft.com/office/drawing/2014/main" id="{FEFFAD16-DA9D-B5F3-8408-B12A049628E7}"/>
              </a:ext>
            </a:extLst>
          </p:cNvPr>
          <p:cNvSpPr/>
          <p:nvPr userDrawn="1"/>
        </p:nvSpPr>
        <p:spPr>
          <a:xfrm rot="10800000">
            <a:off x="4061539" y="1817693"/>
            <a:ext cx="4060800" cy="5040306"/>
          </a:xfrm>
          <a:prstGeom prst="rect">
            <a:avLst/>
          </a:prstGeom>
          <a:gradFill>
            <a:gsLst>
              <a:gs pos="0">
                <a:srgbClr val="D2D9E9"/>
              </a:gs>
              <a:gs pos="100000">
                <a:srgbClr val="EFEDF1"/>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PL"/>
          </a:p>
        </p:txBody>
      </p:sp>
      <p:pic>
        <p:nvPicPr>
          <p:cNvPr id="7" name="Picture 6" descr="A white bottle with silver cap&#10;&#10;Description automatically generated">
            <a:extLst>
              <a:ext uri="{FF2B5EF4-FFF2-40B4-BE49-F238E27FC236}">
                <a16:creationId xmlns:a16="http://schemas.microsoft.com/office/drawing/2014/main" id="{80020AE4-A704-72FC-D99B-60D0C45C6377}"/>
              </a:ext>
            </a:extLst>
          </p:cNvPr>
          <p:cNvPicPr>
            <a:picLocks noChangeAspect="1"/>
          </p:cNvPicPr>
          <p:nvPr userDrawn="1"/>
        </p:nvPicPr>
        <p:blipFill>
          <a:blip r:embed="rId4">
            <a:extLst>
              <a:ext uri="{28A0092B-C50C-407E-A947-70E740481C1C}">
                <a14:useLocalDpi xmlns:a14="http://schemas.microsoft.com/office/drawing/2010/main"/>
              </a:ext>
            </a:extLst>
          </a:blip>
          <a:stretch>
            <a:fillRect/>
          </a:stretch>
        </p:blipFill>
        <p:spPr>
          <a:xfrm>
            <a:off x="10575864" y="1612941"/>
            <a:ext cx="874366" cy="1535783"/>
          </a:xfrm>
          <a:prstGeom prst="rect">
            <a:avLst/>
          </a:prstGeom>
        </p:spPr>
      </p:pic>
      <p:sp>
        <p:nvSpPr>
          <p:cNvPr id="10" name="Oval 9">
            <a:extLst>
              <a:ext uri="{FF2B5EF4-FFF2-40B4-BE49-F238E27FC236}">
                <a16:creationId xmlns:a16="http://schemas.microsoft.com/office/drawing/2014/main" id="{0BF5C526-574C-A21F-7638-17B805B6D00C}"/>
              </a:ext>
            </a:extLst>
          </p:cNvPr>
          <p:cNvSpPr/>
          <p:nvPr/>
        </p:nvSpPr>
        <p:spPr>
          <a:xfrm>
            <a:off x="10986863" y="1381664"/>
            <a:ext cx="529857" cy="529857"/>
          </a:xfrm>
          <a:prstGeom prst="ellipse">
            <a:avLst/>
          </a:prstGeom>
          <a:solidFill>
            <a:schemeClr val="bg1"/>
          </a:solidFill>
          <a:ln>
            <a:noFill/>
          </a:ln>
          <a:effectLst>
            <a:outerShdw blurRad="270320" dist="50800" dir="5400000" algn="ctr" rotWithShape="0">
              <a:schemeClr val="bg2">
                <a:lumMod val="75000"/>
                <a:alpha val="73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PL"/>
              <a:t> x</a:t>
            </a:r>
          </a:p>
        </p:txBody>
      </p:sp>
      <p:pic>
        <p:nvPicPr>
          <p:cNvPr id="12" name="Picture 11" descr="A black and white logo&#10;&#10;AI-generated content may be incorrect.">
            <a:extLst>
              <a:ext uri="{FF2B5EF4-FFF2-40B4-BE49-F238E27FC236}">
                <a16:creationId xmlns:a16="http://schemas.microsoft.com/office/drawing/2014/main" id="{22131F6D-5083-33DF-C22F-5830DCBD3D64}"/>
              </a:ext>
            </a:extLst>
          </p:cNvPr>
          <p:cNvPicPr>
            <a:picLocks noChangeAspect="1"/>
          </p:cNvPicPr>
          <p:nvPr userDrawn="1"/>
        </p:nvPicPr>
        <p:blipFill>
          <a:blip r:embed="rId5">
            <a:extLst>
              <a:ext uri="{28A0092B-C50C-407E-A947-70E740481C1C}">
                <a14:useLocalDpi xmlns:a14="http://schemas.microsoft.com/office/drawing/2010/main"/>
              </a:ext>
            </a:extLst>
          </a:blip>
          <a:stretch>
            <a:fillRect/>
          </a:stretch>
        </p:blipFill>
        <p:spPr>
          <a:xfrm>
            <a:off x="9676512" y="1004434"/>
            <a:ext cx="1218837" cy="377230"/>
          </a:xfrm>
          <a:prstGeom prst="rect">
            <a:avLst/>
          </a:prstGeom>
        </p:spPr>
      </p:pic>
      <p:pic>
        <p:nvPicPr>
          <p:cNvPr id="17" name="Picture 16" descr="A group of skincare products&#10;&#10;AI-generated content may be incorrect.">
            <a:extLst>
              <a:ext uri="{FF2B5EF4-FFF2-40B4-BE49-F238E27FC236}">
                <a16:creationId xmlns:a16="http://schemas.microsoft.com/office/drawing/2014/main" id="{BF89E597-431E-8394-CB2D-8D97A33CA7B4}"/>
              </a:ext>
            </a:extLst>
          </p:cNvPr>
          <p:cNvPicPr>
            <a:picLocks noChangeAspect="1"/>
          </p:cNvPicPr>
          <p:nvPr userDrawn="1"/>
        </p:nvPicPr>
        <p:blipFill>
          <a:blip r:embed="rId6">
            <a:extLst>
              <a:ext uri="{28A0092B-C50C-407E-A947-70E740481C1C}">
                <a14:useLocalDpi xmlns:a14="http://schemas.microsoft.com/office/drawing/2010/main"/>
              </a:ext>
            </a:extLst>
          </a:blip>
          <a:stretch>
            <a:fillRect/>
          </a:stretch>
        </p:blipFill>
        <p:spPr>
          <a:xfrm>
            <a:off x="9124398" y="1459975"/>
            <a:ext cx="1867552" cy="1714246"/>
          </a:xfrm>
          <a:prstGeom prst="rect">
            <a:avLst/>
          </a:prstGeom>
        </p:spPr>
      </p:pic>
      <p:pic>
        <p:nvPicPr>
          <p:cNvPr id="18" name="Picture 17" descr="A glass of water splashing&#10;&#10;AI-generated content may be incorrect.">
            <a:extLst>
              <a:ext uri="{FF2B5EF4-FFF2-40B4-BE49-F238E27FC236}">
                <a16:creationId xmlns:a16="http://schemas.microsoft.com/office/drawing/2014/main" id="{C4DD581B-6A34-DE6E-9AC7-03D4C62068CE}"/>
              </a:ext>
            </a:extLst>
          </p:cNvPr>
          <p:cNvPicPr>
            <a:picLocks noChangeAspect="1"/>
          </p:cNvPicPr>
          <p:nvPr userDrawn="1"/>
        </p:nvPicPr>
        <p:blipFill>
          <a:blip r:embed="rId7">
            <a:extLst>
              <a:ext uri="{28A0092B-C50C-407E-A947-70E740481C1C}">
                <a14:useLocalDpi xmlns:a14="http://schemas.microsoft.com/office/drawing/2010/main"/>
              </a:ext>
            </a:extLst>
          </a:blip>
          <a:stretch>
            <a:fillRect/>
          </a:stretch>
        </p:blipFill>
        <p:spPr>
          <a:xfrm>
            <a:off x="5116854" y="1305539"/>
            <a:ext cx="2323931" cy="1843185"/>
          </a:xfrm>
          <a:prstGeom prst="rect">
            <a:avLst/>
          </a:prstGeom>
        </p:spPr>
      </p:pic>
      <p:pic>
        <p:nvPicPr>
          <p:cNvPr id="11" name="Picture 10" descr="A green circle with a white line on it&#10;&#10;AI-generated content may be incorrect.">
            <a:extLst>
              <a:ext uri="{FF2B5EF4-FFF2-40B4-BE49-F238E27FC236}">
                <a16:creationId xmlns:a16="http://schemas.microsoft.com/office/drawing/2014/main" id="{875E7CB4-4386-F8D0-F908-F27C422A3DE1}"/>
              </a:ext>
            </a:extLst>
          </p:cNvPr>
          <p:cNvPicPr>
            <a:picLocks noChangeAspect="1"/>
          </p:cNvPicPr>
          <p:nvPr userDrawn="1"/>
        </p:nvPicPr>
        <p:blipFill>
          <a:blip r:embed="rId8">
            <a:extLst>
              <a:ext uri="{28A0092B-C50C-407E-A947-70E740481C1C}">
                <a14:useLocalDpi xmlns:a14="http://schemas.microsoft.com/office/drawing/2010/main" val="0"/>
              </a:ext>
            </a:extLst>
          </a:blip>
          <a:stretch>
            <a:fillRect/>
          </a:stretch>
        </p:blipFill>
        <p:spPr>
          <a:xfrm>
            <a:off x="2064031" y="4346488"/>
            <a:ext cx="654003" cy="654003"/>
          </a:xfrm>
          <a:prstGeom prst="rect">
            <a:avLst/>
          </a:prstGeom>
        </p:spPr>
      </p:pic>
      <p:pic>
        <p:nvPicPr>
          <p:cNvPr id="13" name="Picture 12" descr="A green circle with a white outline of a head with a leaf on it&#10;&#10;AI-generated content may be incorrect.">
            <a:extLst>
              <a:ext uri="{FF2B5EF4-FFF2-40B4-BE49-F238E27FC236}">
                <a16:creationId xmlns:a16="http://schemas.microsoft.com/office/drawing/2014/main" id="{B401AED5-3F5D-A634-875B-B8532D65C369}"/>
              </a:ext>
            </a:extLst>
          </p:cNvPr>
          <p:cNvPicPr>
            <a:picLocks noChangeAspect="1"/>
          </p:cNvPicPr>
          <p:nvPr userDrawn="1"/>
        </p:nvPicPr>
        <p:blipFill>
          <a:blip r:embed="rId9">
            <a:extLst>
              <a:ext uri="{28A0092B-C50C-407E-A947-70E740481C1C}">
                <a14:useLocalDpi xmlns:a14="http://schemas.microsoft.com/office/drawing/2010/main" val="0"/>
              </a:ext>
            </a:extLst>
          </a:blip>
          <a:stretch>
            <a:fillRect/>
          </a:stretch>
        </p:blipFill>
        <p:spPr>
          <a:xfrm>
            <a:off x="2800181" y="4346488"/>
            <a:ext cx="654003" cy="654003"/>
          </a:xfrm>
          <a:prstGeom prst="rect">
            <a:avLst/>
          </a:prstGeom>
        </p:spPr>
      </p:pic>
      <p:pic>
        <p:nvPicPr>
          <p:cNvPr id="14" name="Picture 13" descr="A white line drawing of a person meditating&#10;&#10;AI-generated content may be incorrect.">
            <a:extLst>
              <a:ext uri="{FF2B5EF4-FFF2-40B4-BE49-F238E27FC236}">
                <a16:creationId xmlns:a16="http://schemas.microsoft.com/office/drawing/2014/main" id="{97A036A0-49D8-A596-2365-EA0B37963749}"/>
              </a:ext>
            </a:extLst>
          </p:cNvPr>
          <p:cNvPicPr>
            <a:picLocks noChangeAspect="1"/>
          </p:cNvPicPr>
          <p:nvPr userDrawn="1"/>
        </p:nvPicPr>
        <p:blipFill>
          <a:blip r:embed="rId10">
            <a:extLst>
              <a:ext uri="{28A0092B-C50C-407E-A947-70E740481C1C}">
                <a14:useLocalDpi xmlns:a14="http://schemas.microsoft.com/office/drawing/2010/main" val="0"/>
              </a:ext>
            </a:extLst>
          </a:blip>
          <a:stretch>
            <a:fillRect/>
          </a:stretch>
        </p:blipFill>
        <p:spPr>
          <a:xfrm>
            <a:off x="1327881" y="4346488"/>
            <a:ext cx="654003" cy="654003"/>
          </a:xfrm>
          <a:prstGeom prst="rect">
            <a:avLst/>
          </a:prstGeom>
        </p:spPr>
      </p:pic>
      <p:pic>
        <p:nvPicPr>
          <p:cNvPr id="16" name="Picture 15" descr="A green circle with a notepad and a bowl of food&#10;&#10;AI-generated content may be incorrect.">
            <a:extLst>
              <a:ext uri="{FF2B5EF4-FFF2-40B4-BE49-F238E27FC236}">
                <a16:creationId xmlns:a16="http://schemas.microsoft.com/office/drawing/2014/main" id="{7BC3A42A-DA46-E65A-A8A7-67EE6E303FDE}"/>
              </a:ext>
            </a:extLst>
          </p:cNvPr>
          <p:cNvPicPr>
            <a:picLocks noChangeAspect="1"/>
          </p:cNvPicPr>
          <p:nvPr userDrawn="1"/>
        </p:nvPicPr>
        <p:blipFill>
          <a:blip r:embed="rId11">
            <a:extLst>
              <a:ext uri="{28A0092B-C50C-407E-A947-70E740481C1C}">
                <a14:useLocalDpi xmlns:a14="http://schemas.microsoft.com/office/drawing/2010/main" val="0"/>
              </a:ext>
            </a:extLst>
          </a:blip>
          <a:stretch>
            <a:fillRect/>
          </a:stretch>
        </p:blipFill>
        <p:spPr>
          <a:xfrm>
            <a:off x="591729" y="4352450"/>
            <a:ext cx="642079" cy="642079"/>
          </a:xfrm>
          <a:prstGeom prst="rect">
            <a:avLst/>
          </a:prstGeom>
        </p:spPr>
      </p:pic>
    </p:spTree>
    <p:extLst>
      <p:ext uri="{BB962C8B-B14F-4D97-AF65-F5344CB8AC3E}">
        <p14:creationId xmlns:p14="http://schemas.microsoft.com/office/powerpoint/2010/main" val="3364731738"/>
      </p:ext>
    </p:extLst>
  </p:cSld>
  <p:clrMapOvr>
    <a:masterClrMapping/>
  </p:clrMapOvr>
</p:sldLayout>
</file>

<file path=ppt/slideLayouts/slideLayout305.xml><?xml version="1.0" encoding="utf-8"?>
<p:sldLayout xmlns:a="http://schemas.openxmlformats.org/drawingml/2006/main" xmlns:r="http://schemas.openxmlformats.org/officeDocument/2006/relationships" xmlns:p="http://schemas.openxmlformats.org/presentationml/2006/main" preserve="1" userDrawn="1">
  <p:cSld name="9_Custom Layout">
    <p:bg>
      <p:bgPr>
        <a:solidFill>
          <a:srgbClr val="F7F5F5"/>
        </a:solidFill>
        <a:effectLst/>
      </p:bgPr>
    </p:bg>
    <p:spTree>
      <p:nvGrpSpPr>
        <p:cNvPr id="1" name=""/>
        <p:cNvGrpSpPr/>
        <p:nvPr/>
      </p:nvGrpSpPr>
      <p:grpSpPr>
        <a:xfrm>
          <a:off x="0" y="0"/>
          <a:ext cx="0" cy="0"/>
          <a:chOff x="0" y="0"/>
          <a:chExt cx="0" cy="0"/>
        </a:xfrm>
      </p:grpSpPr>
      <p:pic>
        <p:nvPicPr>
          <p:cNvPr id="2" name="Picture 1" descr="A hand holding a tube of cream&#10;&#10;AI-generated content may be incorrect.">
            <a:extLst>
              <a:ext uri="{FF2B5EF4-FFF2-40B4-BE49-F238E27FC236}">
                <a16:creationId xmlns:a16="http://schemas.microsoft.com/office/drawing/2014/main" id="{B8E4AFCA-6C22-D2F7-3362-8831700108F7}"/>
              </a:ext>
            </a:extLst>
          </p:cNvPr>
          <p:cNvPicPr>
            <a:picLocks noChangeAspect="1"/>
          </p:cNvPicPr>
          <p:nvPr userDrawn="1"/>
        </p:nvPicPr>
        <p:blipFill>
          <a:blip r:embed="rId2">
            <a:extLst>
              <a:ext uri="{28A0092B-C50C-407E-A947-70E740481C1C}">
                <a14:useLocalDpi xmlns:a14="http://schemas.microsoft.com/office/drawing/2010/main"/>
              </a:ext>
            </a:extLst>
          </a:blip>
          <a:srcRect/>
          <a:stretch/>
        </p:blipFill>
        <p:spPr>
          <a:xfrm>
            <a:off x="0" y="-1"/>
            <a:ext cx="12192000" cy="6858001"/>
          </a:xfrm>
          <a:prstGeom prst="rect">
            <a:avLst/>
          </a:prstGeom>
        </p:spPr>
      </p:pic>
      <p:pic>
        <p:nvPicPr>
          <p:cNvPr id="3" name="Picture 2" descr="A black and white logo&#10;&#10;AI-generated content may be incorrect.">
            <a:extLst>
              <a:ext uri="{FF2B5EF4-FFF2-40B4-BE49-F238E27FC236}">
                <a16:creationId xmlns:a16="http://schemas.microsoft.com/office/drawing/2014/main" id="{5CCBB065-6FFD-6829-33C2-C59533CF250A}"/>
              </a:ext>
            </a:extLst>
          </p:cNvPr>
          <p:cNvPicPr>
            <a:picLocks noChangeAspect="1"/>
          </p:cNvPicPr>
          <p:nvPr userDrawn="1"/>
        </p:nvPicPr>
        <p:blipFill>
          <a:blip r:embed="rId3">
            <a:extLst>
              <a:ext uri="{28A0092B-C50C-407E-A947-70E740481C1C}">
                <a14:useLocalDpi xmlns:a14="http://schemas.microsoft.com/office/drawing/2010/main"/>
              </a:ext>
            </a:extLst>
          </a:blip>
          <a:srcRect/>
          <a:stretch/>
        </p:blipFill>
        <p:spPr>
          <a:xfrm>
            <a:off x="796211" y="1914850"/>
            <a:ext cx="347558" cy="1951751"/>
          </a:xfrm>
          <a:prstGeom prst="rect">
            <a:avLst/>
          </a:prstGeom>
        </p:spPr>
      </p:pic>
      <p:pic>
        <p:nvPicPr>
          <p:cNvPr id="4" name="Picture 3">
            <a:extLst>
              <a:ext uri="{FF2B5EF4-FFF2-40B4-BE49-F238E27FC236}">
                <a16:creationId xmlns:a16="http://schemas.microsoft.com/office/drawing/2014/main" id="{2714D42D-62AA-1D8B-2879-78F61F28CD40}"/>
              </a:ext>
            </a:extLst>
          </p:cNvPr>
          <p:cNvPicPr>
            <a:picLocks noChangeAspect="1"/>
          </p:cNvPicPr>
          <p:nvPr userDrawn="1"/>
        </p:nvPicPr>
        <p:blipFill>
          <a:blip r:embed="rId4"/>
          <a:stretch>
            <a:fillRect/>
          </a:stretch>
        </p:blipFill>
        <p:spPr>
          <a:xfrm>
            <a:off x="10867104" y="403918"/>
            <a:ext cx="913083" cy="289728"/>
          </a:xfrm>
          <a:prstGeom prst="rect">
            <a:avLst/>
          </a:prstGeom>
        </p:spPr>
      </p:pic>
      <p:cxnSp>
        <p:nvCxnSpPr>
          <p:cNvPr id="5" name="Straight Connector 4">
            <a:extLst>
              <a:ext uri="{FF2B5EF4-FFF2-40B4-BE49-F238E27FC236}">
                <a16:creationId xmlns:a16="http://schemas.microsoft.com/office/drawing/2014/main" id="{89B41237-984E-2F8B-C962-0FCBCE61E6EC}"/>
              </a:ext>
            </a:extLst>
          </p:cNvPr>
          <p:cNvCxnSpPr>
            <a:cxnSpLocks/>
          </p:cNvCxnSpPr>
          <p:nvPr userDrawn="1"/>
        </p:nvCxnSpPr>
        <p:spPr>
          <a:xfrm>
            <a:off x="967523" y="3851080"/>
            <a:ext cx="0" cy="157852"/>
          </a:xfrm>
          <a:prstGeom prst="line">
            <a:avLst/>
          </a:prstGeom>
          <a:ln w="8890">
            <a:solidFill>
              <a:srgbClr val="35373B"/>
            </a:solidFill>
          </a:ln>
        </p:spPr>
        <p:style>
          <a:lnRef idx="2">
            <a:schemeClr val="accent1"/>
          </a:lnRef>
          <a:fillRef idx="0">
            <a:schemeClr val="accent1"/>
          </a:fillRef>
          <a:effectRef idx="1">
            <a:schemeClr val="accent1"/>
          </a:effectRef>
          <a:fontRef idx="minor">
            <a:schemeClr val="tx1"/>
          </a:fontRef>
        </p:style>
      </p:cxnSp>
      <p:pic>
        <p:nvPicPr>
          <p:cNvPr id="6" name="Picture 5" descr="A white line drawing of a leaf and sun&#10;&#10;AI-generated content may be incorrect.">
            <a:extLst>
              <a:ext uri="{FF2B5EF4-FFF2-40B4-BE49-F238E27FC236}">
                <a16:creationId xmlns:a16="http://schemas.microsoft.com/office/drawing/2014/main" id="{DCF40B02-73B3-32D2-0322-491B09C56E43}"/>
              </a:ext>
            </a:extLst>
          </p:cNvPr>
          <p:cNvPicPr>
            <a:picLocks noChangeAspect="1"/>
          </p:cNvPicPr>
          <p:nvPr userDrawn="1"/>
        </p:nvPicPr>
        <p:blipFill>
          <a:blip r:embed="rId5">
            <a:extLst>
              <a:ext uri="{28A0092B-C50C-407E-A947-70E740481C1C}">
                <a14:useLocalDpi xmlns:a14="http://schemas.microsoft.com/office/drawing/2010/main"/>
              </a:ext>
            </a:extLst>
          </a:blip>
          <a:stretch>
            <a:fillRect/>
          </a:stretch>
        </p:blipFill>
        <p:spPr>
          <a:xfrm>
            <a:off x="519931" y="3952787"/>
            <a:ext cx="900118" cy="879021"/>
          </a:xfrm>
          <a:prstGeom prst="rect">
            <a:avLst/>
          </a:prstGeom>
        </p:spPr>
      </p:pic>
    </p:spTree>
    <p:extLst>
      <p:ext uri="{BB962C8B-B14F-4D97-AF65-F5344CB8AC3E}">
        <p14:creationId xmlns:p14="http://schemas.microsoft.com/office/powerpoint/2010/main" val="3013630909"/>
      </p:ext>
    </p:extLst>
  </p:cSld>
  <p:clrMapOvr>
    <a:masterClrMapping/>
  </p:clrMapOvr>
</p:sldLayout>
</file>

<file path=ppt/slideLayouts/slideLayout306.xml><?xml version="1.0" encoding="utf-8"?>
<p:sldLayout xmlns:a="http://schemas.openxmlformats.org/drawingml/2006/main" xmlns:r="http://schemas.openxmlformats.org/officeDocument/2006/relationships" xmlns:p="http://schemas.openxmlformats.org/presentationml/2006/main" preserve="1" userDrawn="1">
  <p:cSld name="10_Custom Layout">
    <p:bg>
      <p:bgPr>
        <a:blipFill dpi="0" rotWithShape="1">
          <a:blip r:embed="rId2">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2714D42D-62AA-1D8B-2879-78F61F28CD40}"/>
              </a:ext>
            </a:extLst>
          </p:cNvPr>
          <p:cNvPicPr>
            <a:picLocks noChangeAspect="1"/>
          </p:cNvPicPr>
          <p:nvPr userDrawn="1"/>
        </p:nvPicPr>
        <p:blipFill>
          <a:blip r:embed="rId3"/>
          <a:stretch>
            <a:fillRect/>
          </a:stretch>
        </p:blipFill>
        <p:spPr>
          <a:xfrm>
            <a:off x="10867104" y="403918"/>
            <a:ext cx="913083" cy="289728"/>
          </a:xfrm>
          <a:prstGeom prst="rect">
            <a:avLst/>
          </a:prstGeom>
        </p:spPr>
      </p:pic>
      <p:sp>
        <p:nvSpPr>
          <p:cNvPr id="7" name="Rectangle 6">
            <a:extLst>
              <a:ext uri="{FF2B5EF4-FFF2-40B4-BE49-F238E27FC236}">
                <a16:creationId xmlns:a16="http://schemas.microsoft.com/office/drawing/2014/main" id="{1CC83F82-F737-50CF-57B6-4878BD8F739C}"/>
              </a:ext>
            </a:extLst>
          </p:cNvPr>
          <p:cNvSpPr/>
          <p:nvPr userDrawn="1"/>
        </p:nvSpPr>
        <p:spPr>
          <a:xfrm>
            <a:off x="7490829" y="3591016"/>
            <a:ext cx="4701171" cy="2325642"/>
          </a:xfrm>
          <a:prstGeom prst="rect">
            <a:avLst/>
          </a:prstGeom>
          <a:solidFill>
            <a:srgbClr val="FFFFFF">
              <a:alpha val="23137"/>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PL"/>
          </a:p>
        </p:txBody>
      </p:sp>
      <p:sp>
        <p:nvSpPr>
          <p:cNvPr id="8" name="Rectangle 7">
            <a:extLst>
              <a:ext uri="{FF2B5EF4-FFF2-40B4-BE49-F238E27FC236}">
                <a16:creationId xmlns:a16="http://schemas.microsoft.com/office/drawing/2014/main" id="{CAC61203-63C6-B836-19EC-A7471AC8B7ED}"/>
              </a:ext>
            </a:extLst>
          </p:cNvPr>
          <p:cNvSpPr/>
          <p:nvPr userDrawn="1"/>
        </p:nvSpPr>
        <p:spPr>
          <a:xfrm>
            <a:off x="0" y="3591016"/>
            <a:ext cx="2273534" cy="2325642"/>
          </a:xfrm>
          <a:prstGeom prst="rect">
            <a:avLst/>
          </a:prstGeom>
          <a:solidFill>
            <a:srgbClr val="FFFFFF">
              <a:alpha val="23137"/>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PL"/>
          </a:p>
        </p:txBody>
      </p:sp>
      <p:cxnSp>
        <p:nvCxnSpPr>
          <p:cNvPr id="9" name="Straight Connector 8">
            <a:extLst>
              <a:ext uri="{FF2B5EF4-FFF2-40B4-BE49-F238E27FC236}">
                <a16:creationId xmlns:a16="http://schemas.microsoft.com/office/drawing/2014/main" id="{5A98C409-D3ED-8959-A5EE-3F2B1FA2E01F}"/>
              </a:ext>
            </a:extLst>
          </p:cNvPr>
          <p:cNvCxnSpPr>
            <a:cxnSpLocks/>
          </p:cNvCxnSpPr>
          <p:nvPr userDrawn="1"/>
        </p:nvCxnSpPr>
        <p:spPr>
          <a:xfrm>
            <a:off x="0" y="6042027"/>
            <a:ext cx="2273534" cy="0"/>
          </a:xfrm>
          <a:prstGeom prst="line">
            <a:avLst/>
          </a:prstGeom>
          <a:ln>
            <a:solidFill>
              <a:srgbClr val="35373B"/>
            </a:solidFill>
          </a:ln>
        </p:spPr>
        <p:style>
          <a:lnRef idx="2">
            <a:schemeClr val="accent1"/>
          </a:lnRef>
          <a:fillRef idx="0">
            <a:schemeClr val="accent1"/>
          </a:fillRef>
          <a:effectRef idx="1">
            <a:schemeClr val="accent1"/>
          </a:effectRef>
          <a:fontRef idx="minor">
            <a:schemeClr val="tx1"/>
          </a:fontRef>
        </p:style>
      </p:cxnSp>
      <p:sp>
        <p:nvSpPr>
          <p:cNvPr id="10" name="Rectangle 9">
            <a:extLst>
              <a:ext uri="{FF2B5EF4-FFF2-40B4-BE49-F238E27FC236}">
                <a16:creationId xmlns:a16="http://schemas.microsoft.com/office/drawing/2014/main" id="{332188A5-0B02-FF67-2BAF-7663B49D0585}"/>
              </a:ext>
            </a:extLst>
          </p:cNvPr>
          <p:cNvSpPr/>
          <p:nvPr userDrawn="1"/>
        </p:nvSpPr>
        <p:spPr>
          <a:xfrm>
            <a:off x="2395218" y="3591016"/>
            <a:ext cx="1673765" cy="2325642"/>
          </a:xfrm>
          <a:prstGeom prst="rect">
            <a:avLst/>
          </a:prstGeom>
          <a:solidFill>
            <a:srgbClr val="FFFFFF">
              <a:alpha val="23137"/>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PL"/>
          </a:p>
        </p:txBody>
      </p:sp>
      <p:cxnSp>
        <p:nvCxnSpPr>
          <p:cNvPr id="11" name="Straight Connector 10">
            <a:extLst>
              <a:ext uri="{FF2B5EF4-FFF2-40B4-BE49-F238E27FC236}">
                <a16:creationId xmlns:a16="http://schemas.microsoft.com/office/drawing/2014/main" id="{ADAAE905-9AE6-4CF4-2062-4470F8E42787}"/>
              </a:ext>
            </a:extLst>
          </p:cNvPr>
          <p:cNvCxnSpPr>
            <a:cxnSpLocks/>
          </p:cNvCxnSpPr>
          <p:nvPr userDrawn="1"/>
        </p:nvCxnSpPr>
        <p:spPr>
          <a:xfrm>
            <a:off x="2395218" y="6042027"/>
            <a:ext cx="1673766" cy="0"/>
          </a:xfrm>
          <a:prstGeom prst="line">
            <a:avLst/>
          </a:prstGeom>
          <a:ln>
            <a:solidFill>
              <a:srgbClr val="35373B"/>
            </a:solidFill>
          </a:ln>
        </p:spPr>
        <p:style>
          <a:lnRef idx="2">
            <a:schemeClr val="accent1"/>
          </a:lnRef>
          <a:fillRef idx="0">
            <a:schemeClr val="accent1"/>
          </a:fillRef>
          <a:effectRef idx="1">
            <a:schemeClr val="accent1"/>
          </a:effectRef>
          <a:fontRef idx="minor">
            <a:schemeClr val="tx1"/>
          </a:fontRef>
        </p:style>
      </p:cxnSp>
      <p:sp>
        <p:nvSpPr>
          <p:cNvPr id="12" name="Rectangle 11">
            <a:extLst>
              <a:ext uri="{FF2B5EF4-FFF2-40B4-BE49-F238E27FC236}">
                <a16:creationId xmlns:a16="http://schemas.microsoft.com/office/drawing/2014/main" id="{6B2E02A2-84A5-687A-6073-B8E0364C4E41}"/>
              </a:ext>
            </a:extLst>
          </p:cNvPr>
          <p:cNvSpPr/>
          <p:nvPr userDrawn="1"/>
        </p:nvSpPr>
        <p:spPr>
          <a:xfrm>
            <a:off x="5641622" y="3591016"/>
            <a:ext cx="1749136" cy="2325642"/>
          </a:xfrm>
          <a:prstGeom prst="rect">
            <a:avLst/>
          </a:prstGeom>
          <a:solidFill>
            <a:srgbClr val="FFFFFF">
              <a:alpha val="23137"/>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PL"/>
          </a:p>
        </p:txBody>
      </p:sp>
      <p:cxnSp>
        <p:nvCxnSpPr>
          <p:cNvPr id="13" name="Straight Connector 12">
            <a:extLst>
              <a:ext uri="{FF2B5EF4-FFF2-40B4-BE49-F238E27FC236}">
                <a16:creationId xmlns:a16="http://schemas.microsoft.com/office/drawing/2014/main" id="{402C572D-50C1-FE2B-B6DE-B65614C0D351}"/>
              </a:ext>
            </a:extLst>
          </p:cNvPr>
          <p:cNvCxnSpPr>
            <a:cxnSpLocks/>
          </p:cNvCxnSpPr>
          <p:nvPr userDrawn="1"/>
        </p:nvCxnSpPr>
        <p:spPr>
          <a:xfrm>
            <a:off x="5641622" y="6042027"/>
            <a:ext cx="1749136" cy="0"/>
          </a:xfrm>
          <a:prstGeom prst="line">
            <a:avLst/>
          </a:prstGeom>
          <a:ln>
            <a:solidFill>
              <a:srgbClr val="35373B"/>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60EF1085-5FEB-F320-50C5-D0390EEB67FF}"/>
              </a:ext>
            </a:extLst>
          </p:cNvPr>
          <p:cNvCxnSpPr>
            <a:cxnSpLocks/>
          </p:cNvCxnSpPr>
          <p:nvPr userDrawn="1"/>
        </p:nvCxnSpPr>
        <p:spPr>
          <a:xfrm>
            <a:off x="7490829" y="6042027"/>
            <a:ext cx="4701171" cy="0"/>
          </a:xfrm>
          <a:prstGeom prst="line">
            <a:avLst/>
          </a:prstGeom>
          <a:ln>
            <a:solidFill>
              <a:srgbClr val="35373B"/>
            </a:solidFill>
          </a:ln>
        </p:spPr>
        <p:style>
          <a:lnRef idx="2">
            <a:schemeClr val="accent1"/>
          </a:lnRef>
          <a:fillRef idx="0">
            <a:schemeClr val="accent1"/>
          </a:fillRef>
          <a:effectRef idx="1">
            <a:schemeClr val="accent1"/>
          </a:effectRef>
          <a:fontRef idx="minor">
            <a:schemeClr val="tx1"/>
          </a:fontRef>
        </p:style>
      </p:cxnSp>
      <p:sp>
        <p:nvSpPr>
          <p:cNvPr id="15" name="Rectangle 14">
            <a:extLst>
              <a:ext uri="{FF2B5EF4-FFF2-40B4-BE49-F238E27FC236}">
                <a16:creationId xmlns:a16="http://schemas.microsoft.com/office/drawing/2014/main" id="{9A4E7326-8A36-E5B2-64D0-3E3814F02908}"/>
              </a:ext>
            </a:extLst>
          </p:cNvPr>
          <p:cNvSpPr/>
          <p:nvPr userDrawn="1"/>
        </p:nvSpPr>
        <p:spPr>
          <a:xfrm>
            <a:off x="4197285" y="3591016"/>
            <a:ext cx="1341980" cy="2325642"/>
          </a:xfrm>
          <a:prstGeom prst="rect">
            <a:avLst/>
          </a:prstGeom>
          <a:solidFill>
            <a:srgbClr val="FFFFFF">
              <a:alpha val="23137"/>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PL"/>
          </a:p>
        </p:txBody>
      </p:sp>
      <p:cxnSp>
        <p:nvCxnSpPr>
          <p:cNvPr id="16" name="Straight Connector 15">
            <a:extLst>
              <a:ext uri="{FF2B5EF4-FFF2-40B4-BE49-F238E27FC236}">
                <a16:creationId xmlns:a16="http://schemas.microsoft.com/office/drawing/2014/main" id="{ED267384-19C2-947B-6945-6F63DB919D28}"/>
              </a:ext>
            </a:extLst>
          </p:cNvPr>
          <p:cNvCxnSpPr>
            <a:cxnSpLocks/>
          </p:cNvCxnSpPr>
          <p:nvPr userDrawn="1"/>
        </p:nvCxnSpPr>
        <p:spPr>
          <a:xfrm>
            <a:off x="4174951" y="6042027"/>
            <a:ext cx="1364314" cy="0"/>
          </a:xfrm>
          <a:prstGeom prst="line">
            <a:avLst/>
          </a:prstGeom>
          <a:ln>
            <a:solidFill>
              <a:srgbClr val="35373B"/>
            </a:solidFill>
          </a:ln>
        </p:spPr>
        <p:style>
          <a:lnRef idx="2">
            <a:schemeClr val="accent1"/>
          </a:lnRef>
          <a:fillRef idx="0">
            <a:schemeClr val="accent1"/>
          </a:fillRef>
          <a:effectRef idx="1">
            <a:schemeClr val="accent1"/>
          </a:effectRef>
          <a:fontRef idx="minor">
            <a:schemeClr val="tx1"/>
          </a:fontRef>
        </p:style>
      </p:cxnSp>
      <p:pic>
        <p:nvPicPr>
          <p:cNvPr id="17" name="Picture 16" descr="A blue bottle of cream&#10;&#10;Description automatically generated">
            <a:extLst>
              <a:ext uri="{FF2B5EF4-FFF2-40B4-BE49-F238E27FC236}">
                <a16:creationId xmlns:a16="http://schemas.microsoft.com/office/drawing/2014/main" id="{703A8C14-1014-6B56-D670-9BB77B55133E}"/>
              </a:ext>
            </a:extLst>
          </p:cNvPr>
          <p:cNvPicPr>
            <a:picLocks noChangeAspect="1"/>
          </p:cNvPicPr>
          <p:nvPr userDrawn="1"/>
        </p:nvPicPr>
        <p:blipFill>
          <a:blip r:embed="rId4">
            <a:extLst>
              <a:ext uri="{28A0092B-C50C-407E-A947-70E740481C1C}">
                <a14:useLocalDpi xmlns:a14="http://schemas.microsoft.com/office/drawing/2010/main"/>
              </a:ext>
            </a:extLst>
          </a:blip>
          <a:stretch>
            <a:fillRect/>
          </a:stretch>
        </p:blipFill>
        <p:spPr>
          <a:xfrm>
            <a:off x="9616426" y="3841728"/>
            <a:ext cx="1235633" cy="2074930"/>
          </a:xfrm>
          <a:prstGeom prst="rect">
            <a:avLst/>
          </a:prstGeom>
        </p:spPr>
      </p:pic>
      <p:pic>
        <p:nvPicPr>
          <p:cNvPr id="18" name="Picture 17" descr="A close-up of a bottle&#10;&#10;Description automatically generated">
            <a:extLst>
              <a:ext uri="{FF2B5EF4-FFF2-40B4-BE49-F238E27FC236}">
                <a16:creationId xmlns:a16="http://schemas.microsoft.com/office/drawing/2014/main" id="{1B1C4929-0AA9-953D-6AFD-73FAF3E4E1F1}"/>
              </a:ext>
            </a:extLst>
          </p:cNvPr>
          <p:cNvPicPr>
            <a:picLocks noChangeAspect="1"/>
          </p:cNvPicPr>
          <p:nvPr userDrawn="1"/>
        </p:nvPicPr>
        <p:blipFill>
          <a:blip r:embed="rId5">
            <a:extLst>
              <a:ext uri="{28A0092B-C50C-407E-A947-70E740481C1C}">
                <a14:useLocalDpi xmlns:a14="http://schemas.microsoft.com/office/drawing/2010/main"/>
              </a:ext>
            </a:extLst>
          </a:blip>
          <a:stretch>
            <a:fillRect/>
          </a:stretch>
        </p:blipFill>
        <p:spPr>
          <a:xfrm>
            <a:off x="9883926" y="3822105"/>
            <a:ext cx="1389119" cy="2115339"/>
          </a:xfrm>
          <a:prstGeom prst="rect">
            <a:avLst/>
          </a:prstGeom>
        </p:spPr>
      </p:pic>
      <p:pic>
        <p:nvPicPr>
          <p:cNvPr id="19" name="Picture 18" descr="A white smoke on a black background&#10;&#10;Description automatically generated">
            <a:extLst>
              <a:ext uri="{FF2B5EF4-FFF2-40B4-BE49-F238E27FC236}">
                <a16:creationId xmlns:a16="http://schemas.microsoft.com/office/drawing/2014/main" id="{BE9EF120-1F4F-97E5-41C4-4862AB379FFC}"/>
              </a:ext>
            </a:extLst>
          </p:cNvPr>
          <p:cNvPicPr>
            <a:picLocks noChangeAspect="1"/>
          </p:cNvPicPr>
          <p:nvPr userDrawn="1"/>
        </p:nvPicPr>
        <p:blipFill>
          <a:blip r:embed="rId6">
            <a:extLst>
              <a:ext uri="{BEBA8EAE-BF5A-486C-A8C5-ECC9F3942E4B}">
                <a14:imgProps xmlns:a14="http://schemas.microsoft.com/office/drawing/2010/main">
                  <a14:imgLayer r:embed="rId7">
                    <a14:imgEffect>
                      <a14:brightnessContrast bright="20000" contrast="20000"/>
                    </a14:imgEffect>
                  </a14:imgLayer>
                </a14:imgProps>
              </a:ext>
              <a:ext uri="{28A0092B-C50C-407E-A947-70E740481C1C}">
                <a14:useLocalDpi xmlns:a14="http://schemas.microsoft.com/office/drawing/2010/main"/>
              </a:ext>
            </a:extLst>
          </a:blip>
          <a:stretch>
            <a:fillRect/>
          </a:stretch>
        </p:blipFill>
        <p:spPr>
          <a:xfrm rot="11762031">
            <a:off x="9140691" y="-180306"/>
            <a:ext cx="7030176" cy="5021554"/>
          </a:xfrm>
          <a:prstGeom prst="rect">
            <a:avLst/>
          </a:prstGeom>
        </p:spPr>
      </p:pic>
      <p:pic>
        <p:nvPicPr>
          <p:cNvPr id="20" name="Picture 19" descr="A blue bottle with white label&#10;&#10;Description automatically generated">
            <a:extLst>
              <a:ext uri="{FF2B5EF4-FFF2-40B4-BE49-F238E27FC236}">
                <a16:creationId xmlns:a16="http://schemas.microsoft.com/office/drawing/2014/main" id="{0DFA1E29-C6EC-0CEF-5011-36DE8F11E932}"/>
              </a:ext>
            </a:extLst>
          </p:cNvPr>
          <p:cNvPicPr>
            <a:picLocks noChangeAspect="1"/>
          </p:cNvPicPr>
          <p:nvPr userDrawn="1"/>
        </p:nvPicPr>
        <p:blipFill>
          <a:blip r:embed="rId8">
            <a:extLst>
              <a:ext uri="{28A0092B-C50C-407E-A947-70E740481C1C}">
                <a14:useLocalDpi xmlns:a14="http://schemas.microsoft.com/office/drawing/2010/main"/>
              </a:ext>
            </a:extLst>
          </a:blip>
          <a:stretch>
            <a:fillRect/>
          </a:stretch>
        </p:blipFill>
        <p:spPr>
          <a:xfrm>
            <a:off x="2853667" y="3518469"/>
            <a:ext cx="1227553" cy="2429531"/>
          </a:xfrm>
          <a:prstGeom prst="rect">
            <a:avLst/>
          </a:prstGeom>
        </p:spPr>
      </p:pic>
      <p:pic>
        <p:nvPicPr>
          <p:cNvPr id="21" name="Picture 20" descr="A bottle of liquid with a black background&#10;&#10;Description automatically generated">
            <a:extLst>
              <a:ext uri="{FF2B5EF4-FFF2-40B4-BE49-F238E27FC236}">
                <a16:creationId xmlns:a16="http://schemas.microsoft.com/office/drawing/2014/main" id="{BB21C115-E1D9-27DF-E903-21B6FD2F76E0}"/>
              </a:ext>
            </a:extLst>
          </p:cNvPr>
          <p:cNvPicPr>
            <a:picLocks noChangeAspect="1"/>
          </p:cNvPicPr>
          <p:nvPr userDrawn="1"/>
        </p:nvPicPr>
        <p:blipFill>
          <a:blip r:embed="rId9">
            <a:extLst>
              <a:ext uri="{28A0092B-C50C-407E-A947-70E740481C1C}">
                <a14:useLocalDpi xmlns:a14="http://schemas.microsoft.com/office/drawing/2010/main"/>
              </a:ext>
            </a:extLst>
          </a:blip>
          <a:stretch>
            <a:fillRect/>
          </a:stretch>
        </p:blipFill>
        <p:spPr>
          <a:xfrm>
            <a:off x="2395219" y="3622359"/>
            <a:ext cx="1131416" cy="2388326"/>
          </a:xfrm>
          <a:prstGeom prst="rect">
            <a:avLst/>
          </a:prstGeom>
        </p:spPr>
      </p:pic>
      <p:pic>
        <p:nvPicPr>
          <p:cNvPr id="22" name="Picture 21" descr="A close up of a bottle&#10;&#10;Description automatically generated">
            <a:extLst>
              <a:ext uri="{FF2B5EF4-FFF2-40B4-BE49-F238E27FC236}">
                <a16:creationId xmlns:a16="http://schemas.microsoft.com/office/drawing/2014/main" id="{199FDC05-34FE-AF91-A7AD-D248257A4A6D}"/>
              </a:ext>
            </a:extLst>
          </p:cNvPr>
          <p:cNvPicPr>
            <a:picLocks noChangeAspect="1"/>
          </p:cNvPicPr>
          <p:nvPr userDrawn="1"/>
        </p:nvPicPr>
        <p:blipFill>
          <a:blip r:embed="rId10">
            <a:extLst>
              <a:ext uri="{28A0092B-C50C-407E-A947-70E740481C1C}">
                <a14:useLocalDpi xmlns:a14="http://schemas.microsoft.com/office/drawing/2010/main"/>
              </a:ext>
            </a:extLst>
          </a:blip>
          <a:stretch>
            <a:fillRect/>
          </a:stretch>
        </p:blipFill>
        <p:spPr>
          <a:xfrm>
            <a:off x="5924845" y="4252890"/>
            <a:ext cx="773785" cy="1593959"/>
          </a:xfrm>
          <a:prstGeom prst="rect">
            <a:avLst/>
          </a:prstGeom>
        </p:spPr>
      </p:pic>
      <p:pic>
        <p:nvPicPr>
          <p:cNvPr id="23" name="Picture 22" descr="A green bottle with silver cap&#10;&#10;Description automatically generated">
            <a:extLst>
              <a:ext uri="{FF2B5EF4-FFF2-40B4-BE49-F238E27FC236}">
                <a16:creationId xmlns:a16="http://schemas.microsoft.com/office/drawing/2014/main" id="{CE45E7A1-FE8F-C4BF-1923-F87263D019D7}"/>
              </a:ext>
            </a:extLst>
          </p:cNvPr>
          <p:cNvPicPr>
            <a:picLocks noChangeAspect="1"/>
          </p:cNvPicPr>
          <p:nvPr userDrawn="1"/>
        </p:nvPicPr>
        <p:blipFill>
          <a:blip r:embed="rId11">
            <a:extLst>
              <a:ext uri="{28A0092B-C50C-407E-A947-70E740481C1C}">
                <a14:useLocalDpi xmlns:a14="http://schemas.microsoft.com/office/drawing/2010/main"/>
              </a:ext>
            </a:extLst>
          </a:blip>
          <a:stretch>
            <a:fillRect/>
          </a:stretch>
        </p:blipFill>
        <p:spPr>
          <a:xfrm>
            <a:off x="6285853" y="4315574"/>
            <a:ext cx="773784" cy="1593959"/>
          </a:xfrm>
          <a:prstGeom prst="rect">
            <a:avLst/>
          </a:prstGeom>
        </p:spPr>
      </p:pic>
      <p:pic>
        <p:nvPicPr>
          <p:cNvPr id="24" name="Picture 23" descr="A blue bottle of foaming cleanser&#10;&#10;Description automatically generated">
            <a:extLst>
              <a:ext uri="{FF2B5EF4-FFF2-40B4-BE49-F238E27FC236}">
                <a16:creationId xmlns:a16="http://schemas.microsoft.com/office/drawing/2014/main" id="{42FDB2AC-898C-B9F7-BE2C-46BEC05E6A9B}"/>
              </a:ext>
            </a:extLst>
          </p:cNvPr>
          <p:cNvPicPr>
            <a:picLocks noChangeAspect="1"/>
          </p:cNvPicPr>
          <p:nvPr userDrawn="1"/>
        </p:nvPicPr>
        <p:blipFill>
          <a:blip r:embed="rId12">
            <a:extLst>
              <a:ext uri="{28A0092B-C50C-407E-A947-70E740481C1C}">
                <a14:useLocalDpi xmlns:a14="http://schemas.microsoft.com/office/drawing/2010/main"/>
              </a:ext>
            </a:extLst>
          </a:blip>
          <a:stretch>
            <a:fillRect/>
          </a:stretch>
        </p:blipFill>
        <p:spPr>
          <a:xfrm>
            <a:off x="941097" y="3591016"/>
            <a:ext cx="1138865" cy="2325642"/>
          </a:xfrm>
          <a:prstGeom prst="rect">
            <a:avLst/>
          </a:prstGeom>
        </p:spPr>
      </p:pic>
      <p:pic>
        <p:nvPicPr>
          <p:cNvPr id="25" name="Picture 24" descr="A bottle of mousse cleanser&#10;&#10;Description automatically generated">
            <a:extLst>
              <a:ext uri="{FF2B5EF4-FFF2-40B4-BE49-F238E27FC236}">
                <a16:creationId xmlns:a16="http://schemas.microsoft.com/office/drawing/2014/main" id="{C7AA1C62-DDDD-AA4B-3F1F-DD786E77D7E5}"/>
              </a:ext>
            </a:extLst>
          </p:cNvPr>
          <p:cNvPicPr>
            <a:picLocks noChangeAspect="1"/>
          </p:cNvPicPr>
          <p:nvPr userDrawn="1"/>
        </p:nvPicPr>
        <p:blipFill>
          <a:blip r:embed="rId13">
            <a:extLst>
              <a:ext uri="{28A0092B-C50C-407E-A947-70E740481C1C}">
                <a14:useLocalDpi xmlns:a14="http://schemas.microsoft.com/office/drawing/2010/main"/>
              </a:ext>
            </a:extLst>
          </a:blip>
          <a:stretch>
            <a:fillRect/>
          </a:stretch>
        </p:blipFill>
        <p:spPr>
          <a:xfrm>
            <a:off x="143398" y="3622359"/>
            <a:ext cx="1749136" cy="2333395"/>
          </a:xfrm>
          <a:prstGeom prst="rect">
            <a:avLst/>
          </a:prstGeom>
        </p:spPr>
      </p:pic>
      <p:pic>
        <p:nvPicPr>
          <p:cNvPr id="26" name="Picture 25" descr="A bottle of serum with a dropper&#10;&#10;Description automatically generated">
            <a:extLst>
              <a:ext uri="{FF2B5EF4-FFF2-40B4-BE49-F238E27FC236}">
                <a16:creationId xmlns:a16="http://schemas.microsoft.com/office/drawing/2014/main" id="{79854870-CC32-3858-AC59-1F329CFAF1D5}"/>
              </a:ext>
            </a:extLst>
          </p:cNvPr>
          <p:cNvPicPr>
            <a:picLocks noChangeAspect="1"/>
          </p:cNvPicPr>
          <p:nvPr userDrawn="1"/>
        </p:nvPicPr>
        <p:blipFill>
          <a:blip r:embed="rId14">
            <a:extLst>
              <a:ext uri="{28A0092B-C50C-407E-A947-70E740481C1C}">
                <a14:useLocalDpi xmlns:a14="http://schemas.microsoft.com/office/drawing/2010/main"/>
              </a:ext>
            </a:extLst>
          </a:blip>
          <a:stretch>
            <a:fillRect/>
          </a:stretch>
        </p:blipFill>
        <p:spPr>
          <a:xfrm>
            <a:off x="4298337" y="4507585"/>
            <a:ext cx="1154106" cy="1540411"/>
          </a:xfrm>
          <a:prstGeom prst="rect">
            <a:avLst/>
          </a:prstGeom>
        </p:spPr>
      </p:pic>
      <p:pic>
        <p:nvPicPr>
          <p:cNvPr id="27" name="Picture 26" descr="A blue container with silver lid&#10;&#10;Description automatically generated">
            <a:extLst>
              <a:ext uri="{FF2B5EF4-FFF2-40B4-BE49-F238E27FC236}">
                <a16:creationId xmlns:a16="http://schemas.microsoft.com/office/drawing/2014/main" id="{6CD3A554-2F1C-A70D-ED7C-9A7A8E5180F3}"/>
              </a:ext>
            </a:extLst>
          </p:cNvPr>
          <p:cNvPicPr>
            <a:picLocks noChangeAspect="1"/>
          </p:cNvPicPr>
          <p:nvPr userDrawn="1"/>
        </p:nvPicPr>
        <p:blipFill>
          <a:blip r:embed="rId15">
            <a:extLst>
              <a:ext uri="{28A0092B-C50C-407E-A947-70E740481C1C}">
                <a14:useLocalDpi xmlns:a14="http://schemas.microsoft.com/office/drawing/2010/main"/>
              </a:ext>
            </a:extLst>
          </a:blip>
          <a:stretch>
            <a:fillRect/>
          </a:stretch>
        </p:blipFill>
        <p:spPr>
          <a:xfrm>
            <a:off x="7490829" y="5162152"/>
            <a:ext cx="795710" cy="711753"/>
          </a:xfrm>
          <a:prstGeom prst="rect">
            <a:avLst/>
          </a:prstGeom>
        </p:spPr>
      </p:pic>
      <p:pic>
        <p:nvPicPr>
          <p:cNvPr id="28" name="Picture 27" descr="A close-up of a bottle&#10;&#10;Description automatically generated">
            <a:extLst>
              <a:ext uri="{FF2B5EF4-FFF2-40B4-BE49-F238E27FC236}">
                <a16:creationId xmlns:a16="http://schemas.microsoft.com/office/drawing/2014/main" id="{D5E04EC3-027D-6DD9-BC08-B87FC6852C64}"/>
              </a:ext>
            </a:extLst>
          </p:cNvPr>
          <p:cNvPicPr>
            <a:picLocks noChangeAspect="1"/>
          </p:cNvPicPr>
          <p:nvPr userDrawn="1"/>
        </p:nvPicPr>
        <p:blipFill>
          <a:blip r:embed="rId16">
            <a:extLst>
              <a:ext uri="{28A0092B-C50C-407E-A947-70E740481C1C}">
                <a14:useLocalDpi xmlns:a14="http://schemas.microsoft.com/office/drawing/2010/main"/>
              </a:ext>
            </a:extLst>
          </a:blip>
          <a:stretch>
            <a:fillRect/>
          </a:stretch>
        </p:blipFill>
        <p:spPr>
          <a:xfrm>
            <a:off x="7706574" y="4257322"/>
            <a:ext cx="916265" cy="1706349"/>
          </a:xfrm>
          <a:prstGeom prst="rect">
            <a:avLst/>
          </a:prstGeom>
        </p:spPr>
      </p:pic>
      <p:pic>
        <p:nvPicPr>
          <p:cNvPr id="29" name="Picture 28" descr="A blue container with silver lid&#10;&#10;Description automatically generated">
            <a:extLst>
              <a:ext uri="{FF2B5EF4-FFF2-40B4-BE49-F238E27FC236}">
                <a16:creationId xmlns:a16="http://schemas.microsoft.com/office/drawing/2014/main" id="{E8C3C6D2-D8FB-D995-192F-8DF3B7DFC6BA}"/>
              </a:ext>
            </a:extLst>
          </p:cNvPr>
          <p:cNvPicPr>
            <a:picLocks noChangeAspect="1"/>
          </p:cNvPicPr>
          <p:nvPr userDrawn="1"/>
        </p:nvPicPr>
        <p:blipFill>
          <a:blip r:embed="rId17">
            <a:extLst>
              <a:ext uri="{28A0092B-C50C-407E-A947-70E740481C1C}">
                <a14:useLocalDpi xmlns:a14="http://schemas.microsoft.com/office/drawing/2010/main"/>
              </a:ext>
            </a:extLst>
          </a:blip>
          <a:stretch>
            <a:fillRect/>
          </a:stretch>
        </p:blipFill>
        <p:spPr>
          <a:xfrm>
            <a:off x="8591781" y="4876110"/>
            <a:ext cx="1096147" cy="980490"/>
          </a:xfrm>
          <a:prstGeom prst="rect">
            <a:avLst/>
          </a:prstGeom>
        </p:spPr>
      </p:pic>
      <p:sp>
        <p:nvSpPr>
          <p:cNvPr id="30" name="Rectangle 29">
            <a:extLst>
              <a:ext uri="{FF2B5EF4-FFF2-40B4-BE49-F238E27FC236}">
                <a16:creationId xmlns:a16="http://schemas.microsoft.com/office/drawing/2014/main" id="{41A79EC6-CAE9-D736-804B-00344BD08E68}"/>
              </a:ext>
            </a:extLst>
          </p:cNvPr>
          <p:cNvSpPr/>
          <p:nvPr userDrawn="1"/>
        </p:nvSpPr>
        <p:spPr>
          <a:xfrm>
            <a:off x="10956367" y="3593902"/>
            <a:ext cx="1235633" cy="2322756"/>
          </a:xfrm>
          <a:prstGeom prst="rect">
            <a:avLst/>
          </a:prstGeom>
          <a:solidFill>
            <a:srgbClr val="FFFFFF">
              <a:alpha val="81661"/>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PL"/>
          </a:p>
        </p:txBody>
      </p:sp>
      <p:pic>
        <p:nvPicPr>
          <p:cNvPr id="31" name="Picture 30" descr="A white bottle with silver cap&#10;&#10;Description automatically generated">
            <a:extLst>
              <a:ext uri="{FF2B5EF4-FFF2-40B4-BE49-F238E27FC236}">
                <a16:creationId xmlns:a16="http://schemas.microsoft.com/office/drawing/2014/main" id="{1BFCC918-E71A-E1DE-41AE-7B2708D8A824}"/>
              </a:ext>
            </a:extLst>
          </p:cNvPr>
          <p:cNvPicPr>
            <a:picLocks noChangeAspect="1"/>
          </p:cNvPicPr>
          <p:nvPr userDrawn="1"/>
        </p:nvPicPr>
        <p:blipFill>
          <a:blip r:embed="rId18">
            <a:extLst>
              <a:ext uri="{28A0092B-C50C-407E-A947-70E740481C1C}">
                <a14:useLocalDpi xmlns:a14="http://schemas.microsoft.com/office/drawing/2010/main"/>
              </a:ext>
            </a:extLst>
          </a:blip>
          <a:stretch>
            <a:fillRect/>
          </a:stretch>
        </p:blipFill>
        <p:spPr>
          <a:xfrm>
            <a:off x="10982638" y="3866557"/>
            <a:ext cx="1235633" cy="2170330"/>
          </a:xfrm>
          <a:prstGeom prst="rect">
            <a:avLst/>
          </a:prstGeom>
        </p:spPr>
      </p:pic>
      <p:sp>
        <p:nvSpPr>
          <p:cNvPr id="32" name="Oval 31">
            <a:extLst>
              <a:ext uri="{FF2B5EF4-FFF2-40B4-BE49-F238E27FC236}">
                <a16:creationId xmlns:a16="http://schemas.microsoft.com/office/drawing/2014/main" id="{71B9D4FB-D32E-7466-23E3-499D34AC571D}"/>
              </a:ext>
            </a:extLst>
          </p:cNvPr>
          <p:cNvSpPr/>
          <p:nvPr userDrawn="1"/>
        </p:nvSpPr>
        <p:spPr>
          <a:xfrm>
            <a:off x="11335525" y="3315422"/>
            <a:ext cx="529857" cy="529857"/>
          </a:xfrm>
          <a:prstGeom prst="ellipse">
            <a:avLst/>
          </a:prstGeom>
          <a:solidFill>
            <a:schemeClr val="bg1"/>
          </a:solidFill>
          <a:ln>
            <a:noFill/>
          </a:ln>
          <a:effectLst>
            <a:outerShdw blurRad="270320" dist="50800" dir="5400000" algn="ctr" rotWithShape="0">
              <a:srgbClr val="77ABCE">
                <a:alpha val="73000"/>
              </a:srgb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PL"/>
          </a:p>
        </p:txBody>
      </p:sp>
      <p:sp>
        <p:nvSpPr>
          <p:cNvPr id="33" name="TextBox 32">
            <a:extLst>
              <a:ext uri="{FF2B5EF4-FFF2-40B4-BE49-F238E27FC236}">
                <a16:creationId xmlns:a16="http://schemas.microsoft.com/office/drawing/2014/main" id="{89932694-EE38-CAE0-0CC9-D25B80051F7E}"/>
              </a:ext>
            </a:extLst>
          </p:cNvPr>
          <p:cNvSpPr txBox="1"/>
          <p:nvPr userDrawn="1"/>
        </p:nvSpPr>
        <p:spPr>
          <a:xfrm>
            <a:off x="11289929" y="3467905"/>
            <a:ext cx="637933" cy="246221"/>
          </a:xfrm>
          <a:prstGeom prst="rect">
            <a:avLst/>
          </a:prstGeom>
          <a:noFill/>
        </p:spPr>
        <p:txBody>
          <a:bodyPr wrap="square" rtlCol="0">
            <a:spAutoFit/>
          </a:bodyPr>
          <a:lstStyle/>
          <a:p>
            <a:pPr algn="ctr"/>
            <a:r>
              <a:rPr lang="en-PL" sz="1000" b="1">
                <a:solidFill>
                  <a:srgbClr val="6EABDD"/>
                </a:solidFill>
                <a:latin typeface="Arial" panose="020B0604020202020204" pitchFamily="34" charset="0"/>
                <a:cs typeface="Arial" panose="020B0604020202020204" pitchFamily="34" charset="0"/>
              </a:rPr>
              <a:t>NEW!</a:t>
            </a:r>
          </a:p>
        </p:txBody>
      </p:sp>
      <p:pic>
        <p:nvPicPr>
          <p:cNvPr id="34" name="Picture 33" descr="A blue container with silver lid&#10;&#10;AI-generated content may be incorrect.">
            <a:extLst>
              <a:ext uri="{FF2B5EF4-FFF2-40B4-BE49-F238E27FC236}">
                <a16:creationId xmlns:a16="http://schemas.microsoft.com/office/drawing/2014/main" id="{E6E30BFC-2C14-F145-A26F-AB478DC9DAEF}"/>
              </a:ext>
            </a:extLst>
          </p:cNvPr>
          <p:cNvPicPr>
            <a:picLocks noChangeAspect="1"/>
          </p:cNvPicPr>
          <p:nvPr userDrawn="1"/>
        </p:nvPicPr>
        <p:blipFill>
          <a:blip r:embed="rId19">
            <a:extLst>
              <a:ext uri="{28A0092B-C50C-407E-A947-70E740481C1C}">
                <a14:useLocalDpi xmlns:a14="http://schemas.microsoft.com/office/drawing/2010/main"/>
              </a:ext>
            </a:extLst>
          </a:blip>
          <a:stretch>
            <a:fillRect/>
          </a:stretch>
        </p:blipFill>
        <p:spPr>
          <a:xfrm>
            <a:off x="9374109" y="5017147"/>
            <a:ext cx="1115581" cy="997873"/>
          </a:xfrm>
          <a:prstGeom prst="rect">
            <a:avLst/>
          </a:prstGeom>
        </p:spPr>
      </p:pic>
      <p:pic>
        <p:nvPicPr>
          <p:cNvPr id="35" name="Picture 34" descr="A jar of gel cream&#10;&#10;Description automatically generated">
            <a:extLst>
              <a:ext uri="{FF2B5EF4-FFF2-40B4-BE49-F238E27FC236}">
                <a16:creationId xmlns:a16="http://schemas.microsoft.com/office/drawing/2014/main" id="{6FEB909A-8E74-76DF-C701-B638ABCC9675}"/>
              </a:ext>
            </a:extLst>
          </p:cNvPr>
          <p:cNvPicPr>
            <a:picLocks noChangeAspect="1"/>
          </p:cNvPicPr>
          <p:nvPr userDrawn="1"/>
        </p:nvPicPr>
        <p:blipFill>
          <a:blip r:embed="rId20">
            <a:extLst>
              <a:ext uri="{28A0092B-C50C-407E-A947-70E740481C1C}">
                <a14:useLocalDpi xmlns:a14="http://schemas.microsoft.com/office/drawing/2010/main"/>
              </a:ext>
            </a:extLst>
          </a:blip>
          <a:stretch>
            <a:fillRect/>
          </a:stretch>
        </p:blipFill>
        <p:spPr>
          <a:xfrm>
            <a:off x="8280933" y="5034106"/>
            <a:ext cx="1096148" cy="980491"/>
          </a:xfrm>
          <a:prstGeom prst="rect">
            <a:avLst/>
          </a:prstGeom>
        </p:spPr>
      </p:pic>
      <p:sp>
        <p:nvSpPr>
          <p:cNvPr id="36" name="Rectangle 35">
            <a:extLst>
              <a:ext uri="{FF2B5EF4-FFF2-40B4-BE49-F238E27FC236}">
                <a16:creationId xmlns:a16="http://schemas.microsoft.com/office/drawing/2014/main" id="{09350699-D2F8-3BA3-AFCC-A14B109B0614}"/>
              </a:ext>
            </a:extLst>
          </p:cNvPr>
          <p:cNvSpPr/>
          <p:nvPr userDrawn="1"/>
        </p:nvSpPr>
        <p:spPr>
          <a:xfrm>
            <a:off x="7490828" y="3584055"/>
            <a:ext cx="997053" cy="2316617"/>
          </a:xfrm>
          <a:prstGeom prst="rect">
            <a:avLst/>
          </a:prstGeom>
          <a:solidFill>
            <a:srgbClr val="FFFFFF">
              <a:alpha val="18039"/>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PL"/>
          </a:p>
        </p:txBody>
      </p:sp>
      <p:pic>
        <p:nvPicPr>
          <p:cNvPr id="37" name="Picture 36" descr="A black background with a black square&#10;&#10;AI-generated content may be incorrect.">
            <a:extLst>
              <a:ext uri="{FF2B5EF4-FFF2-40B4-BE49-F238E27FC236}">
                <a16:creationId xmlns:a16="http://schemas.microsoft.com/office/drawing/2014/main" id="{6AB8E3B3-B613-D64E-1203-F960A949DDB1}"/>
              </a:ext>
            </a:extLst>
          </p:cNvPr>
          <p:cNvPicPr>
            <a:picLocks noChangeAspect="1"/>
          </p:cNvPicPr>
          <p:nvPr userDrawn="1"/>
        </p:nvPicPr>
        <p:blipFill>
          <a:blip r:embed="rId21">
            <a:duotone>
              <a:schemeClr val="accent4">
                <a:shade val="45000"/>
                <a:satMod val="135000"/>
              </a:schemeClr>
              <a:prstClr val="white"/>
            </a:duotone>
            <a:alphaModFix amt="50000"/>
          </a:blip>
          <a:stretch>
            <a:fillRect/>
          </a:stretch>
        </p:blipFill>
        <p:spPr>
          <a:xfrm>
            <a:off x="7722373" y="4996149"/>
            <a:ext cx="266981" cy="266981"/>
          </a:xfrm>
          <a:prstGeom prst="rect">
            <a:avLst/>
          </a:prstGeom>
        </p:spPr>
      </p:pic>
    </p:spTree>
    <p:extLst>
      <p:ext uri="{BB962C8B-B14F-4D97-AF65-F5344CB8AC3E}">
        <p14:creationId xmlns:p14="http://schemas.microsoft.com/office/powerpoint/2010/main" val="3219738056"/>
      </p:ext>
    </p:extLst>
  </p:cSld>
  <p:clrMapOvr>
    <a:masterClrMapping/>
  </p:clrMapOvr>
</p:sldLayout>
</file>

<file path=ppt/slideLayouts/slideLayout307.xml><?xml version="1.0" encoding="utf-8"?>
<p:sldLayout xmlns:a="http://schemas.openxmlformats.org/drawingml/2006/main" xmlns:r="http://schemas.openxmlformats.org/officeDocument/2006/relationships" xmlns:p="http://schemas.openxmlformats.org/presentationml/2006/main" preserve="1" userDrawn="1">
  <p:cSld name="11_Custom Layout">
    <p:spTree>
      <p:nvGrpSpPr>
        <p:cNvPr id="1" name=""/>
        <p:cNvGrpSpPr/>
        <p:nvPr/>
      </p:nvGrpSpPr>
      <p:grpSpPr>
        <a:xfrm>
          <a:off x="0" y="0"/>
          <a:ext cx="0" cy="0"/>
          <a:chOff x="0" y="0"/>
          <a:chExt cx="0" cy="0"/>
        </a:xfrm>
      </p:grpSpPr>
      <p:pic>
        <p:nvPicPr>
          <p:cNvPr id="6" name="Picture 5" descr="A person brushing her teeth in a bathroom&#10;&#10;AI-generated content may be incorrect.">
            <a:extLst>
              <a:ext uri="{FF2B5EF4-FFF2-40B4-BE49-F238E27FC236}">
                <a16:creationId xmlns:a16="http://schemas.microsoft.com/office/drawing/2014/main" id="{D47E1466-32C7-2F7A-C037-87A0667D75F3}"/>
              </a:ext>
            </a:extLst>
          </p:cNvPr>
          <p:cNvPicPr>
            <a:picLocks noChangeAspect="1"/>
          </p:cNvPicPr>
          <p:nvPr userDrawn="1"/>
        </p:nvPicPr>
        <p:blipFill>
          <a:blip r:embed="rId2">
            <a:extLst>
              <a:ext uri="{28A0092B-C50C-407E-A947-70E740481C1C}">
                <a14:useLocalDpi xmlns:a14="http://schemas.microsoft.com/office/drawing/2010/main"/>
              </a:ext>
            </a:extLst>
          </a:blip>
          <a:srcRect l="-194"/>
          <a:stretch/>
        </p:blipFill>
        <p:spPr>
          <a:xfrm>
            <a:off x="-28576" y="-1"/>
            <a:ext cx="12220576" cy="6858001"/>
          </a:xfrm>
          <a:prstGeom prst="rect">
            <a:avLst/>
          </a:prstGeom>
        </p:spPr>
      </p:pic>
      <p:pic>
        <p:nvPicPr>
          <p:cNvPr id="7" name="Picture 6">
            <a:extLst>
              <a:ext uri="{FF2B5EF4-FFF2-40B4-BE49-F238E27FC236}">
                <a16:creationId xmlns:a16="http://schemas.microsoft.com/office/drawing/2014/main" id="{44B22D90-9BAD-322F-5CDB-07F93D65233D}"/>
              </a:ext>
            </a:extLst>
          </p:cNvPr>
          <p:cNvPicPr>
            <a:picLocks noChangeAspect="1"/>
          </p:cNvPicPr>
          <p:nvPr userDrawn="1"/>
        </p:nvPicPr>
        <p:blipFill>
          <a:blip r:embed="rId3"/>
          <a:stretch>
            <a:fillRect/>
          </a:stretch>
        </p:blipFill>
        <p:spPr>
          <a:xfrm>
            <a:off x="10867104" y="403918"/>
            <a:ext cx="913083" cy="289728"/>
          </a:xfrm>
          <a:prstGeom prst="rect">
            <a:avLst/>
          </a:prstGeom>
        </p:spPr>
      </p:pic>
      <p:pic>
        <p:nvPicPr>
          <p:cNvPr id="8" name="Picture 7" descr="A white smoke on a black background&#10;&#10;Description automatically generated">
            <a:extLst>
              <a:ext uri="{FF2B5EF4-FFF2-40B4-BE49-F238E27FC236}">
                <a16:creationId xmlns:a16="http://schemas.microsoft.com/office/drawing/2014/main" id="{15ED67D3-955A-B9A9-C903-588AF46ECE00}"/>
              </a:ext>
            </a:extLst>
          </p:cNvPr>
          <p:cNvPicPr>
            <a:picLocks noChangeAspect="1"/>
          </p:cNvPicPr>
          <p:nvPr userDrawn="1"/>
        </p:nvPicPr>
        <p:blipFill>
          <a:blip r:embed="rId4">
            <a:extLst>
              <a:ext uri="{BEBA8EAE-BF5A-486C-A8C5-ECC9F3942E4B}">
                <a14:imgProps xmlns:a14="http://schemas.microsoft.com/office/drawing/2010/main">
                  <a14:imgLayer r:embed="rId5">
                    <a14:imgEffect>
                      <a14:brightnessContrast bright="20000" contrast="20000"/>
                    </a14:imgEffect>
                  </a14:imgLayer>
                </a14:imgProps>
              </a:ext>
              <a:ext uri="{28A0092B-C50C-407E-A947-70E740481C1C}">
                <a14:useLocalDpi xmlns:a14="http://schemas.microsoft.com/office/drawing/2010/main"/>
              </a:ext>
            </a:extLst>
          </a:blip>
          <a:stretch>
            <a:fillRect/>
          </a:stretch>
        </p:blipFill>
        <p:spPr>
          <a:xfrm rot="20839850">
            <a:off x="-2630303" y="-1135646"/>
            <a:ext cx="6113380" cy="4366699"/>
          </a:xfrm>
          <a:prstGeom prst="rect">
            <a:avLst/>
          </a:prstGeom>
        </p:spPr>
      </p:pic>
    </p:spTree>
    <p:extLst>
      <p:ext uri="{BB962C8B-B14F-4D97-AF65-F5344CB8AC3E}">
        <p14:creationId xmlns:p14="http://schemas.microsoft.com/office/powerpoint/2010/main" val="1473636453"/>
      </p:ext>
    </p:extLst>
  </p:cSld>
  <p:clrMapOvr>
    <a:masterClrMapping/>
  </p:clrMapOvr>
</p:sldLayout>
</file>

<file path=ppt/slideLayouts/slideLayout308.xml><?xml version="1.0" encoding="utf-8"?>
<p:sldLayout xmlns:a="http://schemas.openxmlformats.org/drawingml/2006/main" xmlns:r="http://schemas.openxmlformats.org/officeDocument/2006/relationships" xmlns:p="http://schemas.openxmlformats.org/presentationml/2006/main" preserve="1" userDrawn="1">
  <p:cSld name="13_Custom Layout">
    <p:bg>
      <p:bgPr>
        <a:blipFill dpi="0" rotWithShape="1">
          <a:blip r:embed="rId2">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pic>
        <p:nvPicPr>
          <p:cNvPr id="5" name="Picture 4" descr="A blue sky with white clouds&#10;&#10;AI-generated content may be incorrect.">
            <a:extLst>
              <a:ext uri="{FF2B5EF4-FFF2-40B4-BE49-F238E27FC236}">
                <a16:creationId xmlns:a16="http://schemas.microsoft.com/office/drawing/2014/main" id="{AD496253-CA18-2482-02AE-ADECAF92BD02}"/>
              </a:ext>
            </a:extLst>
          </p:cNvPr>
          <p:cNvPicPr>
            <a:picLocks noChangeAspect="1"/>
          </p:cNvPicPr>
          <p:nvPr userDrawn="1"/>
        </p:nvPicPr>
        <p:blipFill>
          <a:blip r:embed="rId3">
            <a:alphaModFix amt="50000"/>
            <a:extLst>
              <a:ext uri="{28A0092B-C50C-407E-A947-70E740481C1C}">
                <a14:useLocalDpi xmlns:a14="http://schemas.microsoft.com/office/drawing/2010/main"/>
              </a:ext>
            </a:extLst>
          </a:blip>
          <a:srcRect/>
          <a:stretch/>
        </p:blipFill>
        <p:spPr>
          <a:xfrm>
            <a:off x="0" y="0"/>
            <a:ext cx="12201206" cy="6858000"/>
          </a:xfrm>
          <a:prstGeom prst="rect">
            <a:avLst/>
          </a:prstGeom>
        </p:spPr>
      </p:pic>
      <p:pic>
        <p:nvPicPr>
          <p:cNvPr id="9" name="Picture 8">
            <a:extLst>
              <a:ext uri="{FF2B5EF4-FFF2-40B4-BE49-F238E27FC236}">
                <a16:creationId xmlns:a16="http://schemas.microsoft.com/office/drawing/2014/main" id="{A20DCBA0-E41C-74B9-BD21-9C18A4D041B3}"/>
              </a:ext>
            </a:extLst>
          </p:cNvPr>
          <p:cNvPicPr>
            <a:picLocks noChangeAspect="1"/>
          </p:cNvPicPr>
          <p:nvPr userDrawn="1"/>
        </p:nvPicPr>
        <p:blipFill>
          <a:blip r:embed="rId4"/>
          <a:stretch>
            <a:fillRect/>
          </a:stretch>
        </p:blipFill>
        <p:spPr>
          <a:xfrm>
            <a:off x="10867104" y="403918"/>
            <a:ext cx="913083" cy="289728"/>
          </a:xfrm>
          <a:prstGeom prst="rect">
            <a:avLst/>
          </a:prstGeom>
        </p:spPr>
      </p:pic>
      <p:pic>
        <p:nvPicPr>
          <p:cNvPr id="10" name="Picture 9" descr="A white smoke on a black background&#10;&#10;Description automatically generated">
            <a:extLst>
              <a:ext uri="{FF2B5EF4-FFF2-40B4-BE49-F238E27FC236}">
                <a16:creationId xmlns:a16="http://schemas.microsoft.com/office/drawing/2014/main" id="{DE57C193-3EF2-10BB-8E17-B8DDE466FDC1}"/>
              </a:ext>
            </a:extLst>
          </p:cNvPr>
          <p:cNvPicPr>
            <a:picLocks noChangeAspect="1"/>
          </p:cNvPicPr>
          <p:nvPr userDrawn="1"/>
        </p:nvPicPr>
        <p:blipFill>
          <a:blip r:embed="rId5">
            <a:extLst>
              <a:ext uri="{BEBA8EAE-BF5A-486C-A8C5-ECC9F3942E4B}">
                <a14:imgProps xmlns:a14="http://schemas.microsoft.com/office/drawing/2010/main">
                  <a14:imgLayer r:embed="rId6">
                    <a14:imgEffect>
                      <a14:brightnessContrast bright="20000" contrast="20000"/>
                    </a14:imgEffect>
                  </a14:imgLayer>
                </a14:imgProps>
              </a:ext>
              <a:ext uri="{28A0092B-C50C-407E-A947-70E740481C1C}">
                <a14:useLocalDpi xmlns:a14="http://schemas.microsoft.com/office/drawing/2010/main"/>
              </a:ext>
            </a:extLst>
          </a:blip>
          <a:stretch>
            <a:fillRect/>
          </a:stretch>
        </p:blipFill>
        <p:spPr>
          <a:xfrm rot="413183">
            <a:off x="-1606075" y="-2239111"/>
            <a:ext cx="7030176" cy="5021554"/>
          </a:xfrm>
          <a:prstGeom prst="rect">
            <a:avLst/>
          </a:prstGeom>
        </p:spPr>
      </p:pic>
    </p:spTree>
    <p:extLst>
      <p:ext uri="{BB962C8B-B14F-4D97-AF65-F5344CB8AC3E}">
        <p14:creationId xmlns:p14="http://schemas.microsoft.com/office/powerpoint/2010/main" val="4108884025"/>
      </p:ext>
    </p:extLst>
  </p:cSld>
  <p:clrMapOvr>
    <a:masterClrMapping/>
  </p:clrMapOvr>
</p:sldLayout>
</file>

<file path=ppt/slideLayouts/slideLayout309.xml><?xml version="1.0" encoding="utf-8"?>
<p:sldLayout xmlns:a="http://schemas.openxmlformats.org/drawingml/2006/main" xmlns:r="http://schemas.openxmlformats.org/officeDocument/2006/relationships" xmlns:p="http://schemas.openxmlformats.org/presentationml/2006/main" preserve="1" userDrawn="1">
  <p:cSld name="14_Custom Layout">
    <p:bg>
      <p:bgPr>
        <a:blipFill dpi="0" rotWithShape="1">
          <a:blip r:embed="rId2">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pic>
        <p:nvPicPr>
          <p:cNvPr id="2" name="Picture 1" descr="A person holding a tube of cream&#10;&#10;AI-generated content may be incorrect.">
            <a:extLst>
              <a:ext uri="{FF2B5EF4-FFF2-40B4-BE49-F238E27FC236}">
                <a16:creationId xmlns:a16="http://schemas.microsoft.com/office/drawing/2014/main" id="{F25B8D13-A26A-D857-7B98-7310D97DFA85}"/>
              </a:ext>
            </a:extLst>
          </p:cNvPr>
          <p:cNvPicPr>
            <a:picLocks noChangeAspect="1"/>
          </p:cNvPicPr>
          <p:nvPr userDrawn="1"/>
        </p:nvPicPr>
        <p:blipFill>
          <a:blip r:embed="rId3">
            <a:extLst>
              <a:ext uri="{28A0092B-C50C-407E-A947-70E740481C1C}">
                <a14:useLocalDpi xmlns:a14="http://schemas.microsoft.com/office/drawing/2010/main"/>
              </a:ext>
            </a:extLst>
          </a:blip>
          <a:srcRect/>
          <a:stretch/>
        </p:blipFill>
        <p:spPr>
          <a:xfrm>
            <a:off x="0" y="0"/>
            <a:ext cx="12192000" cy="6858000"/>
          </a:xfrm>
          <a:prstGeom prst="rect">
            <a:avLst/>
          </a:prstGeom>
        </p:spPr>
      </p:pic>
      <p:pic>
        <p:nvPicPr>
          <p:cNvPr id="3" name="Picture 2">
            <a:extLst>
              <a:ext uri="{FF2B5EF4-FFF2-40B4-BE49-F238E27FC236}">
                <a16:creationId xmlns:a16="http://schemas.microsoft.com/office/drawing/2014/main" id="{AB7A69A8-F93C-A614-2B0F-42C64DECA183}"/>
              </a:ext>
            </a:extLst>
          </p:cNvPr>
          <p:cNvPicPr>
            <a:picLocks noChangeAspect="1"/>
          </p:cNvPicPr>
          <p:nvPr userDrawn="1"/>
        </p:nvPicPr>
        <p:blipFill>
          <a:blip r:embed="rId4"/>
          <a:stretch>
            <a:fillRect/>
          </a:stretch>
        </p:blipFill>
        <p:spPr>
          <a:xfrm>
            <a:off x="908808" y="900301"/>
            <a:ext cx="1984826" cy="636399"/>
          </a:xfrm>
          <a:prstGeom prst="rect">
            <a:avLst/>
          </a:prstGeom>
        </p:spPr>
      </p:pic>
    </p:spTree>
    <p:extLst>
      <p:ext uri="{BB962C8B-B14F-4D97-AF65-F5344CB8AC3E}">
        <p14:creationId xmlns:p14="http://schemas.microsoft.com/office/powerpoint/2010/main" val="2113202438"/>
      </p:ext>
    </p:extLst>
  </p:cSld>
  <p:clrMapOvr>
    <a:masterClrMapping/>
  </p:clrMapOvr>
</p:sldLayout>
</file>

<file path=ppt/slideLayouts/slideLayout310.xml><?xml version="1.0" encoding="utf-8"?>
<p:sldLayout xmlns:a="http://schemas.openxmlformats.org/drawingml/2006/main" xmlns:r="http://schemas.openxmlformats.org/officeDocument/2006/relationships" xmlns:p="http://schemas.openxmlformats.org/presentationml/2006/main" type="title" preserve="1">
  <p:cSld name="2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B11E9A-A524-60C7-E689-94C8B98B65A9}"/>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A0777894-2A4B-0E0F-B859-F4F3C17D481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682C27A2-E5C7-FEEA-834C-B2959D7D2240}"/>
              </a:ext>
            </a:extLst>
          </p:cNvPr>
          <p:cNvSpPr>
            <a:spLocks noGrp="1"/>
          </p:cNvSpPr>
          <p:nvPr>
            <p:ph type="dt" sz="half" idx="10"/>
          </p:nvPr>
        </p:nvSpPr>
        <p:spPr/>
        <p:txBody>
          <a:bodyPr/>
          <a:lstStyle/>
          <a:p>
            <a:fld id="{A676B992-E3B1-45B1-819E-C1C1BD0B1A18}" type="datetimeFigureOut">
              <a:rPr lang="en-US" smtClean="0"/>
              <a:t>8/22/2025</a:t>
            </a:fld>
            <a:endParaRPr lang="en-US"/>
          </a:p>
        </p:txBody>
      </p:sp>
      <p:sp>
        <p:nvSpPr>
          <p:cNvPr id="5" name="Footer Placeholder 4">
            <a:extLst>
              <a:ext uri="{FF2B5EF4-FFF2-40B4-BE49-F238E27FC236}">
                <a16:creationId xmlns:a16="http://schemas.microsoft.com/office/drawing/2014/main" id="{797032FD-E6E3-80A4-8B9C-2EA999115BE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E447DE8-D701-A3A2-76E7-2618B2FACE28}"/>
              </a:ext>
            </a:extLst>
          </p:cNvPr>
          <p:cNvSpPr>
            <a:spLocks noGrp="1"/>
          </p:cNvSpPr>
          <p:nvPr>
            <p:ph type="sldNum" sz="quarter" idx="12"/>
          </p:nvPr>
        </p:nvSpPr>
        <p:spPr/>
        <p:txBody>
          <a:bodyPr/>
          <a:lstStyle/>
          <a:p>
            <a:fld id="{284D8BEC-F0A9-4507-9D44-95A1AAD4892F}" type="slidenum">
              <a:rPr lang="en-US" smtClean="0"/>
              <a:t>‹#›</a:t>
            </a:fld>
            <a:endParaRPr lang="en-US"/>
          </a:p>
        </p:txBody>
      </p:sp>
    </p:spTree>
    <p:extLst>
      <p:ext uri="{BB962C8B-B14F-4D97-AF65-F5344CB8AC3E}">
        <p14:creationId xmlns:p14="http://schemas.microsoft.com/office/powerpoint/2010/main" val="2208579372"/>
      </p:ext>
    </p:extLst>
  </p:cSld>
  <p:clrMapOvr>
    <a:masterClrMapping/>
  </p:clrMapOvr>
</p:sldLayout>
</file>

<file path=ppt/slideLayouts/slideLayout311.xml><?xml version="1.0" encoding="utf-8"?>
<p:sldLayout xmlns:a="http://schemas.openxmlformats.org/drawingml/2006/main" xmlns:r="http://schemas.openxmlformats.org/officeDocument/2006/relationships" xmlns:p="http://schemas.openxmlformats.org/presentationml/2006/main" type="obj" preserve="1">
  <p:cSld name="Title Slide">
    <p:spTree>
      <p:nvGrpSpPr>
        <p:cNvPr id="1" name=""/>
        <p:cNvGrpSpPr/>
        <p:nvPr/>
      </p:nvGrpSpPr>
      <p:grpSpPr>
        <a:xfrm>
          <a:off x="0" y="0"/>
          <a:ext cx="0" cy="0"/>
          <a:chOff x="0" y="0"/>
          <a:chExt cx="0" cy="0"/>
        </a:xfrm>
      </p:grpSpPr>
      <p:sp>
        <p:nvSpPr>
          <p:cNvPr id="2" name="Holder 2"/>
          <p:cNvSpPr>
            <a:spLocks noGrp="1"/>
          </p:cNvSpPr>
          <p:nvPr>
            <p:ph type="ctrTitle"/>
          </p:nvPr>
        </p:nvSpPr>
        <p:spPr>
          <a:xfrm>
            <a:off x="914400" y="2125980"/>
            <a:ext cx="10363200" cy="1440180"/>
          </a:xfrm>
          <a:prstGeom prst="rect">
            <a:avLst/>
          </a:prstGeom>
        </p:spPr>
        <p:txBody>
          <a:bodyPr wrap="square" lIns="0" tIns="0" rIns="0" bIns="0">
            <a:spAutoFit/>
          </a:bodyPr>
          <a:lstStyle>
            <a:lvl1pPr>
              <a:defRPr sz="2500" b="1" i="0">
                <a:solidFill>
                  <a:schemeClr val="bg1"/>
                </a:solidFill>
                <a:latin typeface="GT Walsheim Pro Bold"/>
                <a:cs typeface="GT Walsheim Pro Bold"/>
              </a:defRPr>
            </a:lvl1pPr>
          </a:lstStyle>
          <a:p>
            <a:endParaRPr/>
          </a:p>
        </p:txBody>
      </p:sp>
      <p:sp>
        <p:nvSpPr>
          <p:cNvPr id="3" name="Holder 3"/>
          <p:cNvSpPr>
            <a:spLocks noGrp="1"/>
          </p:cNvSpPr>
          <p:nvPr>
            <p:ph type="subTitle" idx="4"/>
          </p:nvPr>
        </p:nvSpPr>
        <p:spPr>
          <a:xfrm>
            <a:off x="1828800" y="3840480"/>
            <a:ext cx="8534400" cy="1714500"/>
          </a:xfrm>
          <a:prstGeom prst="rect">
            <a:avLst/>
          </a:prstGeom>
        </p:spPr>
        <p:txBody>
          <a:bodyPr wrap="square" lIns="0" tIns="0" rIns="0" bIns="0">
            <a:spAutoFit/>
          </a:bodyPr>
          <a:lstStyle>
            <a:lvl1pPr>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8/22/2025</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3766336153"/>
      </p:ext>
    </p:extLst>
  </p:cSld>
  <p:clrMapOvr>
    <a:masterClrMapping/>
  </p:clrMapOvr>
</p:sldLayout>
</file>

<file path=ppt/slideLayouts/slideLayout31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2500" b="1" i="0">
                <a:solidFill>
                  <a:schemeClr val="bg1"/>
                </a:solidFill>
                <a:latin typeface="GT Walsheim Pro Bold"/>
                <a:cs typeface="GT Walsheim Pro Bold"/>
              </a:defRPr>
            </a:lvl1pPr>
          </a:lstStyle>
          <a:p>
            <a:endParaRPr/>
          </a:p>
        </p:txBody>
      </p:sp>
      <p:sp>
        <p:nvSpPr>
          <p:cNvPr id="3" name="Holder 3"/>
          <p:cNvSpPr>
            <a:spLocks noGrp="1"/>
          </p:cNvSpPr>
          <p:nvPr>
            <p:ph type="body" idx="1"/>
          </p:nvPr>
        </p:nvSpPr>
        <p:spPr/>
        <p:txBody>
          <a:bodyPr lIns="0" tIns="0" rIns="0" bIns="0"/>
          <a:lstStyle>
            <a:lvl1pPr>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8/22/2025</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1480975872"/>
      </p:ext>
    </p:extLst>
  </p:cSld>
  <p:clrMapOvr>
    <a:masterClrMapping/>
  </p:clrMapOvr>
</p:sldLayout>
</file>

<file path=ppt/slideLayouts/slideLayout313.xml><?xml version="1.0" encoding="utf-8"?>
<p:sldLayout xmlns:a="http://schemas.openxmlformats.org/drawingml/2006/main" xmlns:r="http://schemas.openxmlformats.org/officeDocument/2006/relationships" xmlns:p="http://schemas.openxmlformats.org/presentationml/2006/main" type="obj" preserve="1">
  <p:cSld name="Two Content">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2500" b="1" i="0">
                <a:solidFill>
                  <a:schemeClr val="bg1"/>
                </a:solidFill>
                <a:latin typeface="GT Walsheim Pro Bold"/>
                <a:cs typeface="GT Walsheim Pro Bold"/>
              </a:defRPr>
            </a:lvl1pPr>
          </a:lstStyle>
          <a:p>
            <a:endParaRPr/>
          </a:p>
        </p:txBody>
      </p:sp>
      <p:sp>
        <p:nvSpPr>
          <p:cNvPr id="3" name="Holder 3"/>
          <p:cNvSpPr>
            <a:spLocks noGrp="1"/>
          </p:cNvSpPr>
          <p:nvPr>
            <p:ph sz="half" idx="2"/>
          </p:nvPr>
        </p:nvSpPr>
        <p:spPr>
          <a:xfrm>
            <a:off x="609600" y="1577340"/>
            <a:ext cx="5303520" cy="4526280"/>
          </a:xfrm>
          <a:prstGeom prst="rect">
            <a:avLst/>
          </a:prstGeom>
        </p:spPr>
        <p:txBody>
          <a:bodyPr wrap="square" lIns="0" tIns="0" rIns="0" bIns="0">
            <a:spAutoFit/>
          </a:bodyPr>
          <a:lstStyle>
            <a:lvl1pPr>
              <a:defRPr/>
            </a:lvl1pPr>
          </a:lstStyle>
          <a:p>
            <a:endParaRPr/>
          </a:p>
        </p:txBody>
      </p:sp>
      <p:sp>
        <p:nvSpPr>
          <p:cNvPr id="4" name="Holder 4"/>
          <p:cNvSpPr>
            <a:spLocks noGrp="1"/>
          </p:cNvSpPr>
          <p:nvPr>
            <p:ph sz="half" idx="3"/>
          </p:nvPr>
        </p:nvSpPr>
        <p:spPr>
          <a:xfrm>
            <a:off x="6278880" y="1577340"/>
            <a:ext cx="5303520" cy="4526280"/>
          </a:xfrm>
          <a:prstGeom prst="rect">
            <a:avLst/>
          </a:prstGeom>
        </p:spPr>
        <p:txBody>
          <a:bodyPr wrap="square" lIns="0" tIns="0" rIns="0" bIns="0">
            <a:spAutoFit/>
          </a:bodyPr>
          <a:lstStyle>
            <a:lvl1pPr>
              <a:defRPr/>
            </a:lvl1pPr>
          </a:lstStyle>
          <a:p>
            <a:endParaRPr/>
          </a:p>
        </p:txBody>
      </p:sp>
      <p:sp>
        <p:nvSpPr>
          <p:cNvPr id="5" name="Holder 5"/>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6" name="Holder 6"/>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8/22/2025</a:t>
            </a:fld>
            <a:endParaRPr lang="en-US"/>
          </a:p>
        </p:txBody>
      </p:sp>
      <p:sp>
        <p:nvSpPr>
          <p:cNvPr id="7" name="Holder 7"/>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597009355"/>
      </p:ext>
    </p:extLst>
  </p:cSld>
  <p:clrMapOvr>
    <a:masterClrMapping/>
  </p:clrMapOvr>
</p:sldLayout>
</file>

<file path=ppt/slideLayouts/slideLayout314.xml><?xml version="1.0" encoding="utf-8"?>
<p:sldLayout xmlns:a="http://schemas.openxmlformats.org/drawingml/2006/main" xmlns:r="http://schemas.openxmlformats.org/officeDocument/2006/relationships" xmlns:p="http://schemas.openxmlformats.org/presentationml/2006/main" type="obj" preserve="1">
  <p:cSld name="Title Only">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2500" b="1" i="0">
                <a:solidFill>
                  <a:schemeClr val="bg1"/>
                </a:solidFill>
                <a:latin typeface="GT Walsheim Pro Bold"/>
                <a:cs typeface="GT Walsheim Pro Bold"/>
              </a:defRPr>
            </a:lvl1pPr>
          </a:lstStyle>
          <a:p>
            <a:endParaRPr/>
          </a:p>
        </p:txBody>
      </p:sp>
      <p:sp>
        <p:nvSpPr>
          <p:cNvPr id="3" name="Holder 3"/>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4" name="Holder 4"/>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8/22/2025</a:t>
            </a:fld>
            <a:endParaRPr lang="en-US"/>
          </a:p>
        </p:txBody>
      </p:sp>
      <p:sp>
        <p:nvSpPr>
          <p:cNvPr id="5" name="Holder 5"/>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2550459987"/>
      </p:ext>
    </p:extLst>
  </p:cSld>
  <p:clrMapOvr>
    <a:masterClrMapping/>
  </p:clrMapOvr>
</p:sldLayout>
</file>

<file path=ppt/slideLayouts/slideLayout315.xml><?xml version="1.0" encoding="utf-8"?>
<p:sldLayout xmlns:a="http://schemas.openxmlformats.org/drawingml/2006/main" xmlns:r="http://schemas.openxmlformats.org/officeDocument/2006/relationships" xmlns:p="http://schemas.openxmlformats.org/presentationml/2006/main" type="obj" preserve="1">
  <p:cSld name="Blank">
    <p:spTree>
      <p:nvGrpSpPr>
        <p:cNvPr id="1" name=""/>
        <p:cNvGrpSpPr/>
        <p:nvPr/>
      </p:nvGrpSpPr>
      <p:grpSpPr>
        <a:xfrm>
          <a:off x="0" y="0"/>
          <a:ext cx="0" cy="0"/>
          <a:chOff x="0" y="0"/>
          <a:chExt cx="0" cy="0"/>
        </a:xfrm>
      </p:grpSpPr>
      <p:sp>
        <p:nvSpPr>
          <p:cNvPr id="2" name="Holder 2"/>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3" name="Holder 3"/>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8/22/2025</a:t>
            </a:fld>
            <a:endParaRPr lang="en-US"/>
          </a:p>
        </p:txBody>
      </p:sp>
      <p:sp>
        <p:nvSpPr>
          <p:cNvPr id="4" name="Holder 4"/>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289268452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slideLayout" Target="../slideLayouts/slideLayout25.xml"/><Relationship Id="rId18" Type="http://schemas.openxmlformats.org/officeDocument/2006/relationships/slideLayout" Target="../slideLayouts/slideLayout30.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slideLayout" Target="../slideLayouts/slideLayout24.xml"/><Relationship Id="rId17" Type="http://schemas.openxmlformats.org/officeDocument/2006/relationships/slideLayout" Target="../slideLayouts/slideLayout29.xml"/><Relationship Id="rId2" Type="http://schemas.openxmlformats.org/officeDocument/2006/relationships/slideLayout" Target="../slideLayouts/slideLayout14.xml"/><Relationship Id="rId16" Type="http://schemas.openxmlformats.org/officeDocument/2006/relationships/slideLayout" Target="../slideLayouts/slideLayout28.xml"/><Relationship Id="rId20" Type="http://schemas.openxmlformats.org/officeDocument/2006/relationships/theme" Target="../theme/theme2.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5" Type="http://schemas.openxmlformats.org/officeDocument/2006/relationships/slideLayout" Target="../slideLayouts/slideLayout27.xml"/><Relationship Id="rId10" Type="http://schemas.openxmlformats.org/officeDocument/2006/relationships/slideLayout" Target="../slideLayouts/slideLayout22.xml"/><Relationship Id="rId19" Type="http://schemas.openxmlformats.org/officeDocument/2006/relationships/slideLayout" Target="../slideLayouts/slideLayout31.xml"/><Relationship Id="rId4" Type="http://schemas.openxmlformats.org/officeDocument/2006/relationships/slideLayout" Target="../slideLayouts/slideLayout16.xml"/><Relationship Id="rId9" Type="http://schemas.openxmlformats.org/officeDocument/2006/relationships/slideLayout" Target="../slideLayouts/slideLayout21.xml"/><Relationship Id="rId14" Type="http://schemas.openxmlformats.org/officeDocument/2006/relationships/slideLayout" Target="../slideLayouts/slideLayout26.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9.xml"/><Relationship Id="rId13" Type="http://schemas.openxmlformats.org/officeDocument/2006/relationships/slideLayout" Target="../slideLayouts/slideLayout44.xml"/><Relationship Id="rId18" Type="http://schemas.openxmlformats.org/officeDocument/2006/relationships/theme" Target="../theme/theme3.xml"/><Relationship Id="rId3" Type="http://schemas.openxmlformats.org/officeDocument/2006/relationships/slideLayout" Target="../slideLayouts/slideLayout34.xml"/><Relationship Id="rId7" Type="http://schemas.openxmlformats.org/officeDocument/2006/relationships/slideLayout" Target="../slideLayouts/slideLayout38.xml"/><Relationship Id="rId12" Type="http://schemas.openxmlformats.org/officeDocument/2006/relationships/slideLayout" Target="../slideLayouts/slideLayout43.xml"/><Relationship Id="rId17" Type="http://schemas.openxmlformats.org/officeDocument/2006/relationships/slideLayout" Target="../slideLayouts/slideLayout48.xml"/><Relationship Id="rId2" Type="http://schemas.openxmlformats.org/officeDocument/2006/relationships/slideLayout" Target="../slideLayouts/slideLayout33.xml"/><Relationship Id="rId16" Type="http://schemas.openxmlformats.org/officeDocument/2006/relationships/slideLayout" Target="../slideLayouts/slideLayout47.xml"/><Relationship Id="rId1" Type="http://schemas.openxmlformats.org/officeDocument/2006/relationships/slideLayout" Target="../slideLayouts/slideLayout32.xml"/><Relationship Id="rId6" Type="http://schemas.openxmlformats.org/officeDocument/2006/relationships/slideLayout" Target="../slideLayouts/slideLayout37.xml"/><Relationship Id="rId11" Type="http://schemas.openxmlformats.org/officeDocument/2006/relationships/slideLayout" Target="../slideLayouts/slideLayout42.xml"/><Relationship Id="rId5" Type="http://schemas.openxmlformats.org/officeDocument/2006/relationships/slideLayout" Target="../slideLayouts/slideLayout36.xml"/><Relationship Id="rId15" Type="http://schemas.openxmlformats.org/officeDocument/2006/relationships/slideLayout" Target="../slideLayouts/slideLayout46.xml"/><Relationship Id="rId10" Type="http://schemas.openxmlformats.org/officeDocument/2006/relationships/slideLayout" Target="../slideLayouts/slideLayout41.xml"/><Relationship Id="rId4" Type="http://schemas.openxmlformats.org/officeDocument/2006/relationships/slideLayout" Target="../slideLayouts/slideLayout35.xml"/><Relationship Id="rId9" Type="http://schemas.openxmlformats.org/officeDocument/2006/relationships/slideLayout" Target="../slideLayouts/slideLayout40.xml"/><Relationship Id="rId14" Type="http://schemas.openxmlformats.org/officeDocument/2006/relationships/slideLayout" Target="../slideLayouts/slideLayout45.xml"/></Relationships>
</file>

<file path=ppt/slideMasters/_rels/slideMaster4.xml.rels><?xml version="1.0" encoding="UTF-8" standalone="yes"?>
<Relationships xmlns="http://schemas.openxmlformats.org/package/2006/relationships"><Relationship Id="rId26" Type="http://schemas.openxmlformats.org/officeDocument/2006/relationships/slideLayout" Target="../slideLayouts/slideLayout74.xml"/><Relationship Id="rId21" Type="http://schemas.openxmlformats.org/officeDocument/2006/relationships/slideLayout" Target="../slideLayouts/slideLayout69.xml"/><Relationship Id="rId42" Type="http://schemas.openxmlformats.org/officeDocument/2006/relationships/slideLayout" Target="../slideLayouts/slideLayout90.xml"/><Relationship Id="rId47" Type="http://schemas.openxmlformats.org/officeDocument/2006/relationships/slideLayout" Target="../slideLayouts/slideLayout95.xml"/><Relationship Id="rId63" Type="http://schemas.openxmlformats.org/officeDocument/2006/relationships/slideLayout" Target="../slideLayouts/slideLayout111.xml"/><Relationship Id="rId68" Type="http://schemas.openxmlformats.org/officeDocument/2006/relationships/slideLayout" Target="../slideLayouts/slideLayout116.xml"/><Relationship Id="rId2" Type="http://schemas.openxmlformats.org/officeDocument/2006/relationships/slideLayout" Target="../slideLayouts/slideLayout50.xml"/><Relationship Id="rId16" Type="http://schemas.openxmlformats.org/officeDocument/2006/relationships/slideLayout" Target="../slideLayouts/slideLayout64.xml"/><Relationship Id="rId29" Type="http://schemas.openxmlformats.org/officeDocument/2006/relationships/slideLayout" Target="../slideLayouts/slideLayout77.xml"/><Relationship Id="rId11" Type="http://schemas.openxmlformats.org/officeDocument/2006/relationships/slideLayout" Target="../slideLayouts/slideLayout59.xml"/><Relationship Id="rId24" Type="http://schemas.openxmlformats.org/officeDocument/2006/relationships/slideLayout" Target="../slideLayouts/slideLayout72.xml"/><Relationship Id="rId32" Type="http://schemas.openxmlformats.org/officeDocument/2006/relationships/slideLayout" Target="../slideLayouts/slideLayout80.xml"/><Relationship Id="rId37" Type="http://schemas.openxmlformats.org/officeDocument/2006/relationships/slideLayout" Target="../slideLayouts/slideLayout85.xml"/><Relationship Id="rId40" Type="http://schemas.openxmlformats.org/officeDocument/2006/relationships/slideLayout" Target="../slideLayouts/slideLayout88.xml"/><Relationship Id="rId45" Type="http://schemas.openxmlformats.org/officeDocument/2006/relationships/slideLayout" Target="../slideLayouts/slideLayout93.xml"/><Relationship Id="rId53" Type="http://schemas.openxmlformats.org/officeDocument/2006/relationships/slideLayout" Target="../slideLayouts/slideLayout101.xml"/><Relationship Id="rId58" Type="http://schemas.openxmlformats.org/officeDocument/2006/relationships/slideLayout" Target="../slideLayouts/slideLayout106.xml"/><Relationship Id="rId66" Type="http://schemas.openxmlformats.org/officeDocument/2006/relationships/slideLayout" Target="../slideLayouts/slideLayout114.xml"/><Relationship Id="rId74" Type="http://schemas.openxmlformats.org/officeDocument/2006/relationships/slideLayout" Target="../slideLayouts/slideLayout122.xml"/><Relationship Id="rId5" Type="http://schemas.openxmlformats.org/officeDocument/2006/relationships/slideLayout" Target="../slideLayouts/slideLayout53.xml"/><Relationship Id="rId61" Type="http://schemas.openxmlformats.org/officeDocument/2006/relationships/slideLayout" Target="../slideLayouts/slideLayout109.xml"/><Relationship Id="rId19" Type="http://schemas.openxmlformats.org/officeDocument/2006/relationships/slideLayout" Target="../slideLayouts/slideLayout67.xml"/><Relationship Id="rId14" Type="http://schemas.openxmlformats.org/officeDocument/2006/relationships/slideLayout" Target="../slideLayouts/slideLayout62.xml"/><Relationship Id="rId22" Type="http://schemas.openxmlformats.org/officeDocument/2006/relationships/slideLayout" Target="../slideLayouts/slideLayout70.xml"/><Relationship Id="rId27" Type="http://schemas.openxmlformats.org/officeDocument/2006/relationships/slideLayout" Target="../slideLayouts/slideLayout75.xml"/><Relationship Id="rId30" Type="http://schemas.openxmlformats.org/officeDocument/2006/relationships/slideLayout" Target="../slideLayouts/slideLayout78.xml"/><Relationship Id="rId35" Type="http://schemas.openxmlformats.org/officeDocument/2006/relationships/slideLayout" Target="../slideLayouts/slideLayout83.xml"/><Relationship Id="rId43" Type="http://schemas.openxmlformats.org/officeDocument/2006/relationships/slideLayout" Target="../slideLayouts/slideLayout91.xml"/><Relationship Id="rId48" Type="http://schemas.openxmlformats.org/officeDocument/2006/relationships/slideLayout" Target="../slideLayouts/slideLayout96.xml"/><Relationship Id="rId56" Type="http://schemas.openxmlformats.org/officeDocument/2006/relationships/slideLayout" Target="../slideLayouts/slideLayout104.xml"/><Relationship Id="rId64" Type="http://schemas.openxmlformats.org/officeDocument/2006/relationships/slideLayout" Target="../slideLayouts/slideLayout112.xml"/><Relationship Id="rId69" Type="http://schemas.openxmlformats.org/officeDocument/2006/relationships/slideLayout" Target="../slideLayouts/slideLayout117.xml"/><Relationship Id="rId8" Type="http://schemas.openxmlformats.org/officeDocument/2006/relationships/slideLayout" Target="../slideLayouts/slideLayout56.xml"/><Relationship Id="rId51" Type="http://schemas.openxmlformats.org/officeDocument/2006/relationships/slideLayout" Target="../slideLayouts/slideLayout99.xml"/><Relationship Id="rId72" Type="http://schemas.openxmlformats.org/officeDocument/2006/relationships/slideLayout" Target="../slideLayouts/slideLayout120.xml"/><Relationship Id="rId3" Type="http://schemas.openxmlformats.org/officeDocument/2006/relationships/slideLayout" Target="../slideLayouts/slideLayout51.xml"/><Relationship Id="rId12" Type="http://schemas.openxmlformats.org/officeDocument/2006/relationships/slideLayout" Target="../slideLayouts/slideLayout60.xml"/><Relationship Id="rId17" Type="http://schemas.openxmlformats.org/officeDocument/2006/relationships/slideLayout" Target="../slideLayouts/slideLayout65.xml"/><Relationship Id="rId25" Type="http://schemas.openxmlformats.org/officeDocument/2006/relationships/slideLayout" Target="../slideLayouts/slideLayout73.xml"/><Relationship Id="rId33" Type="http://schemas.openxmlformats.org/officeDocument/2006/relationships/slideLayout" Target="../slideLayouts/slideLayout81.xml"/><Relationship Id="rId38" Type="http://schemas.openxmlformats.org/officeDocument/2006/relationships/slideLayout" Target="../slideLayouts/slideLayout86.xml"/><Relationship Id="rId46" Type="http://schemas.openxmlformats.org/officeDocument/2006/relationships/slideLayout" Target="../slideLayouts/slideLayout94.xml"/><Relationship Id="rId59" Type="http://schemas.openxmlformats.org/officeDocument/2006/relationships/slideLayout" Target="../slideLayouts/slideLayout107.xml"/><Relationship Id="rId67" Type="http://schemas.openxmlformats.org/officeDocument/2006/relationships/slideLayout" Target="../slideLayouts/slideLayout115.xml"/><Relationship Id="rId20" Type="http://schemas.openxmlformats.org/officeDocument/2006/relationships/slideLayout" Target="../slideLayouts/slideLayout68.xml"/><Relationship Id="rId41" Type="http://schemas.openxmlformats.org/officeDocument/2006/relationships/slideLayout" Target="../slideLayouts/slideLayout89.xml"/><Relationship Id="rId54" Type="http://schemas.openxmlformats.org/officeDocument/2006/relationships/slideLayout" Target="../slideLayouts/slideLayout102.xml"/><Relationship Id="rId62" Type="http://schemas.openxmlformats.org/officeDocument/2006/relationships/slideLayout" Target="../slideLayouts/slideLayout110.xml"/><Relationship Id="rId70" Type="http://schemas.openxmlformats.org/officeDocument/2006/relationships/slideLayout" Target="../slideLayouts/slideLayout118.xml"/><Relationship Id="rId75" Type="http://schemas.openxmlformats.org/officeDocument/2006/relationships/slideLayout" Target="../slideLayouts/slideLayout123.xml"/><Relationship Id="rId1" Type="http://schemas.openxmlformats.org/officeDocument/2006/relationships/slideLayout" Target="../slideLayouts/slideLayout49.xml"/><Relationship Id="rId6" Type="http://schemas.openxmlformats.org/officeDocument/2006/relationships/slideLayout" Target="../slideLayouts/slideLayout54.xml"/><Relationship Id="rId15" Type="http://schemas.openxmlformats.org/officeDocument/2006/relationships/slideLayout" Target="../slideLayouts/slideLayout63.xml"/><Relationship Id="rId23" Type="http://schemas.openxmlformats.org/officeDocument/2006/relationships/slideLayout" Target="../slideLayouts/slideLayout71.xml"/><Relationship Id="rId28" Type="http://schemas.openxmlformats.org/officeDocument/2006/relationships/slideLayout" Target="../slideLayouts/slideLayout76.xml"/><Relationship Id="rId36" Type="http://schemas.openxmlformats.org/officeDocument/2006/relationships/slideLayout" Target="../slideLayouts/slideLayout84.xml"/><Relationship Id="rId49" Type="http://schemas.openxmlformats.org/officeDocument/2006/relationships/slideLayout" Target="../slideLayouts/slideLayout97.xml"/><Relationship Id="rId57" Type="http://schemas.openxmlformats.org/officeDocument/2006/relationships/slideLayout" Target="../slideLayouts/slideLayout105.xml"/><Relationship Id="rId10" Type="http://schemas.openxmlformats.org/officeDocument/2006/relationships/slideLayout" Target="../slideLayouts/slideLayout58.xml"/><Relationship Id="rId31" Type="http://schemas.openxmlformats.org/officeDocument/2006/relationships/slideLayout" Target="../slideLayouts/slideLayout79.xml"/><Relationship Id="rId44" Type="http://schemas.openxmlformats.org/officeDocument/2006/relationships/slideLayout" Target="../slideLayouts/slideLayout92.xml"/><Relationship Id="rId52" Type="http://schemas.openxmlformats.org/officeDocument/2006/relationships/slideLayout" Target="../slideLayouts/slideLayout100.xml"/><Relationship Id="rId60" Type="http://schemas.openxmlformats.org/officeDocument/2006/relationships/slideLayout" Target="../slideLayouts/slideLayout108.xml"/><Relationship Id="rId65" Type="http://schemas.openxmlformats.org/officeDocument/2006/relationships/slideLayout" Target="../slideLayouts/slideLayout113.xml"/><Relationship Id="rId73" Type="http://schemas.openxmlformats.org/officeDocument/2006/relationships/slideLayout" Target="../slideLayouts/slideLayout121.xml"/><Relationship Id="rId4" Type="http://schemas.openxmlformats.org/officeDocument/2006/relationships/slideLayout" Target="../slideLayouts/slideLayout52.xml"/><Relationship Id="rId9" Type="http://schemas.openxmlformats.org/officeDocument/2006/relationships/slideLayout" Target="../slideLayouts/slideLayout57.xml"/><Relationship Id="rId13" Type="http://schemas.openxmlformats.org/officeDocument/2006/relationships/slideLayout" Target="../slideLayouts/slideLayout61.xml"/><Relationship Id="rId18" Type="http://schemas.openxmlformats.org/officeDocument/2006/relationships/slideLayout" Target="../slideLayouts/slideLayout66.xml"/><Relationship Id="rId39" Type="http://schemas.openxmlformats.org/officeDocument/2006/relationships/slideLayout" Target="../slideLayouts/slideLayout87.xml"/><Relationship Id="rId34" Type="http://schemas.openxmlformats.org/officeDocument/2006/relationships/slideLayout" Target="../slideLayouts/slideLayout82.xml"/><Relationship Id="rId50" Type="http://schemas.openxmlformats.org/officeDocument/2006/relationships/slideLayout" Target="../slideLayouts/slideLayout98.xml"/><Relationship Id="rId55" Type="http://schemas.openxmlformats.org/officeDocument/2006/relationships/slideLayout" Target="../slideLayouts/slideLayout103.xml"/><Relationship Id="rId76" Type="http://schemas.openxmlformats.org/officeDocument/2006/relationships/theme" Target="../theme/theme4.xml"/><Relationship Id="rId7" Type="http://schemas.openxmlformats.org/officeDocument/2006/relationships/slideLayout" Target="../slideLayouts/slideLayout55.xml"/><Relationship Id="rId71" Type="http://schemas.openxmlformats.org/officeDocument/2006/relationships/slideLayout" Target="../slideLayouts/slideLayout119.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131.xml"/><Relationship Id="rId13" Type="http://schemas.openxmlformats.org/officeDocument/2006/relationships/theme" Target="../theme/theme5.xml"/><Relationship Id="rId3" Type="http://schemas.openxmlformats.org/officeDocument/2006/relationships/slideLayout" Target="../slideLayouts/slideLayout126.xml"/><Relationship Id="rId7" Type="http://schemas.openxmlformats.org/officeDocument/2006/relationships/slideLayout" Target="../slideLayouts/slideLayout130.xml"/><Relationship Id="rId12" Type="http://schemas.openxmlformats.org/officeDocument/2006/relationships/slideLayout" Target="../slideLayouts/slideLayout135.xml"/><Relationship Id="rId2" Type="http://schemas.openxmlformats.org/officeDocument/2006/relationships/slideLayout" Target="../slideLayouts/slideLayout125.xml"/><Relationship Id="rId1" Type="http://schemas.openxmlformats.org/officeDocument/2006/relationships/slideLayout" Target="../slideLayouts/slideLayout124.xml"/><Relationship Id="rId6" Type="http://schemas.openxmlformats.org/officeDocument/2006/relationships/slideLayout" Target="../slideLayouts/slideLayout129.xml"/><Relationship Id="rId11" Type="http://schemas.openxmlformats.org/officeDocument/2006/relationships/slideLayout" Target="../slideLayouts/slideLayout134.xml"/><Relationship Id="rId5" Type="http://schemas.openxmlformats.org/officeDocument/2006/relationships/slideLayout" Target="../slideLayouts/slideLayout128.xml"/><Relationship Id="rId10" Type="http://schemas.openxmlformats.org/officeDocument/2006/relationships/slideLayout" Target="../slideLayouts/slideLayout133.xml"/><Relationship Id="rId4" Type="http://schemas.openxmlformats.org/officeDocument/2006/relationships/slideLayout" Target="../slideLayouts/slideLayout127.xml"/><Relationship Id="rId9" Type="http://schemas.openxmlformats.org/officeDocument/2006/relationships/slideLayout" Target="../slideLayouts/slideLayout132.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143.xml"/><Relationship Id="rId13" Type="http://schemas.openxmlformats.org/officeDocument/2006/relationships/slideLayout" Target="../slideLayouts/slideLayout148.xml"/><Relationship Id="rId3" Type="http://schemas.openxmlformats.org/officeDocument/2006/relationships/slideLayout" Target="../slideLayouts/slideLayout138.xml"/><Relationship Id="rId7" Type="http://schemas.openxmlformats.org/officeDocument/2006/relationships/slideLayout" Target="../slideLayouts/slideLayout142.xml"/><Relationship Id="rId12" Type="http://schemas.openxmlformats.org/officeDocument/2006/relationships/slideLayout" Target="../slideLayouts/slideLayout147.xml"/><Relationship Id="rId2" Type="http://schemas.openxmlformats.org/officeDocument/2006/relationships/slideLayout" Target="../slideLayouts/slideLayout137.xml"/><Relationship Id="rId1" Type="http://schemas.openxmlformats.org/officeDocument/2006/relationships/slideLayout" Target="../slideLayouts/slideLayout136.xml"/><Relationship Id="rId6" Type="http://schemas.openxmlformats.org/officeDocument/2006/relationships/slideLayout" Target="../slideLayouts/slideLayout141.xml"/><Relationship Id="rId11" Type="http://schemas.openxmlformats.org/officeDocument/2006/relationships/slideLayout" Target="../slideLayouts/slideLayout146.xml"/><Relationship Id="rId5" Type="http://schemas.openxmlformats.org/officeDocument/2006/relationships/slideLayout" Target="../slideLayouts/slideLayout140.xml"/><Relationship Id="rId10" Type="http://schemas.openxmlformats.org/officeDocument/2006/relationships/slideLayout" Target="../slideLayouts/slideLayout145.xml"/><Relationship Id="rId4" Type="http://schemas.openxmlformats.org/officeDocument/2006/relationships/slideLayout" Target="../slideLayouts/slideLayout139.xml"/><Relationship Id="rId9" Type="http://schemas.openxmlformats.org/officeDocument/2006/relationships/slideLayout" Target="../slideLayouts/slideLayout144.xml"/><Relationship Id="rId14" Type="http://schemas.openxmlformats.org/officeDocument/2006/relationships/theme" Target="../theme/theme6.xml"/></Relationships>
</file>

<file path=ppt/slideMasters/_rels/slideMaster7.xml.rels><?xml version="1.0" encoding="UTF-8" standalone="yes"?>
<Relationships xmlns="http://schemas.openxmlformats.org/package/2006/relationships"><Relationship Id="rId26" Type="http://schemas.openxmlformats.org/officeDocument/2006/relationships/slideLayout" Target="../slideLayouts/slideLayout174.xml"/><Relationship Id="rId21" Type="http://schemas.openxmlformats.org/officeDocument/2006/relationships/slideLayout" Target="../slideLayouts/slideLayout169.xml"/><Relationship Id="rId34" Type="http://schemas.openxmlformats.org/officeDocument/2006/relationships/slideLayout" Target="../slideLayouts/slideLayout182.xml"/><Relationship Id="rId42" Type="http://schemas.openxmlformats.org/officeDocument/2006/relationships/slideLayout" Target="../slideLayouts/slideLayout190.xml"/><Relationship Id="rId47" Type="http://schemas.openxmlformats.org/officeDocument/2006/relationships/slideLayout" Target="../slideLayouts/slideLayout195.xml"/><Relationship Id="rId50" Type="http://schemas.openxmlformats.org/officeDocument/2006/relationships/slideLayout" Target="../slideLayouts/slideLayout198.xml"/><Relationship Id="rId55" Type="http://schemas.openxmlformats.org/officeDocument/2006/relationships/slideLayout" Target="../slideLayouts/slideLayout203.xml"/><Relationship Id="rId63" Type="http://schemas.openxmlformats.org/officeDocument/2006/relationships/slideLayout" Target="../slideLayouts/slideLayout211.xml"/><Relationship Id="rId7" Type="http://schemas.openxmlformats.org/officeDocument/2006/relationships/slideLayout" Target="../slideLayouts/slideLayout155.xml"/><Relationship Id="rId2" Type="http://schemas.openxmlformats.org/officeDocument/2006/relationships/slideLayout" Target="../slideLayouts/slideLayout150.xml"/><Relationship Id="rId16" Type="http://schemas.openxmlformats.org/officeDocument/2006/relationships/slideLayout" Target="../slideLayouts/slideLayout164.xml"/><Relationship Id="rId29" Type="http://schemas.openxmlformats.org/officeDocument/2006/relationships/slideLayout" Target="../slideLayouts/slideLayout177.xml"/><Relationship Id="rId11" Type="http://schemas.openxmlformats.org/officeDocument/2006/relationships/slideLayout" Target="../slideLayouts/slideLayout159.xml"/><Relationship Id="rId24" Type="http://schemas.openxmlformats.org/officeDocument/2006/relationships/slideLayout" Target="../slideLayouts/slideLayout172.xml"/><Relationship Id="rId32" Type="http://schemas.openxmlformats.org/officeDocument/2006/relationships/slideLayout" Target="../slideLayouts/slideLayout180.xml"/><Relationship Id="rId37" Type="http://schemas.openxmlformats.org/officeDocument/2006/relationships/slideLayout" Target="../slideLayouts/slideLayout185.xml"/><Relationship Id="rId40" Type="http://schemas.openxmlformats.org/officeDocument/2006/relationships/slideLayout" Target="../slideLayouts/slideLayout188.xml"/><Relationship Id="rId45" Type="http://schemas.openxmlformats.org/officeDocument/2006/relationships/slideLayout" Target="../slideLayouts/slideLayout193.xml"/><Relationship Id="rId53" Type="http://schemas.openxmlformats.org/officeDocument/2006/relationships/slideLayout" Target="../slideLayouts/slideLayout201.xml"/><Relationship Id="rId58" Type="http://schemas.openxmlformats.org/officeDocument/2006/relationships/slideLayout" Target="../slideLayouts/slideLayout206.xml"/><Relationship Id="rId5" Type="http://schemas.openxmlformats.org/officeDocument/2006/relationships/slideLayout" Target="../slideLayouts/slideLayout153.xml"/><Relationship Id="rId61" Type="http://schemas.openxmlformats.org/officeDocument/2006/relationships/slideLayout" Target="../slideLayouts/slideLayout209.xml"/><Relationship Id="rId19" Type="http://schemas.openxmlformats.org/officeDocument/2006/relationships/slideLayout" Target="../slideLayouts/slideLayout167.xml"/><Relationship Id="rId14" Type="http://schemas.openxmlformats.org/officeDocument/2006/relationships/slideLayout" Target="../slideLayouts/slideLayout162.xml"/><Relationship Id="rId22" Type="http://schemas.openxmlformats.org/officeDocument/2006/relationships/slideLayout" Target="../slideLayouts/slideLayout170.xml"/><Relationship Id="rId27" Type="http://schemas.openxmlformats.org/officeDocument/2006/relationships/slideLayout" Target="../slideLayouts/slideLayout175.xml"/><Relationship Id="rId30" Type="http://schemas.openxmlformats.org/officeDocument/2006/relationships/slideLayout" Target="../slideLayouts/slideLayout178.xml"/><Relationship Id="rId35" Type="http://schemas.openxmlformats.org/officeDocument/2006/relationships/slideLayout" Target="../slideLayouts/slideLayout183.xml"/><Relationship Id="rId43" Type="http://schemas.openxmlformats.org/officeDocument/2006/relationships/slideLayout" Target="../slideLayouts/slideLayout191.xml"/><Relationship Id="rId48" Type="http://schemas.openxmlformats.org/officeDocument/2006/relationships/slideLayout" Target="../slideLayouts/slideLayout196.xml"/><Relationship Id="rId56" Type="http://schemas.openxmlformats.org/officeDocument/2006/relationships/slideLayout" Target="../slideLayouts/slideLayout204.xml"/><Relationship Id="rId64" Type="http://schemas.openxmlformats.org/officeDocument/2006/relationships/slideLayout" Target="../slideLayouts/slideLayout212.xml"/><Relationship Id="rId8" Type="http://schemas.openxmlformats.org/officeDocument/2006/relationships/slideLayout" Target="../slideLayouts/slideLayout156.xml"/><Relationship Id="rId51" Type="http://schemas.openxmlformats.org/officeDocument/2006/relationships/slideLayout" Target="../slideLayouts/slideLayout199.xml"/><Relationship Id="rId3" Type="http://schemas.openxmlformats.org/officeDocument/2006/relationships/slideLayout" Target="../slideLayouts/slideLayout151.xml"/><Relationship Id="rId12" Type="http://schemas.openxmlformats.org/officeDocument/2006/relationships/slideLayout" Target="../slideLayouts/slideLayout160.xml"/><Relationship Id="rId17" Type="http://schemas.openxmlformats.org/officeDocument/2006/relationships/slideLayout" Target="../slideLayouts/slideLayout165.xml"/><Relationship Id="rId25" Type="http://schemas.openxmlformats.org/officeDocument/2006/relationships/slideLayout" Target="../slideLayouts/slideLayout173.xml"/><Relationship Id="rId33" Type="http://schemas.openxmlformats.org/officeDocument/2006/relationships/slideLayout" Target="../slideLayouts/slideLayout181.xml"/><Relationship Id="rId38" Type="http://schemas.openxmlformats.org/officeDocument/2006/relationships/slideLayout" Target="../slideLayouts/slideLayout186.xml"/><Relationship Id="rId46" Type="http://schemas.openxmlformats.org/officeDocument/2006/relationships/slideLayout" Target="../slideLayouts/slideLayout194.xml"/><Relationship Id="rId59" Type="http://schemas.openxmlformats.org/officeDocument/2006/relationships/slideLayout" Target="../slideLayouts/slideLayout207.xml"/><Relationship Id="rId20" Type="http://schemas.openxmlformats.org/officeDocument/2006/relationships/slideLayout" Target="../slideLayouts/slideLayout168.xml"/><Relationship Id="rId41" Type="http://schemas.openxmlformats.org/officeDocument/2006/relationships/slideLayout" Target="../slideLayouts/slideLayout189.xml"/><Relationship Id="rId54" Type="http://schemas.openxmlformats.org/officeDocument/2006/relationships/slideLayout" Target="../slideLayouts/slideLayout202.xml"/><Relationship Id="rId62" Type="http://schemas.openxmlformats.org/officeDocument/2006/relationships/slideLayout" Target="../slideLayouts/slideLayout210.xml"/><Relationship Id="rId1" Type="http://schemas.openxmlformats.org/officeDocument/2006/relationships/slideLayout" Target="../slideLayouts/slideLayout149.xml"/><Relationship Id="rId6" Type="http://schemas.openxmlformats.org/officeDocument/2006/relationships/slideLayout" Target="../slideLayouts/slideLayout154.xml"/><Relationship Id="rId15" Type="http://schemas.openxmlformats.org/officeDocument/2006/relationships/slideLayout" Target="../slideLayouts/slideLayout163.xml"/><Relationship Id="rId23" Type="http://schemas.openxmlformats.org/officeDocument/2006/relationships/slideLayout" Target="../slideLayouts/slideLayout171.xml"/><Relationship Id="rId28" Type="http://schemas.openxmlformats.org/officeDocument/2006/relationships/slideLayout" Target="../slideLayouts/slideLayout176.xml"/><Relationship Id="rId36" Type="http://schemas.openxmlformats.org/officeDocument/2006/relationships/slideLayout" Target="../slideLayouts/slideLayout184.xml"/><Relationship Id="rId49" Type="http://schemas.openxmlformats.org/officeDocument/2006/relationships/slideLayout" Target="../slideLayouts/slideLayout197.xml"/><Relationship Id="rId57" Type="http://schemas.openxmlformats.org/officeDocument/2006/relationships/slideLayout" Target="../slideLayouts/slideLayout205.xml"/><Relationship Id="rId10" Type="http://schemas.openxmlformats.org/officeDocument/2006/relationships/slideLayout" Target="../slideLayouts/slideLayout158.xml"/><Relationship Id="rId31" Type="http://schemas.openxmlformats.org/officeDocument/2006/relationships/slideLayout" Target="../slideLayouts/slideLayout179.xml"/><Relationship Id="rId44" Type="http://schemas.openxmlformats.org/officeDocument/2006/relationships/slideLayout" Target="../slideLayouts/slideLayout192.xml"/><Relationship Id="rId52" Type="http://schemas.openxmlformats.org/officeDocument/2006/relationships/slideLayout" Target="../slideLayouts/slideLayout200.xml"/><Relationship Id="rId60" Type="http://schemas.openxmlformats.org/officeDocument/2006/relationships/slideLayout" Target="../slideLayouts/slideLayout208.xml"/><Relationship Id="rId65" Type="http://schemas.openxmlformats.org/officeDocument/2006/relationships/theme" Target="../theme/theme7.xml"/><Relationship Id="rId4" Type="http://schemas.openxmlformats.org/officeDocument/2006/relationships/slideLayout" Target="../slideLayouts/slideLayout152.xml"/><Relationship Id="rId9" Type="http://schemas.openxmlformats.org/officeDocument/2006/relationships/slideLayout" Target="../slideLayouts/slideLayout157.xml"/><Relationship Id="rId13" Type="http://schemas.openxmlformats.org/officeDocument/2006/relationships/slideLayout" Target="../slideLayouts/slideLayout161.xml"/><Relationship Id="rId18" Type="http://schemas.openxmlformats.org/officeDocument/2006/relationships/slideLayout" Target="../slideLayouts/slideLayout166.xml"/><Relationship Id="rId39" Type="http://schemas.openxmlformats.org/officeDocument/2006/relationships/slideLayout" Target="../slideLayouts/slideLayout187.xml"/></Relationships>
</file>

<file path=ppt/slideMasters/_rels/slideMaster8.xml.rels><?xml version="1.0" encoding="UTF-8" standalone="yes"?>
<Relationships xmlns="http://schemas.openxmlformats.org/package/2006/relationships"><Relationship Id="rId8" Type="http://schemas.openxmlformats.org/officeDocument/2006/relationships/slideLayout" Target="../slideLayouts/slideLayout220.xml"/><Relationship Id="rId13" Type="http://schemas.openxmlformats.org/officeDocument/2006/relationships/slideLayout" Target="../slideLayouts/slideLayout225.xml"/><Relationship Id="rId18" Type="http://schemas.openxmlformats.org/officeDocument/2006/relationships/slideLayout" Target="../slideLayouts/slideLayout230.xml"/><Relationship Id="rId26" Type="http://schemas.openxmlformats.org/officeDocument/2006/relationships/slideLayout" Target="../slideLayouts/slideLayout238.xml"/><Relationship Id="rId3" Type="http://schemas.openxmlformats.org/officeDocument/2006/relationships/slideLayout" Target="../slideLayouts/slideLayout215.xml"/><Relationship Id="rId21" Type="http://schemas.openxmlformats.org/officeDocument/2006/relationships/slideLayout" Target="../slideLayouts/slideLayout233.xml"/><Relationship Id="rId7" Type="http://schemas.openxmlformats.org/officeDocument/2006/relationships/slideLayout" Target="../slideLayouts/slideLayout219.xml"/><Relationship Id="rId12" Type="http://schemas.openxmlformats.org/officeDocument/2006/relationships/slideLayout" Target="../slideLayouts/slideLayout224.xml"/><Relationship Id="rId17" Type="http://schemas.openxmlformats.org/officeDocument/2006/relationships/slideLayout" Target="../slideLayouts/slideLayout229.xml"/><Relationship Id="rId25" Type="http://schemas.openxmlformats.org/officeDocument/2006/relationships/slideLayout" Target="../slideLayouts/slideLayout237.xml"/><Relationship Id="rId2" Type="http://schemas.openxmlformats.org/officeDocument/2006/relationships/slideLayout" Target="../slideLayouts/slideLayout214.xml"/><Relationship Id="rId16" Type="http://schemas.openxmlformats.org/officeDocument/2006/relationships/slideLayout" Target="../slideLayouts/slideLayout228.xml"/><Relationship Id="rId20" Type="http://schemas.openxmlformats.org/officeDocument/2006/relationships/slideLayout" Target="../slideLayouts/slideLayout232.xml"/><Relationship Id="rId29" Type="http://schemas.openxmlformats.org/officeDocument/2006/relationships/slideLayout" Target="../slideLayouts/slideLayout241.xml"/><Relationship Id="rId1" Type="http://schemas.openxmlformats.org/officeDocument/2006/relationships/slideLayout" Target="../slideLayouts/slideLayout213.xml"/><Relationship Id="rId6" Type="http://schemas.openxmlformats.org/officeDocument/2006/relationships/slideLayout" Target="../slideLayouts/slideLayout218.xml"/><Relationship Id="rId11" Type="http://schemas.openxmlformats.org/officeDocument/2006/relationships/slideLayout" Target="../slideLayouts/slideLayout223.xml"/><Relationship Id="rId24" Type="http://schemas.openxmlformats.org/officeDocument/2006/relationships/slideLayout" Target="../slideLayouts/slideLayout236.xml"/><Relationship Id="rId5" Type="http://schemas.openxmlformats.org/officeDocument/2006/relationships/slideLayout" Target="../slideLayouts/slideLayout217.xml"/><Relationship Id="rId15" Type="http://schemas.openxmlformats.org/officeDocument/2006/relationships/slideLayout" Target="../slideLayouts/slideLayout227.xml"/><Relationship Id="rId23" Type="http://schemas.openxmlformats.org/officeDocument/2006/relationships/slideLayout" Target="../slideLayouts/slideLayout235.xml"/><Relationship Id="rId28" Type="http://schemas.openxmlformats.org/officeDocument/2006/relationships/slideLayout" Target="../slideLayouts/slideLayout240.xml"/><Relationship Id="rId10" Type="http://schemas.openxmlformats.org/officeDocument/2006/relationships/slideLayout" Target="../slideLayouts/slideLayout222.xml"/><Relationship Id="rId19" Type="http://schemas.openxmlformats.org/officeDocument/2006/relationships/slideLayout" Target="../slideLayouts/slideLayout231.xml"/><Relationship Id="rId4" Type="http://schemas.openxmlformats.org/officeDocument/2006/relationships/slideLayout" Target="../slideLayouts/slideLayout216.xml"/><Relationship Id="rId9" Type="http://schemas.openxmlformats.org/officeDocument/2006/relationships/slideLayout" Target="../slideLayouts/slideLayout221.xml"/><Relationship Id="rId14" Type="http://schemas.openxmlformats.org/officeDocument/2006/relationships/slideLayout" Target="../slideLayouts/slideLayout226.xml"/><Relationship Id="rId22" Type="http://schemas.openxmlformats.org/officeDocument/2006/relationships/slideLayout" Target="../slideLayouts/slideLayout234.xml"/><Relationship Id="rId27" Type="http://schemas.openxmlformats.org/officeDocument/2006/relationships/slideLayout" Target="../slideLayouts/slideLayout239.xml"/><Relationship Id="rId30" Type="http://schemas.openxmlformats.org/officeDocument/2006/relationships/theme" Target="../theme/theme8.xml"/></Relationships>
</file>

<file path=ppt/slideMasters/_rels/slideMaster9.xml.rels><?xml version="1.0" encoding="UTF-8" standalone="yes"?>
<Relationships xmlns="http://schemas.openxmlformats.org/package/2006/relationships"><Relationship Id="rId26" Type="http://schemas.openxmlformats.org/officeDocument/2006/relationships/slideLayout" Target="../slideLayouts/slideLayout267.xml"/><Relationship Id="rId21" Type="http://schemas.openxmlformats.org/officeDocument/2006/relationships/slideLayout" Target="../slideLayouts/slideLayout262.xml"/><Relationship Id="rId42" Type="http://schemas.openxmlformats.org/officeDocument/2006/relationships/slideLayout" Target="../slideLayouts/slideLayout283.xml"/><Relationship Id="rId47" Type="http://schemas.openxmlformats.org/officeDocument/2006/relationships/slideLayout" Target="../slideLayouts/slideLayout288.xml"/><Relationship Id="rId63" Type="http://schemas.openxmlformats.org/officeDocument/2006/relationships/slideLayout" Target="../slideLayouts/slideLayout304.xml"/><Relationship Id="rId68" Type="http://schemas.openxmlformats.org/officeDocument/2006/relationships/slideLayout" Target="../slideLayouts/slideLayout309.xml"/><Relationship Id="rId7" Type="http://schemas.openxmlformats.org/officeDocument/2006/relationships/slideLayout" Target="../slideLayouts/slideLayout248.xml"/><Relationship Id="rId2" Type="http://schemas.openxmlformats.org/officeDocument/2006/relationships/slideLayout" Target="../slideLayouts/slideLayout243.xml"/><Relationship Id="rId16" Type="http://schemas.openxmlformats.org/officeDocument/2006/relationships/slideLayout" Target="../slideLayouts/slideLayout257.xml"/><Relationship Id="rId29" Type="http://schemas.openxmlformats.org/officeDocument/2006/relationships/slideLayout" Target="../slideLayouts/slideLayout270.xml"/><Relationship Id="rId11" Type="http://schemas.openxmlformats.org/officeDocument/2006/relationships/slideLayout" Target="../slideLayouts/slideLayout252.xml"/><Relationship Id="rId24" Type="http://schemas.openxmlformats.org/officeDocument/2006/relationships/slideLayout" Target="../slideLayouts/slideLayout265.xml"/><Relationship Id="rId32" Type="http://schemas.openxmlformats.org/officeDocument/2006/relationships/slideLayout" Target="../slideLayouts/slideLayout273.xml"/><Relationship Id="rId37" Type="http://schemas.openxmlformats.org/officeDocument/2006/relationships/slideLayout" Target="../slideLayouts/slideLayout278.xml"/><Relationship Id="rId40" Type="http://schemas.openxmlformats.org/officeDocument/2006/relationships/slideLayout" Target="../slideLayouts/slideLayout281.xml"/><Relationship Id="rId45" Type="http://schemas.openxmlformats.org/officeDocument/2006/relationships/slideLayout" Target="../slideLayouts/slideLayout286.xml"/><Relationship Id="rId53" Type="http://schemas.openxmlformats.org/officeDocument/2006/relationships/slideLayout" Target="../slideLayouts/slideLayout294.xml"/><Relationship Id="rId58" Type="http://schemas.openxmlformats.org/officeDocument/2006/relationships/slideLayout" Target="../slideLayouts/slideLayout299.xml"/><Relationship Id="rId66" Type="http://schemas.openxmlformats.org/officeDocument/2006/relationships/slideLayout" Target="../slideLayouts/slideLayout307.xml"/><Relationship Id="rId5" Type="http://schemas.openxmlformats.org/officeDocument/2006/relationships/slideLayout" Target="../slideLayouts/slideLayout246.xml"/><Relationship Id="rId61" Type="http://schemas.openxmlformats.org/officeDocument/2006/relationships/slideLayout" Target="../slideLayouts/slideLayout302.xml"/><Relationship Id="rId19" Type="http://schemas.openxmlformats.org/officeDocument/2006/relationships/slideLayout" Target="../slideLayouts/slideLayout260.xml"/><Relationship Id="rId14" Type="http://schemas.openxmlformats.org/officeDocument/2006/relationships/slideLayout" Target="../slideLayouts/slideLayout255.xml"/><Relationship Id="rId22" Type="http://schemas.openxmlformats.org/officeDocument/2006/relationships/slideLayout" Target="../slideLayouts/slideLayout263.xml"/><Relationship Id="rId27" Type="http://schemas.openxmlformats.org/officeDocument/2006/relationships/slideLayout" Target="../slideLayouts/slideLayout268.xml"/><Relationship Id="rId30" Type="http://schemas.openxmlformats.org/officeDocument/2006/relationships/slideLayout" Target="../slideLayouts/slideLayout271.xml"/><Relationship Id="rId35" Type="http://schemas.openxmlformats.org/officeDocument/2006/relationships/slideLayout" Target="../slideLayouts/slideLayout276.xml"/><Relationship Id="rId43" Type="http://schemas.openxmlformats.org/officeDocument/2006/relationships/slideLayout" Target="../slideLayouts/slideLayout284.xml"/><Relationship Id="rId48" Type="http://schemas.openxmlformats.org/officeDocument/2006/relationships/slideLayout" Target="../slideLayouts/slideLayout289.xml"/><Relationship Id="rId56" Type="http://schemas.openxmlformats.org/officeDocument/2006/relationships/slideLayout" Target="../slideLayouts/slideLayout297.xml"/><Relationship Id="rId64" Type="http://schemas.openxmlformats.org/officeDocument/2006/relationships/slideLayout" Target="../slideLayouts/slideLayout305.xml"/><Relationship Id="rId69" Type="http://schemas.openxmlformats.org/officeDocument/2006/relationships/slideLayout" Target="../slideLayouts/slideLayout310.xml"/><Relationship Id="rId8" Type="http://schemas.openxmlformats.org/officeDocument/2006/relationships/slideLayout" Target="../slideLayouts/slideLayout249.xml"/><Relationship Id="rId51" Type="http://schemas.openxmlformats.org/officeDocument/2006/relationships/slideLayout" Target="../slideLayouts/slideLayout292.xml"/><Relationship Id="rId3" Type="http://schemas.openxmlformats.org/officeDocument/2006/relationships/slideLayout" Target="../slideLayouts/slideLayout244.xml"/><Relationship Id="rId12" Type="http://schemas.openxmlformats.org/officeDocument/2006/relationships/slideLayout" Target="../slideLayouts/slideLayout253.xml"/><Relationship Id="rId17" Type="http://schemas.openxmlformats.org/officeDocument/2006/relationships/slideLayout" Target="../slideLayouts/slideLayout258.xml"/><Relationship Id="rId25" Type="http://schemas.openxmlformats.org/officeDocument/2006/relationships/slideLayout" Target="../slideLayouts/slideLayout266.xml"/><Relationship Id="rId33" Type="http://schemas.openxmlformats.org/officeDocument/2006/relationships/slideLayout" Target="../slideLayouts/slideLayout274.xml"/><Relationship Id="rId38" Type="http://schemas.openxmlformats.org/officeDocument/2006/relationships/slideLayout" Target="../slideLayouts/slideLayout279.xml"/><Relationship Id="rId46" Type="http://schemas.openxmlformats.org/officeDocument/2006/relationships/slideLayout" Target="../slideLayouts/slideLayout287.xml"/><Relationship Id="rId59" Type="http://schemas.openxmlformats.org/officeDocument/2006/relationships/slideLayout" Target="../slideLayouts/slideLayout300.xml"/><Relationship Id="rId67" Type="http://schemas.openxmlformats.org/officeDocument/2006/relationships/slideLayout" Target="../slideLayouts/slideLayout308.xml"/><Relationship Id="rId20" Type="http://schemas.openxmlformats.org/officeDocument/2006/relationships/slideLayout" Target="../slideLayouts/slideLayout261.xml"/><Relationship Id="rId41" Type="http://schemas.openxmlformats.org/officeDocument/2006/relationships/slideLayout" Target="../slideLayouts/slideLayout282.xml"/><Relationship Id="rId54" Type="http://schemas.openxmlformats.org/officeDocument/2006/relationships/slideLayout" Target="../slideLayouts/slideLayout295.xml"/><Relationship Id="rId62" Type="http://schemas.openxmlformats.org/officeDocument/2006/relationships/slideLayout" Target="../slideLayouts/slideLayout303.xml"/><Relationship Id="rId70" Type="http://schemas.openxmlformats.org/officeDocument/2006/relationships/theme" Target="../theme/theme9.xml"/><Relationship Id="rId1" Type="http://schemas.openxmlformats.org/officeDocument/2006/relationships/slideLayout" Target="../slideLayouts/slideLayout242.xml"/><Relationship Id="rId6" Type="http://schemas.openxmlformats.org/officeDocument/2006/relationships/slideLayout" Target="../slideLayouts/slideLayout247.xml"/><Relationship Id="rId15" Type="http://schemas.openxmlformats.org/officeDocument/2006/relationships/slideLayout" Target="../slideLayouts/slideLayout256.xml"/><Relationship Id="rId23" Type="http://schemas.openxmlformats.org/officeDocument/2006/relationships/slideLayout" Target="../slideLayouts/slideLayout264.xml"/><Relationship Id="rId28" Type="http://schemas.openxmlformats.org/officeDocument/2006/relationships/slideLayout" Target="../slideLayouts/slideLayout269.xml"/><Relationship Id="rId36" Type="http://schemas.openxmlformats.org/officeDocument/2006/relationships/slideLayout" Target="../slideLayouts/slideLayout277.xml"/><Relationship Id="rId49" Type="http://schemas.openxmlformats.org/officeDocument/2006/relationships/slideLayout" Target="../slideLayouts/slideLayout290.xml"/><Relationship Id="rId57" Type="http://schemas.openxmlformats.org/officeDocument/2006/relationships/slideLayout" Target="../slideLayouts/slideLayout298.xml"/><Relationship Id="rId10" Type="http://schemas.openxmlformats.org/officeDocument/2006/relationships/slideLayout" Target="../slideLayouts/slideLayout251.xml"/><Relationship Id="rId31" Type="http://schemas.openxmlformats.org/officeDocument/2006/relationships/slideLayout" Target="../slideLayouts/slideLayout272.xml"/><Relationship Id="rId44" Type="http://schemas.openxmlformats.org/officeDocument/2006/relationships/slideLayout" Target="../slideLayouts/slideLayout285.xml"/><Relationship Id="rId52" Type="http://schemas.openxmlformats.org/officeDocument/2006/relationships/slideLayout" Target="../slideLayouts/slideLayout293.xml"/><Relationship Id="rId60" Type="http://schemas.openxmlformats.org/officeDocument/2006/relationships/slideLayout" Target="../slideLayouts/slideLayout301.xml"/><Relationship Id="rId65" Type="http://schemas.openxmlformats.org/officeDocument/2006/relationships/slideLayout" Target="../slideLayouts/slideLayout306.xml"/><Relationship Id="rId4" Type="http://schemas.openxmlformats.org/officeDocument/2006/relationships/slideLayout" Target="../slideLayouts/slideLayout245.xml"/><Relationship Id="rId9" Type="http://schemas.openxmlformats.org/officeDocument/2006/relationships/slideLayout" Target="../slideLayouts/slideLayout250.xml"/><Relationship Id="rId13" Type="http://schemas.openxmlformats.org/officeDocument/2006/relationships/slideLayout" Target="../slideLayouts/slideLayout254.xml"/><Relationship Id="rId18" Type="http://schemas.openxmlformats.org/officeDocument/2006/relationships/slideLayout" Target="../slideLayouts/slideLayout259.xml"/><Relationship Id="rId39" Type="http://schemas.openxmlformats.org/officeDocument/2006/relationships/slideLayout" Target="../slideLayouts/slideLayout280.xml"/><Relationship Id="rId34" Type="http://schemas.openxmlformats.org/officeDocument/2006/relationships/slideLayout" Target="../slideLayouts/slideLayout275.xml"/><Relationship Id="rId50" Type="http://schemas.openxmlformats.org/officeDocument/2006/relationships/slideLayout" Target="../slideLayouts/slideLayout291.xml"/><Relationship Id="rId55" Type="http://schemas.openxmlformats.org/officeDocument/2006/relationships/slideLayout" Target="../slideLayouts/slideLayout296.xml"/></Relationships>
</file>

<file path=ppt/slideMasters/_rels/slideMaster10.xml.rels><?xml version="1.0" encoding="UTF-8" standalone="yes"?>
<Relationships xmlns="http://schemas.openxmlformats.org/package/2006/relationships"><Relationship Id="rId3" Type="http://schemas.openxmlformats.org/officeDocument/2006/relationships/slideLayout" Target="../slideLayouts/slideLayout313.xml"/><Relationship Id="rId7" Type="http://schemas.openxmlformats.org/officeDocument/2006/relationships/image" Target="../media/image191.jpg"/><Relationship Id="rId2" Type="http://schemas.openxmlformats.org/officeDocument/2006/relationships/slideLayout" Target="../slideLayouts/slideLayout312.xml"/><Relationship Id="rId1" Type="http://schemas.openxmlformats.org/officeDocument/2006/relationships/slideLayout" Target="../slideLayouts/slideLayout311.xml"/><Relationship Id="rId6" Type="http://schemas.openxmlformats.org/officeDocument/2006/relationships/theme" Target="../theme/theme10.xml"/><Relationship Id="rId5" Type="http://schemas.openxmlformats.org/officeDocument/2006/relationships/slideLayout" Target="../slideLayouts/slideLayout315.xml"/><Relationship Id="rId4" Type="http://schemas.openxmlformats.org/officeDocument/2006/relationships/slideLayout" Target="../slideLayouts/slideLayout3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D4375FE-3E52-E1D9-0A9B-2B7B007AEB7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6E3EB002-AFA5-8FBA-D9E3-B5BBA363AD1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D49223D-960C-7231-956A-01C247E98A9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CAA8360-FABC-9544-B16F-9D2D0F012FA7}" type="datetimeFigureOut">
              <a:rPr lang="en-US" smtClean="0"/>
              <a:t>8/22/2025</a:t>
            </a:fld>
            <a:endParaRPr lang="en-US"/>
          </a:p>
        </p:txBody>
      </p:sp>
      <p:sp>
        <p:nvSpPr>
          <p:cNvPr id="5" name="Footer Placeholder 4">
            <a:extLst>
              <a:ext uri="{FF2B5EF4-FFF2-40B4-BE49-F238E27FC236}">
                <a16:creationId xmlns:a16="http://schemas.microsoft.com/office/drawing/2014/main" id="{19B7F26E-13F9-310B-6B3E-1BB9CF00C36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1247B322-A773-E717-8D81-9F657A50AF4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BE83284-AF6B-5C49-82B3-CD2B3665D0C4}" type="slidenum">
              <a:rPr lang="en-US" smtClean="0"/>
              <a:t>‹#›</a:t>
            </a:fld>
            <a:endParaRPr lang="en-US"/>
          </a:p>
        </p:txBody>
      </p:sp>
    </p:spTree>
    <p:extLst>
      <p:ext uri="{BB962C8B-B14F-4D97-AF65-F5344CB8AC3E}">
        <p14:creationId xmlns:p14="http://schemas.microsoft.com/office/powerpoint/2010/main" val="398299259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6591A60-B99A-CBC6-2CC8-3C69754907C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61B9E9C6-D463-5B55-23DB-DF769B3794D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5931207-CB40-B970-1CEC-2842C480CDE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A9FD8703-A1E8-7940-B2B8-3D6DC54FA367}" type="datetimeFigureOut">
              <a:rPr lang="en-US" smtClean="0"/>
              <a:t>8/22/2025</a:t>
            </a:fld>
            <a:endParaRPr lang="en-US"/>
          </a:p>
        </p:txBody>
      </p:sp>
      <p:sp>
        <p:nvSpPr>
          <p:cNvPr id="5" name="Footer Placeholder 4">
            <a:extLst>
              <a:ext uri="{FF2B5EF4-FFF2-40B4-BE49-F238E27FC236}">
                <a16:creationId xmlns:a16="http://schemas.microsoft.com/office/drawing/2014/main" id="{5CD264CE-B141-CC53-1C09-8AEEDD99E8A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34550932-72A7-9F27-BF3A-52B3DC6BCB1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4DCE4A74-670A-224C-9B52-70FC0AC9B182}" type="slidenum">
              <a:rPr lang="en-US" smtClean="0"/>
              <a:t>‹#›</a:t>
            </a:fld>
            <a:endParaRPr lang="en-US"/>
          </a:p>
        </p:txBody>
      </p:sp>
    </p:spTree>
    <p:extLst>
      <p:ext uri="{BB962C8B-B14F-4D97-AF65-F5344CB8AC3E}">
        <p14:creationId xmlns:p14="http://schemas.microsoft.com/office/powerpoint/2010/main" val="4275791215"/>
      </p:ext>
    </p:extLst>
  </p:cSld>
  <p:clrMap bg1="lt1" tx1="dk1" bg2="lt2" tx2="dk2" accent1="accent1" accent2="accent2" accent3="accent3" accent4="accent4" accent5="accent5" accent6="accent6" hlink="hlink" folHlink="folHlink"/>
  <p:sldLayoutIdLst>
    <p:sldLayoutId id="2147483675" r:id="rId1"/>
    <p:sldLayoutId id="2147483676" r:id="rId2"/>
    <p:sldLayoutId id="2147483677" r:id="rId3"/>
    <p:sldLayoutId id="2147483678" r:id="rId4"/>
    <p:sldLayoutId id="2147483679" r:id="rId5"/>
    <p:sldLayoutId id="2147483680" r:id="rId6"/>
    <p:sldLayoutId id="2147483681" r:id="rId7"/>
    <p:sldLayoutId id="2147483682" r:id="rId8"/>
    <p:sldLayoutId id="2147483683" r:id="rId9"/>
    <p:sldLayoutId id="2147483684" r:id="rId10"/>
    <p:sldLayoutId id="2147483685" r:id="rId11"/>
    <p:sldLayoutId id="2147483686" r:id="rId12"/>
    <p:sldLayoutId id="2147483687" r:id="rId13"/>
    <p:sldLayoutId id="2147483688" r:id="rId14"/>
    <p:sldLayoutId id="2147483689" r:id="rId15"/>
    <p:sldLayoutId id="2147483690" r:id="rId16"/>
    <p:sldLayoutId id="2147483691" r:id="rId17"/>
    <p:sldLayoutId id="2147483692" r:id="rId18"/>
    <p:sldLayoutId id="2147483693" r:id="rId19"/>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4F338BB-1776-A85D-EAFF-8D6522F92A3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C7C5124F-44AA-224C-96BB-9E3A4FB2C23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60E4E99-52E9-A5C4-484F-55715EDF8B3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latin typeface="Arial" panose="020B0604020202020204" pitchFamily="34" charset="0"/>
                <a:cs typeface="Arial" panose="020B0604020202020204" pitchFamily="34" charset="0"/>
              </a:defRPr>
            </a:lvl1pPr>
          </a:lstStyle>
          <a:p>
            <a:fld id="{A016D157-7350-481F-807C-6E199562AB12}" type="datetimeFigureOut">
              <a:rPr lang="en-US" smtClean="0"/>
              <a:pPr/>
              <a:t>8/22/2025</a:t>
            </a:fld>
            <a:endParaRPr lang="en-US"/>
          </a:p>
        </p:txBody>
      </p:sp>
      <p:sp>
        <p:nvSpPr>
          <p:cNvPr id="5" name="Footer Placeholder 4">
            <a:extLst>
              <a:ext uri="{FF2B5EF4-FFF2-40B4-BE49-F238E27FC236}">
                <a16:creationId xmlns:a16="http://schemas.microsoft.com/office/drawing/2014/main" id="{968F57F0-0727-6E0B-C4DA-42C24853C20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latin typeface="Arial" panose="020B0604020202020204" pitchFamily="34" charset="0"/>
                <a:cs typeface="Arial" panose="020B0604020202020204" pitchFamily="34" charset="0"/>
              </a:defRPr>
            </a:lvl1pPr>
          </a:lstStyle>
          <a:p>
            <a:endParaRPr lang="en-US"/>
          </a:p>
        </p:txBody>
      </p:sp>
      <p:sp>
        <p:nvSpPr>
          <p:cNvPr id="6" name="Slide Number Placeholder 5">
            <a:extLst>
              <a:ext uri="{FF2B5EF4-FFF2-40B4-BE49-F238E27FC236}">
                <a16:creationId xmlns:a16="http://schemas.microsoft.com/office/drawing/2014/main" id="{C801B3A4-2294-F3B1-D4AF-8583324E39E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latin typeface="Arial" panose="020B0604020202020204" pitchFamily="34" charset="0"/>
                <a:cs typeface="Arial" panose="020B0604020202020204" pitchFamily="34" charset="0"/>
              </a:defRPr>
            </a:lvl1pPr>
          </a:lstStyle>
          <a:p>
            <a:fld id="{5E17CEE7-B7C6-4C27-BAA5-D0DFEFD3E6A8}" type="slidenum">
              <a:rPr lang="en-US" smtClean="0"/>
              <a:pPr/>
              <a:t>‹#›</a:t>
            </a:fld>
            <a:endParaRPr lang="en-US"/>
          </a:p>
        </p:txBody>
      </p:sp>
    </p:spTree>
    <p:extLst>
      <p:ext uri="{BB962C8B-B14F-4D97-AF65-F5344CB8AC3E}">
        <p14:creationId xmlns:p14="http://schemas.microsoft.com/office/powerpoint/2010/main" val="1043854052"/>
      </p:ext>
    </p:extLst>
  </p:cSld>
  <p:clrMap bg1="lt1" tx1="dk1" bg2="lt2" tx2="dk2" accent1="accent1" accent2="accent2" accent3="accent3" accent4="accent4" accent5="accent5" accent6="accent6" hlink="hlink" folHlink="folHlink"/>
  <p:sldLayoutIdLst>
    <p:sldLayoutId id="2147483695" r:id="rId1"/>
    <p:sldLayoutId id="2147483696" r:id="rId2"/>
    <p:sldLayoutId id="2147483697" r:id="rId3"/>
    <p:sldLayoutId id="2147483698" r:id="rId4"/>
    <p:sldLayoutId id="2147483699" r:id="rId5"/>
    <p:sldLayoutId id="2147483700" r:id="rId6"/>
    <p:sldLayoutId id="2147483701" r:id="rId7"/>
    <p:sldLayoutId id="2147483702" r:id="rId8"/>
    <p:sldLayoutId id="2147483703" r:id="rId9"/>
    <p:sldLayoutId id="2147483704" r:id="rId10"/>
    <p:sldLayoutId id="2147483705" r:id="rId11"/>
    <p:sldLayoutId id="2147483706" r:id="rId12"/>
    <p:sldLayoutId id="2147483707" r:id="rId13"/>
    <p:sldLayoutId id="2147483708" r:id="rId14"/>
    <p:sldLayoutId id="2147483709" r:id="rId15"/>
    <p:sldLayoutId id="2147483710" r:id="rId16"/>
    <p:sldLayoutId id="2147483711" r:id="rId17"/>
  </p:sldLayoutIdLst>
  <p:txStyles>
    <p:titleStyle>
      <a:lvl1pPr algn="l" defTabSz="914400" rtl="0" eaLnBrk="1" latinLnBrk="0" hangingPunct="1">
        <a:lnSpc>
          <a:spcPct val="90000"/>
        </a:lnSpc>
        <a:spcBef>
          <a:spcPct val="0"/>
        </a:spcBef>
        <a:buNone/>
        <a:defRPr sz="4400" b="1" kern="1200">
          <a:solidFill>
            <a:schemeClr val="tx1"/>
          </a:solidFill>
          <a:latin typeface="Arial" panose="020B0604020202020204" pitchFamily="34" charset="0"/>
          <a:ea typeface="+mj-ea"/>
          <a:cs typeface="Arial" panose="020B0604020202020204" pitchFamily="34" charset="0"/>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Symbol zastępczy tytułu 1">
            <a:extLst>
              <a:ext uri="{FF2B5EF4-FFF2-40B4-BE49-F238E27FC236}">
                <a16:creationId xmlns:a16="http://schemas.microsoft.com/office/drawing/2014/main" id="{835719B9-53EB-9558-03C5-A812A1295F07}"/>
              </a:ext>
            </a:extLst>
          </p:cNvPr>
          <p:cNvSpPr>
            <a:spLocks noGrp="1"/>
          </p:cNvSpPr>
          <p:nvPr>
            <p:ph type="title"/>
          </p:nvPr>
        </p:nvSpPr>
        <p:spPr bwMode="auto">
          <a:xfrm>
            <a:off x="838200" y="365125"/>
            <a:ext cx="10515600" cy="1325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pl-PL" altLang="en-US"/>
              <a:t>Kliknij, aby edytować styl</a:t>
            </a:r>
          </a:p>
        </p:txBody>
      </p:sp>
      <p:sp>
        <p:nvSpPr>
          <p:cNvPr id="1027" name="Symbol zastępczy tekstu 2">
            <a:extLst>
              <a:ext uri="{FF2B5EF4-FFF2-40B4-BE49-F238E27FC236}">
                <a16:creationId xmlns:a16="http://schemas.microsoft.com/office/drawing/2014/main" id="{7C362345-0D46-B36E-AF58-24FC0049344D}"/>
              </a:ext>
            </a:extLst>
          </p:cNvPr>
          <p:cNvSpPr>
            <a:spLocks noGrp="1"/>
          </p:cNvSpPr>
          <p:nvPr>
            <p:ph type="body" idx="1"/>
          </p:nvPr>
        </p:nvSpPr>
        <p:spPr bwMode="auto">
          <a:xfrm>
            <a:off x="838200" y="1825625"/>
            <a:ext cx="10515600" cy="4351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pl-PL" altLang="en-US"/>
              <a:t>Kliknij, aby edytować style wzorca tekstu</a:t>
            </a:r>
          </a:p>
          <a:p>
            <a:pPr lvl="1"/>
            <a:r>
              <a:rPr lang="pl-PL" altLang="en-US"/>
              <a:t>Drugi poziom</a:t>
            </a:r>
          </a:p>
          <a:p>
            <a:pPr lvl="2"/>
            <a:r>
              <a:rPr lang="pl-PL" altLang="en-US"/>
              <a:t>Trzeci poziom</a:t>
            </a:r>
          </a:p>
          <a:p>
            <a:pPr lvl="3"/>
            <a:r>
              <a:rPr lang="pl-PL" altLang="en-US"/>
              <a:t>Czwarty poziom</a:t>
            </a:r>
          </a:p>
          <a:p>
            <a:pPr lvl="4"/>
            <a:r>
              <a:rPr lang="pl-PL" altLang="en-US"/>
              <a:t>Piąty poziom</a:t>
            </a:r>
          </a:p>
        </p:txBody>
      </p:sp>
      <p:sp>
        <p:nvSpPr>
          <p:cNvPr id="4" name="Symbol zastępczy daty 3">
            <a:extLst>
              <a:ext uri="{FF2B5EF4-FFF2-40B4-BE49-F238E27FC236}">
                <a16:creationId xmlns:a16="http://schemas.microsoft.com/office/drawing/2014/main" id="{D9808A08-CD3E-FAA8-D310-6A50C5570A1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eaLnBrk="1" fontAlgn="auto" hangingPunct="1">
              <a:spcBef>
                <a:spcPts val="0"/>
              </a:spcBef>
              <a:spcAft>
                <a:spcPts val="0"/>
              </a:spcAft>
              <a:defRPr sz="1200">
                <a:solidFill>
                  <a:schemeClr val="tx1">
                    <a:tint val="75000"/>
                  </a:schemeClr>
                </a:solidFill>
                <a:latin typeface="+mn-lt"/>
                <a:cs typeface="+mn-cs"/>
              </a:defRPr>
            </a:lvl1pPr>
          </a:lstStyle>
          <a:p>
            <a:pPr>
              <a:defRPr/>
            </a:pPr>
            <a:endParaRPr lang="pl-PL"/>
          </a:p>
        </p:txBody>
      </p:sp>
      <p:sp>
        <p:nvSpPr>
          <p:cNvPr id="5" name="Symbol zastępczy stopki 4">
            <a:extLst>
              <a:ext uri="{FF2B5EF4-FFF2-40B4-BE49-F238E27FC236}">
                <a16:creationId xmlns:a16="http://schemas.microsoft.com/office/drawing/2014/main" id="{389F0165-2EDF-0960-84B5-D272EFBFCC0E}"/>
              </a:ext>
            </a:extLst>
          </p:cNvPr>
          <p:cNvSpPr>
            <a:spLocks noGrp="1"/>
          </p:cNvSpPr>
          <p:nvPr>
            <p:ph type="ftr" sz="quarter" idx="3"/>
          </p:nvPr>
        </p:nvSpPr>
        <p:spPr>
          <a:xfrm>
            <a:off x="7575550" y="6386513"/>
            <a:ext cx="4114800" cy="365125"/>
          </a:xfrm>
          <a:prstGeom prst="rect">
            <a:avLst/>
          </a:prstGeom>
        </p:spPr>
        <p:txBody>
          <a:bodyPr vert="horz" lIns="91440" tIns="45720" rIns="91440" bIns="45720" rtlCol="0" anchor="ctr"/>
          <a:lstStyle>
            <a:lvl1pPr algn="r" eaLnBrk="1" fontAlgn="auto" hangingPunct="1">
              <a:spcBef>
                <a:spcPts val="0"/>
              </a:spcBef>
              <a:spcAft>
                <a:spcPts val="0"/>
              </a:spcAft>
              <a:defRPr sz="800">
                <a:solidFill>
                  <a:schemeClr val="tx1"/>
                </a:solidFill>
                <a:latin typeface="+mn-lt"/>
                <a:cs typeface="+mn-cs"/>
              </a:defRPr>
            </a:lvl1pPr>
          </a:lstStyle>
          <a:p>
            <a:pPr>
              <a:defRPr/>
            </a:pPr>
            <a:r>
              <a:rPr lang="en-US"/>
              <a:t>eSpring™ Water Treatment System training</a:t>
            </a:r>
            <a:endParaRPr lang="pl-PL"/>
          </a:p>
        </p:txBody>
      </p:sp>
      <p:sp>
        <p:nvSpPr>
          <p:cNvPr id="6" name="Symbol zastępczy numeru slajdu 5">
            <a:extLst>
              <a:ext uri="{FF2B5EF4-FFF2-40B4-BE49-F238E27FC236}">
                <a16:creationId xmlns:a16="http://schemas.microsoft.com/office/drawing/2014/main" id="{7194EA84-2AAC-40DB-BB01-E312DA4E5AA6}"/>
              </a:ext>
            </a:extLst>
          </p:cNvPr>
          <p:cNvSpPr>
            <a:spLocks noGrp="1"/>
          </p:cNvSpPr>
          <p:nvPr>
            <p:ph type="sldNum" sz="quarter" idx="4"/>
          </p:nvPr>
        </p:nvSpPr>
        <p:spPr>
          <a:xfrm>
            <a:off x="11622088" y="6386513"/>
            <a:ext cx="381000" cy="3651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800" smtClean="0"/>
            </a:lvl1pPr>
          </a:lstStyle>
          <a:p>
            <a:pPr>
              <a:defRPr/>
            </a:pPr>
            <a:fld id="{147E1F7D-08DC-451B-9C00-9FAC1E3CA3E1}" type="slidenum">
              <a:rPr lang="pl-PL" altLang="en-US"/>
              <a:pPr>
                <a:defRPr/>
              </a:pPr>
              <a:t>‹#›</a:t>
            </a:fld>
            <a:endParaRPr lang="pl-PL" altLang="en-US"/>
          </a:p>
        </p:txBody>
      </p:sp>
    </p:spTree>
    <p:extLst>
      <p:ext uri="{BB962C8B-B14F-4D97-AF65-F5344CB8AC3E}">
        <p14:creationId xmlns:p14="http://schemas.microsoft.com/office/powerpoint/2010/main" val="2252192951"/>
      </p:ext>
    </p:extLst>
  </p:cSld>
  <p:clrMap bg1="lt1" tx1="dk1" bg2="lt2" tx2="dk2" accent1="accent1" accent2="accent2" accent3="accent3" accent4="accent4" accent5="accent5" accent6="accent6" hlink="hlink" folHlink="folHlink"/>
  <p:sldLayoutIdLst>
    <p:sldLayoutId id="2147483713" r:id="rId1"/>
    <p:sldLayoutId id="2147483714" r:id="rId2"/>
    <p:sldLayoutId id="2147483715" r:id="rId3"/>
    <p:sldLayoutId id="2147483716" r:id="rId4"/>
    <p:sldLayoutId id="2147483717" r:id="rId5"/>
    <p:sldLayoutId id="2147483718" r:id="rId6"/>
    <p:sldLayoutId id="2147483719" r:id="rId7"/>
    <p:sldLayoutId id="2147483720" r:id="rId8"/>
    <p:sldLayoutId id="2147483721" r:id="rId9"/>
    <p:sldLayoutId id="2147483722" r:id="rId10"/>
    <p:sldLayoutId id="2147483723" r:id="rId11"/>
    <p:sldLayoutId id="2147483724" r:id="rId12"/>
    <p:sldLayoutId id="2147483725" r:id="rId13"/>
    <p:sldLayoutId id="2147483726" r:id="rId14"/>
    <p:sldLayoutId id="2147483727" r:id="rId15"/>
    <p:sldLayoutId id="2147483728" r:id="rId16"/>
    <p:sldLayoutId id="2147483729" r:id="rId17"/>
    <p:sldLayoutId id="2147483730" r:id="rId18"/>
    <p:sldLayoutId id="2147483731" r:id="rId19"/>
    <p:sldLayoutId id="2147483732" r:id="rId20"/>
    <p:sldLayoutId id="2147483733" r:id="rId21"/>
    <p:sldLayoutId id="2147483734" r:id="rId22"/>
    <p:sldLayoutId id="2147483735" r:id="rId23"/>
    <p:sldLayoutId id="2147483736" r:id="rId24"/>
    <p:sldLayoutId id="2147483737" r:id="rId25"/>
    <p:sldLayoutId id="2147483738" r:id="rId26"/>
    <p:sldLayoutId id="2147483739" r:id="rId27"/>
    <p:sldLayoutId id="2147483740" r:id="rId28"/>
    <p:sldLayoutId id="2147483741" r:id="rId29"/>
    <p:sldLayoutId id="2147483742" r:id="rId30"/>
    <p:sldLayoutId id="2147483743" r:id="rId31"/>
    <p:sldLayoutId id="2147483744" r:id="rId32"/>
    <p:sldLayoutId id="2147483745" r:id="rId33"/>
    <p:sldLayoutId id="2147483746" r:id="rId34"/>
    <p:sldLayoutId id="2147483747" r:id="rId35"/>
    <p:sldLayoutId id="2147483748" r:id="rId36"/>
    <p:sldLayoutId id="2147483749" r:id="rId37"/>
    <p:sldLayoutId id="2147483750" r:id="rId38"/>
    <p:sldLayoutId id="2147483751" r:id="rId39"/>
    <p:sldLayoutId id="2147483752" r:id="rId40"/>
    <p:sldLayoutId id="2147483753" r:id="rId41"/>
    <p:sldLayoutId id="2147483754" r:id="rId42"/>
    <p:sldLayoutId id="2147483755" r:id="rId43"/>
    <p:sldLayoutId id="2147483756" r:id="rId44"/>
    <p:sldLayoutId id="2147483757" r:id="rId45"/>
    <p:sldLayoutId id="2147483758" r:id="rId46"/>
    <p:sldLayoutId id="2147483759" r:id="rId47"/>
    <p:sldLayoutId id="2147483760" r:id="rId48"/>
    <p:sldLayoutId id="2147483761" r:id="rId49"/>
    <p:sldLayoutId id="2147483762" r:id="rId50"/>
    <p:sldLayoutId id="2147483763" r:id="rId51"/>
    <p:sldLayoutId id="2147483764" r:id="rId52"/>
    <p:sldLayoutId id="2147483765" r:id="rId53"/>
    <p:sldLayoutId id="2147483766" r:id="rId54"/>
    <p:sldLayoutId id="2147483767" r:id="rId55"/>
    <p:sldLayoutId id="2147484711" r:id="rId56"/>
    <p:sldLayoutId id="2147484736" r:id="rId57"/>
    <p:sldLayoutId id="2147484713" r:id="rId58"/>
    <p:sldLayoutId id="2147484714" r:id="rId59"/>
    <p:sldLayoutId id="2147484715" r:id="rId60"/>
    <p:sldLayoutId id="2147484716" r:id="rId61"/>
    <p:sldLayoutId id="2147484717" r:id="rId62"/>
    <p:sldLayoutId id="2147484718" r:id="rId63"/>
    <p:sldLayoutId id="2147484719" r:id="rId64"/>
    <p:sldLayoutId id="2147484720" r:id="rId65"/>
    <p:sldLayoutId id="2147484721" r:id="rId66"/>
    <p:sldLayoutId id="2147484722" r:id="rId67"/>
    <p:sldLayoutId id="2147484723" r:id="rId68"/>
    <p:sldLayoutId id="2147484724" r:id="rId69"/>
    <p:sldLayoutId id="2147484725" r:id="rId70"/>
    <p:sldLayoutId id="2147484726" r:id="rId71"/>
    <p:sldLayoutId id="2147484727" r:id="rId72"/>
    <p:sldLayoutId id="2147484728" r:id="rId73"/>
    <p:sldLayoutId id="2147484729" r:id="rId74"/>
    <p:sldLayoutId id="2147484730" r:id="rId75"/>
  </p:sldLayoutIdLst>
  <p:hf sldNum="0" hdr="0" ftr="0" dt="0"/>
  <p:txStyles>
    <p:titleStyle>
      <a:lvl1pPr algn="l" rtl="0" eaLnBrk="0" fontAlgn="base" hangingPunct="0">
        <a:lnSpc>
          <a:spcPct val="90000"/>
        </a:lnSpc>
        <a:spcBef>
          <a:spcPct val="0"/>
        </a:spcBef>
        <a:spcAft>
          <a:spcPct val="0"/>
        </a:spcAft>
        <a:defRPr sz="4400" kern="1200">
          <a:solidFill>
            <a:schemeClr val="tx1"/>
          </a:solidFill>
          <a:latin typeface="+mj-lt"/>
          <a:ea typeface="+mj-ea"/>
          <a:cs typeface="+mj-cs"/>
        </a:defRPr>
      </a:lvl1pPr>
      <a:lvl2pPr algn="l" rtl="0" eaLnBrk="0" fontAlgn="base" hangingPunct="0">
        <a:lnSpc>
          <a:spcPct val="90000"/>
        </a:lnSpc>
        <a:spcBef>
          <a:spcPct val="0"/>
        </a:spcBef>
        <a:spcAft>
          <a:spcPct val="0"/>
        </a:spcAft>
        <a:defRPr sz="4400">
          <a:solidFill>
            <a:schemeClr val="tx1"/>
          </a:solidFill>
          <a:latin typeface="Arial Bold" panose="020B0704020202020204" pitchFamily="34" charset="0"/>
        </a:defRPr>
      </a:lvl2pPr>
      <a:lvl3pPr algn="l" rtl="0" eaLnBrk="0" fontAlgn="base" hangingPunct="0">
        <a:lnSpc>
          <a:spcPct val="90000"/>
        </a:lnSpc>
        <a:spcBef>
          <a:spcPct val="0"/>
        </a:spcBef>
        <a:spcAft>
          <a:spcPct val="0"/>
        </a:spcAft>
        <a:defRPr sz="4400">
          <a:solidFill>
            <a:schemeClr val="tx1"/>
          </a:solidFill>
          <a:latin typeface="Arial Bold" panose="020B0704020202020204" pitchFamily="34" charset="0"/>
        </a:defRPr>
      </a:lvl3pPr>
      <a:lvl4pPr algn="l" rtl="0" eaLnBrk="0" fontAlgn="base" hangingPunct="0">
        <a:lnSpc>
          <a:spcPct val="90000"/>
        </a:lnSpc>
        <a:spcBef>
          <a:spcPct val="0"/>
        </a:spcBef>
        <a:spcAft>
          <a:spcPct val="0"/>
        </a:spcAft>
        <a:defRPr sz="4400">
          <a:solidFill>
            <a:schemeClr val="tx1"/>
          </a:solidFill>
          <a:latin typeface="Arial Bold" panose="020B0704020202020204" pitchFamily="34" charset="0"/>
        </a:defRPr>
      </a:lvl4pPr>
      <a:lvl5pPr algn="l" rtl="0" eaLnBrk="0" fontAlgn="base" hangingPunct="0">
        <a:lnSpc>
          <a:spcPct val="90000"/>
        </a:lnSpc>
        <a:spcBef>
          <a:spcPct val="0"/>
        </a:spcBef>
        <a:spcAft>
          <a:spcPct val="0"/>
        </a:spcAft>
        <a:defRPr sz="4400">
          <a:solidFill>
            <a:schemeClr val="tx1"/>
          </a:solidFill>
          <a:latin typeface="Arial Bold" panose="020B0704020202020204" pitchFamily="34" charset="0"/>
        </a:defRPr>
      </a:lvl5pPr>
      <a:lvl6pPr marL="457200" algn="l" rtl="0" eaLnBrk="1" fontAlgn="base" hangingPunct="1">
        <a:lnSpc>
          <a:spcPct val="90000"/>
        </a:lnSpc>
        <a:spcBef>
          <a:spcPct val="0"/>
        </a:spcBef>
        <a:spcAft>
          <a:spcPct val="0"/>
        </a:spcAft>
        <a:defRPr sz="4400">
          <a:solidFill>
            <a:schemeClr val="tx1"/>
          </a:solidFill>
          <a:latin typeface="Arial Bold" panose="020B0704020202020204" pitchFamily="34" charset="0"/>
        </a:defRPr>
      </a:lvl6pPr>
      <a:lvl7pPr marL="914400" algn="l" rtl="0" eaLnBrk="1" fontAlgn="base" hangingPunct="1">
        <a:lnSpc>
          <a:spcPct val="90000"/>
        </a:lnSpc>
        <a:spcBef>
          <a:spcPct val="0"/>
        </a:spcBef>
        <a:spcAft>
          <a:spcPct val="0"/>
        </a:spcAft>
        <a:defRPr sz="4400">
          <a:solidFill>
            <a:schemeClr val="tx1"/>
          </a:solidFill>
          <a:latin typeface="Arial Bold" panose="020B0704020202020204" pitchFamily="34" charset="0"/>
        </a:defRPr>
      </a:lvl7pPr>
      <a:lvl8pPr marL="1371600" algn="l" rtl="0" eaLnBrk="1" fontAlgn="base" hangingPunct="1">
        <a:lnSpc>
          <a:spcPct val="90000"/>
        </a:lnSpc>
        <a:spcBef>
          <a:spcPct val="0"/>
        </a:spcBef>
        <a:spcAft>
          <a:spcPct val="0"/>
        </a:spcAft>
        <a:defRPr sz="4400">
          <a:solidFill>
            <a:schemeClr val="tx1"/>
          </a:solidFill>
          <a:latin typeface="Arial Bold" panose="020B0704020202020204" pitchFamily="34" charset="0"/>
        </a:defRPr>
      </a:lvl8pPr>
      <a:lvl9pPr marL="1828800" algn="l" rtl="0" eaLnBrk="1" fontAlgn="base" hangingPunct="1">
        <a:lnSpc>
          <a:spcPct val="90000"/>
        </a:lnSpc>
        <a:spcBef>
          <a:spcPct val="0"/>
        </a:spcBef>
        <a:spcAft>
          <a:spcPct val="0"/>
        </a:spcAft>
        <a:defRPr sz="4400">
          <a:solidFill>
            <a:schemeClr val="tx1"/>
          </a:solidFill>
          <a:latin typeface="Arial Bold" panose="020B0704020202020204" pitchFamily="34" charset="0"/>
        </a:defRPr>
      </a:lvl9pPr>
    </p:titleStyle>
    <p:bodyStyle>
      <a:lvl1pPr marL="228600" indent="-228600" algn="l" rtl="0" eaLnBrk="0" fontAlgn="base" hangingPunct="0">
        <a:lnSpc>
          <a:spcPct val="90000"/>
        </a:lnSpc>
        <a:spcBef>
          <a:spcPts val="1000"/>
        </a:spcBef>
        <a:spcAft>
          <a:spcPct val="0"/>
        </a:spcAft>
        <a:buFont typeface="Arial" panose="020B0604020202020204" pitchFamily="34" charset="0"/>
        <a:buChar char="•"/>
        <a:defRPr sz="2800" kern="1200">
          <a:solidFill>
            <a:schemeClr val="tx1"/>
          </a:solidFill>
          <a:latin typeface="+mn-lt"/>
          <a:ea typeface="+mn-ea"/>
          <a:cs typeface="+mn-cs"/>
        </a:defRPr>
      </a:lvl1pPr>
      <a:lvl2pPr marL="685800" indent="-228600" algn="l" rtl="0" eaLnBrk="0" fontAlgn="base" hangingPunct="0">
        <a:lnSpc>
          <a:spcPct val="90000"/>
        </a:lnSpc>
        <a:spcBef>
          <a:spcPts val="500"/>
        </a:spcBef>
        <a:spcAft>
          <a:spcPct val="0"/>
        </a:spcAft>
        <a:buFont typeface="Arial" panose="020B0604020202020204" pitchFamily="34" charset="0"/>
        <a:buChar char="•"/>
        <a:defRPr sz="2400" kern="1200">
          <a:solidFill>
            <a:schemeClr val="tx1"/>
          </a:solidFill>
          <a:latin typeface="+mn-lt"/>
          <a:ea typeface="+mn-ea"/>
          <a:cs typeface="+mn-cs"/>
        </a:defRPr>
      </a:lvl2pPr>
      <a:lvl3pPr marL="1143000" indent="-228600" algn="l" rtl="0" eaLnBrk="0" fontAlgn="base" hangingPunct="0">
        <a:lnSpc>
          <a:spcPct val="90000"/>
        </a:lnSpc>
        <a:spcBef>
          <a:spcPts val="500"/>
        </a:spcBef>
        <a:spcAft>
          <a:spcPct val="0"/>
        </a:spcAft>
        <a:buFont typeface="Arial" panose="020B0604020202020204" pitchFamily="34" charset="0"/>
        <a:buChar char="•"/>
        <a:defRPr sz="2000" kern="1200">
          <a:solidFill>
            <a:schemeClr val="tx1"/>
          </a:solidFill>
          <a:latin typeface="+mn-lt"/>
          <a:ea typeface="+mn-ea"/>
          <a:cs typeface="+mn-cs"/>
        </a:defRPr>
      </a:lvl3pPr>
      <a:lvl4pPr marL="1600200" indent="-228600" algn="l" rtl="0" eaLnBrk="0" fontAlgn="base" hangingPunct="0">
        <a:lnSpc>
          <a:spcPct val="90000"/>
        </a:lnSpc>
        <a:spcBef>
          <a:spcPts val="500"/>
        </a:spcBef>
        <a:spcAft>
          <a:spcPct val="0"/>
        </a:spcAft>
        <a:buFont typeface="Arial" panose="020B0604020202020204" pitchFamily="34" charset="0"/>
        <a:buChar char="•"/>
        <a:defRPr kern="1200">
          <a:solidFill>
            <a:schemeClr val="tx1"/>
          </a:solidFill>
          <a:latin typeface="+mn-lt"/>
          <a:ea typeface="+mn-ea"/>
          <a:cs typeface="+mn-cs"/>
        </a:defRPr>
      </a:lvl4pPr>
      <a:lvl5pPr marL="2057400" indent="-228600" algn="l" rtl="0" eaLnBrk="0" fontAlgn="base" hangingPunct="0">
        <a:lnSpc>
          <a:spcPct val="90000"/>
        </a:lnSpc>
        <a:spcBef>
          <a:spcPts val="500"/>
        </a:spcBef>
        <a:spcAft>
          <a:spcPct val="0"/>
        </a:spcAft>
        <a:buFont typeface="Arial" panose="020B0604020202020204" pitchFamily="34" charset="0"/>
        <a:buChar char="•"/>
        <a:defRPr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pl-PL"/>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27D092E-D333-2815-8DA0-F596FE8597E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BF51A6FF-5D54-3949-70C5-9318AF944D2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E47C0FC-B64D-8054-160D-1B5AB191933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3913492-FF77-1B4A-9925-594E87F8B1DF}" type="datetimeFigureOut">
              <a:rPr lang="en-US" smtClean="0"/>
              <a:t>8/22/2025</a:t>
            </a:fld>
            <a:endParaRPr lang="en-US"/>
          </a:p>
        </p:txBody>
      </p:sp>
      <p:sp>
        <p:nvSpPr>
          <p:cNvPr id="5" name="Footer Placeholder 4">
            <a:extLst>
              <a:ext uri="{FF2B5EF4-FFF2-40B4-BE49-F238E27FC236}">
                <a16:creationId xmlns:a16="http://schemas.microsoft.com/office/drawing/2014/main" id="{5C140D91-C73D-B7CB-65B2-F829BB0EBEA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3B743FB1-AF01-1293-0D20-738232EDBE2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A8113A6-E9D1-C34A-B8A1-B5E1A01C27FB}" type="slidenum">
              <a:rPr lang="en-US" smtClean="0"/>
              <a:t>‹#›</a:t>
            </a:fld>
            <a:endParaRPr lang="en-US"/>
          </a:p>
        </p:txBody>
      </p:sp>
    </p:spTree>
    <p:extLst>
      <p:ext uri="{BB962C8B-B14F-4D97-AF65-F5344CB8AC3E}">
        <p14:creationId xmlns:p14="http://schemas.microsoft.com/office/powerpoint/2010/main" val="1940166241"/>
      </p:ext>
    </p:extLst>
  </p:cSld>
  <p:clrMap bg1="lt1" tx1="dk1" bg2="lt2" tx2="dk2" accent1="accent1" accent2="accent2" accent3="accent3" accent4="accent4" accent5="accent5" accent6="accent6" hlink="hlink" folHlink="folHlink"/>
  <p:sldLayoutIdLst>
    <p:sldLayoutId id="2147484732" r:id="rId1"/>
    <p:sldLayoutId id="2147484733" r:id="rId2"/>
    <p:sldLayoutId id="2147484734" r:id="rId3"/>
    <p:sldLayoutId id="2147483792" r:id="rId4"/>
    <p:sldLayoutId id="2147483793" r:id="rId5"/>
    <p:sldLayoutId id="2147483794" r:id="rId6"/>
    <p:sldLayoutId id="2147483795" r:id="rId7"/>
    <p:sldLayoutId id="2147483796" r:id="rId8"/>
    <p:sldLayoutId id="2147483797" r:id="rId9"/>
    <p:sldLayoutId id="2147483798" r:id="rId10"/>
    <p:sldLayoutId id="2147483799" r:id="rId11"/>
    <p:sldLayoutId id="214748380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D4375FE-3E52-E1D9-0A9B-2B7B007AEB7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6E3EB002-AFA5-8FBA-D9E3-B5BBA363AD1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D49223D-960C-7231-956A-01C247E98A9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CAA8360-FABC-9544-B16F-9D2D0F012FA7}" type="datetimeFigureOut">
              <a:rPr lang="en-US" smtClean="0"/>
              <a:t>8/22/2025</a:t>
            </a:fld>
            <a:endParaRPr lang="en-US"/>
          </a:p>
        </p:txBody>
      </p:sp>
      <p:sp>
        <p:nvSpPr>
          <p:cNvPr id="5" name="Footer Placeholder 4">
            <a:extLst>
              <a:ext uri="{FF2B5EF4-FFF2-40B4-BE49-F238E27FC236}">
                <a16:creationId xmlns:a16="http://schemas.microsoft.com/office/drawing/2014/main" id="{19B7F26E-13F9-310B-6B3E-1BB9CF00C36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1247B322-A773-E717-8D81-9F657A50AF4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BE83284-AF6B-5C49-82B3-CD2B3665D0C4}" type="slidenum">
              <a:rPr lang="en-US" smtClean="0"/>
              <a:t>‹#›</a:t>
            </a:fld>
            <a:endParaRPr lang="en-US"/>
          </a:p>
        </p:txBody>
      </p:sp>
    </p:spTree>
    <p:extLst>
      <p:ext uri="{BB962C8B-B14F-4D97-AF65-F5344CB8AC3E}">
        <p14:creationId xmlns:p14="http://schemas.microsoft.com/office/powerpoint/2010/main" val="4044089997"/>
      </p:ext>
    </p:extLst>
  </p:cSld>
  <p:clrMap bg1="lt1" tx1="dk1" bg2="lt2" tx2="dk2" accent1="accent1" accent2="accent2" accent3="accent3" accent4="accent4" accent5="accent5" accent6="accent6" hlink="hlink" folHlink="folHlink"/>
  <p:sldLayoutIdLst>
    <p:sldLayoutId id="2147483802" r:id="rId1"/>
    <p:sldLayoutId id="2147483803" r:id="rId2"/>
    <p:sldLayoutId id="2147483804" r:id="rId3"/>
    <p:sldLayoutId id="2147483805" r:id="rId4"/>
    <p:sldLayoutId id="2147483806" r:id="rId5"/>
    <p:sldLayoutId id="2147483807" r:id="rId6"/>
    <p:sldLayoutId id="2147483808" r:id="rId7"/>
    <p:sldLayoutId id="2147483809" r:id="rId8"/>
    <p:sldLayoutId id="2147483810" r:id="rId9"/>
    <p:sldLayoutId id="2147483811" r:id="rId10"/>
    <p:sldLayoutId id="2147483812" r:id="rId11"/>
    <p:sldLayoutId id="2147483813" r:id="rId12"/>
    <p:sldLayoutId id="2147483814" r:id="rId1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AEAA32D-472E-13BF-E804-F1092130E31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5E4635D7-3668-C994-D8BE-8F745D625EE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a:extLst>
              <a:ext uri="{FF2B5EF4-FFF2-40B4-BE49-F238E27FC236}">
                <a16:creationId xmlns:a16="http://schemas.microsoft.com/office/drawing/2014/main" id="{13A28907-CBA1-4D20-EB07-C080A1CBCC77}"/>
              </a:ext>
            </a:extLst>
          </p:cNvPr>
          <p:cNvSpPr>
            <a:spLocks noGrp="1"/>
          </p:cNvSpPr>
          <p:nvPr>
            <p:ph type="sldNum" sz="quarter" idx="4"/>
          </p:nvPr>
        </p:nvSpPr>
        <p:spPr>
          <a:xfrm>
            <a:off x="11165305" y="6356350"/>
            <a:ext cx="741948" cy="365125"/>
          </a:xfrm>
          <a:prstGeom prst="rect">
            <a:avLst/>
          </a:prstGeom>
        </p:spPr>
        <p:txBody>
          <a:bodyPr vert="horz" lIns="91440" tIns="45720" rIns="91440" bIns="45720" rtlCol="0" anchor="ctr"/>
          <a:lstStyle>
            <a:lvl1pPr algn="r">
              <a:defRPr sz="1000">
                <a:solidFill>
                  <a:schemeClr val="tx1">
                    <a:tint val="75000"/>
                  </a:schemeClr>
                </a:solidFill>
                <a:latin typeface="Arial" panose="020B0604020202020204" pitchFamily="34" charset="0"/>
                <a:cs typeface="Arial" panose="020B0604020202020204" pitchFamily="34" charset="0"/>
              </a:defRPr>
            </a:lvl1pPr>
          </a:lstStyle>
          <a:p>
            <a:fld id="{8D5D6A20-D970-7D4D-8AB3-0AE2DECE5285}" type="slidenum">
              <a:rPr lang="en-US" smtClean="0"/>
              <a:pPr/>
              <a:t>‹#›</a:t>
            </a:fld>
            <a:endParaRPr lang="en-US"/>
          </a:p>
        </p:txBody>
      </p:sp>
    </p:spTree>
    <p:extLst>
      <p:ext uri="{BB962C8B-B14F-4D97-AF65-F5344CB8AC3E}">
        <p14:creationId xmlns:p14="http://schemas.microsoft.com/office/powerpoint/2010/main" val="2420633082"/>
      </p:ext>
    </p:extLst>
  </p:cSld>
  <p:clrMap bg1="lt1" tx1="dk1" bg2="lt2" tx2="dk2" accent1="accent1" accent2="accent2" accent3="accent3" accent4="accent4" accent5="accent5" accent6="accent6" hlink="hlink" folHlink="folHlink"/>
  <p:sldLayoutIdLst>
    <p:sldLayoutId id="2147483816" r:id="rId1"/>
    <p:sldLayoutId id="2147483817" r:id="rId2"/>
    <p:sldLayoutId id="2147483818" r:id="rId3"/>
    <p:sldLayoutId id="2147483819" r:id="rId4"/>
    <p:sldLayoutId id="2147483820" r:id="rId5"/>
    <p:sldLayoutId id="2147483821" r:id="rId6"/>
    <p:sldLayoutId id="2147483822" r:id="rId7"/>
    <p:sldLayoutId id="2147483823" r:id="rId8"/>
    <p:sldLayoutId id="2147483824" r:id="rId9"/>
    <p:sldLayoutId id="2147483825" r:id="rId10"/>
    <p:sldLayoutId id="2147483826" r:id="rId11"/>
    <p:sldLayoutId id="2147483827" r:id="rId12"/>
    <p:sldLayoutId id="2147483828" r:id="rId13"/>
    <p:sldLayoutId id="2147483829" r:id="rId14"/>
    <p:sldLayoutId id="2147483830" r:id="rId15"/>
    <p:sldLayoutId id="2147483831" r:id="rId16"/>
    <p:sldLayoutId id="2147483832" r:id="rId17"/>
    <p:sldLayoutId id="2147483833" r:id="rId18"/>
    <p:sldLayoutId id="2147483834" r:id="rId19"/>
    <p:sldLayoutId id="2147483835" r:id="rId20"/>
    <p:sldLayoutId id="2147483836" r:id="rId21"/>
    <p:sldLayoutId id="2147483837" r:id="rId22"/>
    <p:sldLayoutId id="2147483838" r:id="rId23"/>
    <p:sldLayoutId id="2147483839" r:id="rId24"/>
    <p:sldLayoutId id="2147483840" r:id="rId25"/>
    <p:sldLayoutId id="2147483841" r:id="rId26"/>
    <p:sldLayoutId id="2147483842" r:id="rId27"/>
    <p:sldLayoutId id="2147483843" r:id="rId28"/>
    <p:sldLayoutId id="2147483844" r:id="rId29"/>
    <p:sldLayoutId id="2147483845" r:id="rId30"/>
    <p:sldLayoutId id="2147483846" r:id="rId31"/>
    <p:sldLayoutId id="2147483847" r:id="rId32"/>
    <p:sldLayoutId id="2147483848" r:id="rId33"/>
    <p:sldLayoutId id="2147483849" r:id="rId34"/>
    <p:sldLayoutId id="2147483850" r:id="rId35"/>
    <p:sldLayoutId id="2147483851" r:id="rId36"/>
    <p:sldLayoutId id="2147483852" r:id="rId37"/>
    <p:sldLayoutId id="2147483853" r:id="rId38"/>
    <p:sldLayoutId id="2147483854" r:id="rId39"/>
    <p:sldLayoutId id="2147483855" r:id="rId40"/>
    <p:sldLayoutId id="2147483856" r:id="rId41"/>
    <p:sldLayoutId id="2147483857" r:id="rId42"/>
    <p:sldLayoutId id="2147483858" r:id="rId43"/>
    <p:sldLayoutId id="2147483859" r:id="rId44"/>
    <p:sldLayoutId id="2147483860" r:id="rId45"/>
    <p:sldLayoutId id="2147483861" r:id="rId46"/>
    <p:sldLayoutId id="2147483862" r:id="rId47"/>
    <p:sldLayoutId id="2147483863" r:id="rId48"/>
    <p:sldLayoutId id="2147483864" r:id="rId49"/>
    <p:sldLayoutId id="2147483865" r:id="rId50"/>
    <p:sldLayoutId id="2147483866" r:id="rId51"/>
    <p:sldLayoutId id="2147483867" r:id="rId52"/>
    <p:sldLayoutId id="2147483868" r:id="rId53"/>
    <p:sldLayoutId id="2147483869" r:id="rId54"/>
    <p:sldLayoutId id="2147483870" r:id="rId55"/>
    <p:sldLayoutId id="2147483871" r:id="rId56"/>
    <p:sldLayoutId id="2147483872" r:id="rId57"/>
    <p:sldLayoutId id="2147483873" r:id="rId58"/>
    <p:sldLayoutId id="2147483874" r:id="rId59"/>
    <p:sldLayoutId id="2147483875" r:id="rId60"/>
    <p:sldLayoutId id="2147483876" r:id="rId61"/>
    <p:sldLayoutId id="2147483877" r:id="rId62"/>
    <p:sldLayoutId id="2147483878" r:id="rId63"/>
    <p:sldLayoutId id="2147483879" r:id="rId64"/>
  </p:sldLayoutIdLst>
  <p:txStyles>
    <p:titleStyle>
      <a:lvl1pPr algn="l" defTabSz="914400" rtl="0" eaLnBrk="1" latinLnBrk="0" hangingPunct="1">
        <a:lnSpc>
          <a:spcPct val="90000"/>
        </a:lnSpc>
        <a:spcBef>
          <a:spcPct val="0"/>
        </a:spcBef>
        <a:buNone/>
        <a:defRPr sz="4000" b="1" kern="1200">
          <a:solidFill>
            <a:schemeClr val="tx1"/>
          </a:solidFill>
          <a:latin typeface="Arial" panose="020B0604020202020204" pitchFamily="34" charset="0"/>
          <a:ea typeface="+mj-ea"/>
          <a:cs typeface="Arial" panose="020B0604020202020204" pitchFamily="34" charset="0"/>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1" y="365126"/>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1"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1"/>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FB1436C-E26F-314D-AE44-68C41E2014B5}" type="datetimeFigureOut">
              <a:rPr lang="en-US" smtClean="0"/>
              <a:t>8/22/2025</a:t>
            </a:fld>
            <a:endParaRPr lang="en-US"/>
          </a:p>
        </p:txBody>
      </p:sp>
      <p:sp>
        <p:nvSpPr>
          <p:cNvPr id="5" name="Footer Placeholder 4"/>
          <p:cNvSpPr>
            <a:spLocks noGrp="1"/>
          </p:cNvSpPr>
          <p:nvPr>
            <p:ph type="ftr" sz="quarter" idx="3"/>
          </p:nvPr>
        </p:nvSpPr>
        <p:spPr>
          <a:xfrm>
            <a:off x="4038601" y="6356351"/>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1"/>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A381336-A7C5-8247-9068-BC5CDA708BA7}" type="slidenum">
              <a:rPr lang="en-US" smtClean="0"/>
              <a:t>‹#›</a:t>
            </a:fld>
            <a:endParaRPr lang="en-US"/>
          </a:p>
        </p:txBody>
      </p:sp>
    </p:spTree>
    <p:extLst>
      <p:ext uri="{BB962C8B-B14F-4D97-AF65-F5344CB8AC3E}">
        <p14:creationId xmlns:p14="http://schemas.microsoft.com/office/powerpoint/2010/main" val="607087532"/>
      </p:ext>
    </p:extLst>
  </p:cSld>
  <p:clrMap bg1="lt1" tx1="dk1" bg2="lt2" tx2="dk2" accent1="accent1" accent2="accent2" accent3="accent3" accent4="accent4" accent5="accent5" accent6="accent6" hlink="hlink" folHlink="folHlink"/>
  <p:sldLayoutIdLst>
    <p:sldLayoutId id="2147483769" r:id="rId1"/>
    <p:sldLayoutId id="2147483770" r:id="rId2"/>
    <p:sldLayoutId id="2147483771" r:id="rId3"/>
    <p:sldLayoutId id="2147483772" r:id="rId4"/>
    <p:sldLayoutId id="2147483773" r:id="rId5"/>
    <p:sldLayoutId id="2147483774" r:id="rId6"/>
    <p:sldLayoutId id="2147483775" r:id="rId7"/>
    <p:sldLayoutId id="2147483776" r:id="rId8"/>
    <p:sldLayoutId id="2147483777" r:id="rId9"/>
    <p:sldLayoutId id="2147483778" r:id="rId10"/>
    <p:sldLayoutId id="2147483779" r:id="rId11"/>
    <p:sldLayoutId id="2147483780" r:id="rId12"/>
    <p:sldLayoutId id="2147483781" r:id="rId13"/>
    <p:sldLayoutId id="2147483782" r:id="rId14"/>
    <p:sldLayoutId id="2147483783" r:id="rId15"/>
    <p:sldLayoutId id="2147483784" r:id="rId16"/>
    <p:sldLayoutId id="2147483785" r:id="rId17"/>
    <p:sldLayoutId id="2147483786" r:id="rId18"/>
    <p:sldLayoutId id="2147483787" r:id="rId19"/>
    <p:sldLayoutId id="2147483788" r:id="rId20"/>
    <p:sldLayoutId id="2147483789" r:id="rId21"/>
    <p:sldLayoutId id="2147483790" r:id="rId22"/>
    <p:sldLayoutId id="2147483791" r:id="rId23"/>
    <p:sldLayoutId id="2147484255" r:id="rId24"/>
    <p:sldLayoutId id="2147484270" r:id="rId25"/>
    <p:sldLayoutId id="2147484693" r:id="rId26"/>
    <p:sldLayoutId id="2147484694" r:id="rId27"/>
    <p:sldLayoutId id="2147484706" r:id="rId28"/>
    <p:sldLayoutId id="2147484710" r:id="rId29"/>
  </p:sldLayoutIdLst>
  <p:txStyles>
    <p:titleStyle>
      <a:lvl1pPr algn="l" defTabSz="914172" rtl="0" eaLnBrk="1" latinLnBrk="0" hangingPunct="1">
        <a:lnSpc>
          <a:spcPct val="90000"/>
        </a:lnSpc>
        <a:spcBef>
          <a:spcPct val="0"/>
        </a:spcBef>
        <a:buNone/>
        <a:defRPr sz="4399" kern="1200">
          <a:solidFill>
            <a:schemeClr val="tx1"/>
          </a:solidFill>
          <a:latin typeface="+mj-lt"/>
          <a:ea typeface="+mj-ea"/>
          <a:cs typeface="+mj-cs"/>
        </a:defRPr>
      </a:lvl1pPr>
    </p:titleStyle>
    <p:bodyStyle>
      <a:lvl1pPr marL="228543" indent="-228543" algn="l" defTabSz="914172"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629" indent="-228543" algn="l" defTabSz="914172"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2715" indent="-228543" algn="l" defTabSz="914172"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599800" indent="-228543" algn="l" defTabSz="914172"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6886" indent="-228543" algn="l" defTabSz="914172"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3972" indent="-228543" algn="l" defTabSz="914172"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057" indent="-228543" algn="l" defTabSz="914172"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8143" indent="-228543" algn="l" defTabSz="914172"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5229" indent="-228543" algn="l" defTabSz="914172"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172" rtl="0" eaLnBrk="1" latinLnBrk="0" hangingPunct="1">
        <a:defRPr sz="1800" kern="1200">
          <a:solidFill>
            <a:schemeClr val="tx1"/>
          </a:solidFill>
          <a:latin typeface="+mn-lt"/>
          <a:ea typeface="+mn-ea"/>
          <a:cs typeface="+mn-cs"/>
        </a:defRPr>
      </a:lvl1pPr>
      <a:lvl2pPr marL="457086" algn="l" defTabSz="914172" rtl="0" eaLnBrk="1" latinLnBrk="0" hangingPunct="1">
        <a:defRPr sz="1800" kern="1200">
          <a:solidFill>
            <a:schemeClr val="tx1"/>
          </a:solidFill>
          <a:latin typeface="+mn-lt"/>
          <a:ea typeface="+mn-ea"/>
          <a:cs typeface="+mn-cs"/>
        </a:defRPr>
      </a:lvl2pPr>
      <a:lvl3pPr marL="914172" algn="l" defTabSz="914172" rtl="0" eaLnBrk="1" latinLnBrk="0" hangingPunct="1">
        <a:defRPr sz="1800" kern="1200">
          <a:solidFill>
            <a:schemeClr val="tx1"/>
          </a:solidFill>
          <a:latin typeface="+mn-lt"/>
          <a:ea typeface="+mn-ea"/>
          <a:cs typeface="+mn-cs"/>
        </a:defRPr>
      </a:lvl3pPr>
      <a:lvl4pPr marL="1371257" algn="l" defTabSz="914172" rtl="0" eaLnBrk="1" latinLnBrk="0" hangingPunct="1">
        <a:defRPr sz="1800" kern="1200">
          <a:solidFill>
            <a:schemeClr val="tx1"/>
          </a:solidFill>
          <a:latin typeface="+mn-lt"/>
          <a:ea typeface="+mn-ea"/>
          <a:cs typeface="+mn-cs"/>
        </a:defRPr>
      </a:lvl4pPr>
      <a:lvl5pPr marL="1828343" algn="l" defTabSz="914172" rtl="0" eaLnBrk="1" latinLnBrk="0" hangingPunct="1">
        <a:defRPr sz="1800" kern="1200">
          <a:solidFill>
            <a:schemeClr val="tx1"/>
          </a:solidFill>
          <a:latin typeface="+mn-lt"/>
          <a:ea typeface="+mn-ea"/>
          <a:cs typeface="+mn-cs"/>
        </a:defRPr>
      </a:lvl5pPr>
      <a:lvl6pPr marL="2285429" algn="l" defTabSz="914172" rtl="0" eaLnBrk="1" latinLnBrk="0" hangingPunct="1">
        <a:defRPr sz="1800" kern="1200">
          <a:solidFill>
            <a:schemeClr val="tx1"/>
          </a:solidFill>
          <a:latin typeface="+mn-lt"/>
          <a:ea typeface="+mn-ea"/>
          <a:cs typeface="+mn-cs"/>
        </a:defRPr>
      </a:lvl6pPr>
      <a:lvl7pPr marL="2742514" algn="l" defTabSz="914172" rtl="0" eaLnBrk="1" latinLnBrk="0" hangingPunct="1">
        <a:defRPr sz="1800" kern="1200">
          <a:solidFill>
            <a:schemeClr val="tx1"/>
          </a:solidFill>
          <a:latin typeface="+mn-lt"/>
          <a:ea typeface="+mn-ea"/>
          <a:cs typeface="+mn-cs"/>
        </a:defRPr>
      </a:lvl7pPr>
      <a:lvl8pPr marL="3199600" algn="l" defTabSz="914172" rtl="0" eaLnBrk="1" latinLnBrk="0" hangingPunct="1">
        <a:defRPr sz="1800" kern="1200">
          <a:solidFill>
            <a:schemeClr val="tx1"/>
          </a:solidFill>
          <a:latin typeface="+mn-lt"/>
          <a:ea typeface="+mn-ea"/>
          <a:cs typeface="+mn-cs"/>
        </a:defRPr>
      </a:lvl8pPr>
      <a:lvl9pPr marL="3656686" algn="l" defTabSz="914172"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334">
          <p15:clr>
            <a:srgbClr val="F26B43"/>
          </p15:clr>
        </p15:guide>
        <p15:guide id="2" orient="horz" pos="336">
          <p15:clr>
            <a:srgbClr val="F26B43"/>
          </p15:clr>
        </p15:guide>
        <p15:guide id="3" pos="14998">
          <p15:clr>
            <a:srgbClr val="F26B43"/>
          </p15:clr>
        </p15:guide>
        <p15:guide id="4" orient="horz" pos="8304">
          <p15:clr>
            <a:srgbClr val="F26B43"/>
          </p15:clr>
        </p15:guide>
      </p15:sldGuideLst>
    </p:ext>
  </p:extLst>
</p:sldMaster>
</file>

<file path=ppt/slideMasters/slideMaster9.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78C4FDA-9824-A069-85C1-B01C2C0F03D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213A37E-5473-46A1-338B-01A6AB59844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60F8410-8F09-5A51-2250-FA5E1774051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489CF55C-2800-4E5A-9E4E-92A107FE91DF}" type="datetimeFigureOut">
              <a:rPr lang="en-US" smtClean="0"/>
              <a:t>8/22/2025</a:t>
            </a:fld>
            <a:endParaRPr lang="en-US"/>
          </a:p>
        </p:txBody>
      </p:sp>
      <p:sp>
        <p:nvSpPr>
          <p:cNvPr id="5" name="Footer Placeholder 4">
            <a:extLst>
              <a:ext uri="{FF2B5EF4-FFF2-40B4-BE49-F238E27FC236}">
                <a16:creationId xmlns:a16="http://schemas.microsoft.com/office/drawing/2014/main" id="{50ABB734-6CA5-A5B3-D342-744B8BD01E7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92EB7B6D-5EA4-A0E1-5E79-27D3C8DEC97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5E82A0FD-A831-4BBC-A52E-B461A73A5391}" type="slidenum">
              <a:rPr lang="en-US" smtClean="0"/>
              <a:t>‹#›</a:t>
            </a:fld>
            <a:endParaRPr lang="en-US"/>
          </a:p>
        </p:txBody>
      </p:sp>
    </p:spTree>
    <p:extLst>
      <p:ext uri="{BB962C8B-B14F-4D97-AF65-F5344CB8AC3E}">
        <p14:creationId xmlns:p14="http://schemas.microsoft.com/office/powerpoint/2010/main" val="1666807751"/>
      </p:ext>
    </p:extLst>
  </p:cSld>
  <p:clrMap bg1="lt1" tx1="dk1" bg2="lt2" tx2="dk2" accent1="accent1" accent2="accent2" accent3="accent3" accent4="accent4" accent5="accent5" accent6="accent6" hlink="hlink" folHlink="folHlink"/>
  <p:sldLayoutIdLst>
    <p:sldLayoutId id="2147484014" r:id="rId1"/>
    <p:sldLayoutId id="2147484015" r:id="rId2"/>
    <p:sldLayoutId id="2147484016" r:id="rId3"/>
    <p:sldLayoutId id="2147484017" r:id="rId4"/>
    <p:sldLayoutId id="2147484018" r:id="rId5"/>
    <p:sldLayoutId id="2147484019" r:id="rId6"/>
    <p:sldLayoutId id="2147484020" r:id="rId7"/>
    <p:sldLayoutId id="2147484021" r:id="rId8"/>
    <p:sldLayoutId id="2147484022" r:id="rId9"/>
    <p:sldLayoutId id="2147484023" r:id="rId10"/>
    <p:sldLayoutId id="2147484024" r:id="rId11"/>
    <p:sldLayoutId id="2147484025" r:id="rId12"/>
    <p:sldLayoutId id="2147484027" r:id="rId13"/>
    <p:sldLayoutId id="2147484028" r:id="rId14"/>
    <p:sldLayoutId id="2147484029" r:id="rId15"/>
    <p:sldLayoutId id="2147484030" r:id="rId16"/>
    <p:sldLayoutId id="2147484031" r:id="rId17"/>
    <p:sldLayoutId id="2147484032" r:id="rId18"/>
    <p:sldLayoutId id="2147484033" r:id="rId19"/>
    <p:sldLayoutId id="2147484034" r:id="rId20"/>
    <p:sldLayoutId id="2147484035" r:id="rId21"/>
    <p:sldLayoutId id="2147484036" r:id="rId22"/>
    <p:sldLayoutId id="2147484037" r:id="rId23"/>
    <p:sldLayoutId id="2147484038" r:id="rId24"/>
    <p:sldLayoutId id="2147483649" r:id="rId25"/>
    <p:sldLayoutId id="2147483650" r:id="rId26"/>
    <p:sldLayoutId id="2147483651" r:id="rId27"/>
    <p:sldLayoutId id="2147483652" r:id="rId28"/>
    <p:sldLayoutId id="2147483653" r:id="rId29"/>
    <p:sldLayoutId id="2147483654" r:id="rId30"/>
    <p:sldLayoutId id="2147483655" r:id="rId31"/>
    <p:sldLayoutId id="2147483656" r:id="rId32"/>
    <p:sldLayoutId id="2147483657" r:id="rId33"/>
    <p:sldLayoutId id="2147483658" r:id="rId34"/>
    <p:sldLayoutId id="2147483659" r:id="rId35"/>
    <p:sldLayoutId id="2147483660" r:id="rId36"/>
    <p:sldLayoutId id="2147483993" r:id="rId37"/>
    <p:sldLayoutId id="2147484012" r:id="rId38"/>
    <p:sldLayoutId id="2147484254" r:id="rId39"/>
    <p:sldLayoutId id="2147484241" r:id="rId40"/>
    <p:sldLayoutId id="2147484365" r:id="rId41"/>
    <p:sldLayoutId id="2147484380" r:id="rId42"/>
    <p:sldLayoutId id="2147484411" r:id="rId43"/>
    <p:sldLayoutId id="2147484412" r:id="rId44"/>
    <p:sldLayoutId id="2147484413" r:id="rId45"/>
    <p:sldLayoutId id="2147484414" r:id="rId46"/>
    <p:sldLayoutId id="2147484416" r:id="rId47"/>
    <p:sldLayoutId id="2147484417" r:id="rId48"/>
    <p:sldLayoutId id="2147484418" r:id="rId49"/>
    <p:sldLayoutId id="2147484039" r:id="rId50"/>
    <p:sldLayoutId id="2147484478" r:id="rId51"/>
    <p:sldLayoutId id="2147484508" r:id="rId52"/>
    <p:sldLayoutId id="2147484514" r:id="rId53"/>
    <p:sldLayoutId id="2147484515" r:id="rId54"/>
    <p:sldLayoutId id="2147484516" r:id="rId55"/>
    <p:sldLayoutId id="2147484517" r:id="rId56"/>
    <p:sldLayoutId id="2147484518" r:id="rId57"/>
    <p:sldLayoutId id="2147484519" r:id="rId58"/>
    <p:sldLayoutId id="2147484520" r:id="rId59"/>
    <p:sldLayoutId id="2147484521" r:id="rId60"/>
    <p:sldLayoutId id="2147484522" r:id="rId61"/>
    <p:sldLayoutId id="2147484523" r:id="rId62"/>
    <p:sldLayoutId id="2147484524" r:id="rId63"/>
    <p:sldLayoutId id="2147484525" r:id="rId64"/>
    <p:sldLayoutId id="2147484526" r:id="rId65"/>
    <p:sldLayoutId id="2147484527" r:id="rId66"/>
    <p:sldLayoutId id="2147484528" r:id="rId67"/>
    <p:sldLayoutId id="2147484529" r:id="rId68"/>
    <p:sldLayoutId id="2147484712" r:id="rId69"/>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6" name="bg object 16"/>
          <p:cNvPicPr/>
          <p:nvPr/>
        </p:nvPicPr>
        <p:blipFill>
          <a:blip r:embed="rId7" cstate="print"/>
          <a:stretch>
            <a:fillRect/>
          </a:stretch>
        </p:blipFill>
        <p:spPr>
          <a:xfrm>
            <a:off x="0" y="0"/>
            <a:ext cx="12188952" cy="6858000"/>
          </a:xfrm>
          <a:prstGeom prst="rect">
            <a:avLst/>
          </a:prstGeom>
        </p:spPr>
      </p:pic>
      <p:sp>
        <p:nvSpPr>
          <p:cNvPr id="17" name="bg object 17"/>
          <p:cNvSpPr/>
          <p:nvPr/>
        </p:nvSpPr>
        <p:spPr>
          <a:xfrm>
            <a:off x="559104" y="2079027"/>
            <a:ext cx="4512310" cy="1906905"/>
          </a:xfrm>
          <a:custGeom>
            <a:avLst/>
            <a:gdLst/>
            <a:ahLst/>
            <a:cxnLst/>
            <a:rect l="l" t="t" r="r" b="b"/>
            <a:pathLst>
              <a:path w="4512310" h="1906904">
                <a:moveTo>
                  <a:pt x="4511853" y="1163624"/>
                </a:moveTo>
                <a:lnTo>
                  <a:pt x="0" y="1163624"/>
                </a:lnTo>
                <a:lnTo>
                  <a:pt x="0" y="1906600"/>
                </a:lnTo>
                <a:lnTo>
                  <a:pt x="4511853" y="1906600"/>
                </a:lnTo>
                <a:lnTo>
                  <a:pt x="4511853" y="1163624"/>
                </a:lnTo>
                <a:close/>
              </a:path>
              <a:path w="4512310" h="1906904">
                <a:moveTo>
                  <a:pt x="4511853" y="0"/>
                </a:moveTo>
                <a:lnTo>
                  <a:pt x="0" y="0"/>
                </a:lnTo>
                <a:lnTo>
                  <a:pt x="0" y="741121"/>
                </a:lnTo>
                <a:lnTo>
                  <a:pt x="4511853" y="741121"/>
                </a:lnTo>
                <a:lnTo>
                  <a:pt x="4511853" y="0"/>
                </a:lnTo>
                <a:close/>
              </a:path>
            </a:pathLst>
          </a:custGeom>
          <a:solidFill>
            <a:srgbClr val="C7E2F5">
              <a:alpha val="18998"/>
            </a:srgbClr>
          </a:solidFill>
        </p:spPr>
        <p:txBody>
          <a:bodyPr wrap="square" lIns="0" tIns="0" rIns="0" bIns="0" rtlCol="0"/>
          <a:lstStyle/>
          <a:p>
            <a:endParaRPr/>
          </a:p>
        </p:txBody>
      </p:sp>
      <p:sp>
        <p:nvSpPr>
          <p:cNvPr id="2" name="Holder 2"/>
          <p:cNvSpPr>
            <a:spLocks noGrp="1"/>
          </p:cNvSpPr>
          <p:nvPr>
            <p:ph type="title"/>
          </p:nvPr>
        </p:nvSpPr>
        <p:spPr>
          <a:xfrm>
            <a:off x="511411" y="376101"/>
            <a:ext cx="7569200" cy="406400"/>
          </a:xfrm>
          <a:prstGeom prst="rect">
            <a:avLst/>
          </a:prstGeom>
        </p:spPr>
        <p:txBody>
          <a:bodyPr wrap="square" lIns="0" tIns="0" rIns="0" bIns="0">
            <a:spAutoFit/>
          </a:bodyPr>
          <a:lstStyle>
            <a:lvl1pPr>
              <a:defRPr sz="2500" b="1" i="0">
                <a:solidFill>
                  <a:schemeClr val="bg1"/>
                </a:solidFill>
                <a:latin typeface="GT Walsheim Pro Bold"/>
                <a:cs typeface="GT Walsheim Pro Bold"/>
              </a:defRPr>
            </a:lvl1pPr>
          </a:lstStyle>
          <a:p>
            <a:endParaRPr/>
          </a:p>
        </p:txBody>
      </p:sp>
      <p:sp>
        <p:nvSpPr>
          <p:cNvPr id="3" name="Holder 3"/>
          <p:cNvSpPr>
            <a:spLocks noGrp="1"/>
          </p:cNvSpPr>
          <p:nvPr>
            <p:ph type="body" idx="1"/>
          </p:nvPr>
        </p:nvSpPr>
        <p:spPr>
          <a:xfrm>
            <a:off x="609600" y="1577340"/>
            <a:ext cx="10972800" cy="4526280"/>
          </a:xfrm>
          <a:prstGeom prst="rect">
            <a:avLst/>
          </a:prstGeom>
        </p:spPr>
        <p:txBody>
          <a:bodyPr wrap="square" lIns="0" tIns="0" rIns="0" bIns="0">
            <a:spAutoFit/>
          </a:bodyPr>
          <a:lstStyle>
            <a:lvl1pPr>
              <a:defRPr/>
            </a:lvl1pPr>
          </a:lstStyle>
          <a:p>
            <a:endParaRPr/>
          </a:p>
        </p:txBody>
      </p:sp>
      <p:sp>
        <p:nvSpPr>
          <p:cNvPr id="4" name="Holder 4"/>
          <p:cNvSpPr>
            <a:spLocks noGrp="1"/>
          </p:cNvSpPr>
          <p:nvPr>
            <p:ph type="ftr" sz="quarter" idx="5"/>
          </p:nvPr>
        </p:nvSpPr>
        <p:spPr>
          <a:xfrm>
            <a:off x="4145280" y="6377940"/>
            <a:ext cx="3901440" cy="342900"/>
          </a:xfrm>
          <a:prstGeom prst="rect">
            <a:avLst/>
          </a:prstGeom>
        </p:spPr>
        <p:txBody>
          <a:bodyPr wrap="square" lIns="0" tIns="0" rIns="0" bIns="0">
            <a:spAutoFit/>
          </a:bodyPr>
          <a:lstStyle>
            <a:lvl1pPr algn="ctr">
              <a:defRPr>
                <a:solidFill>
                  <a:schemeClr val="tx1">
                    <a:tint val="75000"/>
                  </a:schemeClr>
                </a:solidFill>
              </a:defRPr>
            </a:lvl1pPr>
          </a:lstStyle>
          <a:p>
            <a:endParaRPr/>
          </a:p>
        </p:txBody>
      </p:sp>
      <p:sp>
        <p:nvSpPr>
          <p:cNvPr id="5" name="Holder 5"/>
          <p:cNvSpPr>
            <a:spLocks noGrp="1"/>
          </p:cNvSpPr>
          <p:nvPr>
            <p:ph type="dt" sz="half" idx="6"/>
          </p:nvPr>
        </p:nvSpPr>
        <p:spPr>
          <a:xfrm>
            <a:off x="609600" y="6377940"/>
            <a:ext cx="2804160" cy="342900"/>
          </a:xfrm>
          <a:prstGeom prst="rect">
            <a:avLst/>
          </a:prstGeom>
        </p:spPr>
        <p:txBody>
          <a:bodyPr wrap="square" lIns="0" tIns="0" rIns="0" bIns="0">
            <a:spAutoFit/>
          </a:bodyPr>
          <a:lstStyle>
            <a:lvl1pPr algn="l">
              <a:defRPr>
                <a:solidFill>
                  <a:schemeClr val="tx1">
                    <a:tint val="75000"/>
                  </a:schemeClr>
                </a:solidFill>
              </a:defRPr>
            </a:lvl1pPr>
          </a:lstStyle>
          <a:p>
            <a:fld id="{1D8BD707-D9CF-40AE-B4C6-C98DA3205C09}" type="datetimeFigureOut">
              <a:rPr lang="en-US"/>
              <a:t>8/22/2025</a:t>
            </a:fld>
            <a:endParaRPr lang="en-US"/>
          </a:p>
        </p:txBody>
      </p:sp>
      <p:sp>
        <p:nvSpPr>
          <p:cNvPr id="6" name="Holder 6"/>
          <p:cNvSpPr>
            <a:spLocks noGrp="1"/>
          </p:cNvSpPr>
          <p:nvPr>
            <p:ph type="sldNum" sz="quarter" idx="7"/>
          </p:nvPr>
        </p:nvSpPr>
        <p:spPr>
          <a:xfrm>
            <a:off x="8778240" y="6377940"/>
            <a:ext cx="2804160" cy="342900"/>
          </a:xfrm>
          <a:prstGeom prst="rect">
            <a:avLst/>
          </a:prstGeom>
        </p:spPr>
        <p:txBody>
          <a:bodyPr wrap="square" lIns="0" tIns="0" rIns="0" bIns="0">
            <a:spAutoFit/>
          </a:bodyPr>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1828153357"/>
      </p:ext>
    </p:extLst>
  </p:cSld>
  <p:clrMap bg1="lt1" tx1="dk1" bg2="lt2" tx2="dk2" accent1="accent1" accent2="accent2" accent3="accent3" accent4="accent4" accent5="accent5" accent6="accent6" hlink="hlink" folHlink="folHlink"/>
  <p:sldLayoutIdLst>
    <p:sldLayoutId id="2147484744" r:id="rId1"/>
    <p:sldLayoutId id="2147484745" r:id="rId2"/>
    <p:sldLayoutId id="2147484746" r:id="rId3"/>
    <p:sldLayoutId id="2147484747" r:id="rId4"/>
    <p:sldLayoutId id="2147484748" r:id="rId5"/>
  </p:sldLayoutIdLst>
  <p:txStyles>
    <p:titleStyle>
      <a:lvl1pPr>
        <a:defRPr>
          <a:latin typeface="+mj-lt"/>
          <a:ea typeface="+mj-ea"/>
          <a:cs typeface="+mj-cs"/>
        </a:defRPr>
      </a:lvl1pPr>
    </p:titleStyle>
    <p:body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bodyStyle>
    <p:other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92.jpeg"/><Relationship Id="rId7" Type="http://schemas.openxmlformats.org/officeDocument/2006/relationships/image" Target="../media/image195.sv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106.png"/><Relationship Id="rId5" Type="http://schemas.openxmlformats.org/officeDocument/2006/relationships/image" Target="../media/image194.svg"/><Relationship Id="rId4" Type="http://schemas.openxmlformats.org/officeDocument/2006/relationships/image" Target="../media/image193.png"/></Relationships>
</file>

<file path=ppt/slides/_rels/slide2.xml.rels><?xml version="1.0" encoding="UTF-8" standalone="yes"?>
<Relationships xmlns="http://schemas.openxmlformats.org/package/2006/relationships"><Relationship Id="rId8" Type="http://schemas.openxmlformats.org/officeDocument/2006/relationships/image" Target="../media/image199.png"/><Relationship Id="rId3" Type="http://schemas.openxmlformats.org/officeDocument/2006/relationships/image" Target="../media/image196.png"/><Relationship Id="rId7" Type="http://schemas.openxmlformats.org/officeDocument/2006/relationships/image" Target="../media/image198.emf"/><Relationship Id="rId12" Type="http://schemas.openxmlformats.org/officeDocument/2006/relationships/image" Target="../media/image203.svg"/><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image" Target="../media/image77.svg"/><Relationship Id="rId11" Type="http://schemas.openxmlformats.org/officeDocument/2006/relationships/image" Target="../media/image202.png"/><Relationship Id="rId5" Type="http://schemas.openxmlformats.org/officeDocument/2006/relationships/image" Target="../media/image76.png"/><Relationship Id="rId10" Type="http://schemas.openxmlformats.org/officeDocument/2006/relationships/image" Target="../media/image201.svg"/><Relationship Id="rId4" Type="http://schemas.openxmlformats.org/officeDocument/2006/relationships/image" Target="../media/image197.svg"/><Relationship Id="rId9" Type="http://schemas.openxmlformats.org/officeDocument/2006/relationships/image" Target="../media/image200.png"/></Relationships>
</file>

<file path=ppt/slides/_rels/slide3.xml.rels><?xml version="1.0" encoding="UTF-8" standalone="yes"?>
<Relationships xmlns="http://schemas.openxmlformats.org/package/2006/relationships"><Relationship Id="rId3" Type="http://schemas.openxmlformats.org/officeDocument/2006/relationships/image" Target="../media/image204.jpeg"/><Relationship Id="rId7" Type="http://schemas.openxmlformats.org/officeDocument/2006/relationships/image" Target="../media/image208.jpeg"/><Relationship Id="rId2" Type="http://schemas.openxmlformats.org/officeDocument/2006/relationships/notesSlide" Target="../notesSlides/notesSlide3.xml"/><Relationship Id="rId1" Type="http://schemas.openxmlformats.org/officeDocument/2006/relationships/slideLayout" Target="../slideLayouts/slideLayout28.xml"/><Relationship Id="rId6" Type="http://schemas.openxmlformats.org/officeDocument/2006/relationships/image" Target="../media/image207.jpeg"/><Relationship Id="rId5" Type="http://schemas.openxmlformats.org/officeDocument/2006/relationships/image" Target="../media/image206.jpeg"/><Relationship Id="rId4" Type="http://schemas.openxmlformats.org/officeDocument/2006/relationships/image" Target="../media/image205.jpeg"/></Relationships>
</file>

<file path=ppt/slides/_rels/slide4.xml.rels><?xml version="1.0" encoding="UTF-8" standalone="yes"?>
<Relationships xmlns="http://schemas.openxmlformats.org/package/2006/relationships"><Relationship Id="rId3" Type="http://schemas.openxmlformats.org/officeDocument/2006/relationships/image" Target="../media/image196.png"/><Relationship Id="rId2" Type="http://schemas.openxmlformats.org/officeDocument/2006/relationships/notesSlide" Target="../notesSlides/notesSlide4.xml"/><Relationship Id="rId1" Type="http://schemas.openxmlformats.org/officeDocument/2006/relationships/slideLayout" Target="../slideLayouts/slideLayout7.xml"/><Relationship Id="rId4" Type="http://schemas.openxmlformats.org/officeDocument/2006/relationships/image" Target="../media/image197.svg"/></Relationships>
</file>

<file path=ppt/slides/_rels/slide5.xml.rels><?xml version="1.0" encoding="UTF-8" standalone="yes"?>
<Relationships xmlns="http://schemas.openxmlformats.org/package/2006/relationships"><Relationship Id="rId3" Type="http://schemas.openxmlformats.org/officeDocument/2006/relationships/image" Target="../media/image209.jpeg"/><Relationship Id="rId7" Type="http://schemas.openxmlformats.org/officeDocument/2006/relationships/image" Target="../media/image77.svg"/><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image" Target="../media/image76.png"/><Relationship Id="rId5" Type="http://schemas.openxmlformats.org/officeDocument/2006/relationships/image" Target="../media/image211.svg"/><Relationship Id="rId4" Type="http://schemas.openxmlformats.org/officeDocument/2006/relationships/image" Target="../media/image210.png"/></Relationships>
</file>

<file path=ppt/slides/_rels/slide6.xml.rels><?xml version="1.0" encoding="UTF-8" standalone="yes"?>
<Relationships xmlns="http://schemas.openxmlformats.org/package/2006/relationships"><Relationship Id="rId3" Type="http://schemas.openxmlformats.org/officeDocument/2006/relationships/image" Target="../media/image212.emf"/><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hyperlink" Target="https://pmc.ncbi.nlm.nih.gov/articles/PMC9764345/" TargetMode="External"/><Relationship Id="rId5" Type="http://schemas.openxmlformats.org/officeDocument/2006/relationships/image" Target="../media/image77.svg"/><Relationship Id="rId4" Type="http://schemas.openxmlformats.org/officeDocument/2006/relationships/image" Target="../media/image76.png"/></Relationships>
</file>

<file path=ppt/slides/_rels/slide7.xml.rels><?xml version="1.0" encoding="UTF-8" standalone="yes"?>
<Relationships xmlns="http://schemas.openxmlformats.org/package/2006/relationships"><Relationship Id="rId8" Type="http://schemas.openxmlformats.org/officeDocument/2006/relationships/image" Target="../media/image215.png"/><Relationship Id="rId3" Type="http://schemas.openxmlformats.org/officeDocument/2006/relationships/image" Target="../media/image213.jpeg"/><Relationship Id="rId7" Type="http://schemas.openxmlformats.org/officeDocument/2006/relationships/image" Target="../media/image214.svg"/><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image" Target="../media/image90.png"/><Relationship Id="rId5" Type="http://schemas.openxmlformats.org/officeDocument/2006/relationships/image" Target="../media/image211.svg"/><Relationship Id="rId4" Type="http://schemas.openxmlformats.org/officeDocument/2006/relationships/image" Target="../media/image210.png"/></Relationships>
</file>

<file path=ppt/slides/_rels/slide8.xml.rels><?xml version="1.0" encoding="UTF-8" standalone="yes"?>
<Relationships xmlns="http://schemas.openxmlformats.org/package/2006/relationships"><Relationship Id="rId3" Type="http://schemas.openxmlformats.org/officeDocument/2006/relationships/image" Target="../media/image76.png"/><Relationship Id="rId2" Type="http://schemas.openxmlformats.org/officeDocument/2006/relationships/notesSlide" Target="../notesSlides/notesSlide8.xml"/><Relationship Id="rId1" Type="http://schemas.openxmlformats.org/officeDocument/2006/relationships/slideLayout" Target="../slideLayouts/slideLayout7.xml"/><Relationship Id="rId5" Type="http://schemas.openxmlformats.org/officeDocument/2006/relationships/image" Target="../media/image216.png"/><Relationship Id="rId4" Type="http://schemas.openxmlformats.org/officeDocument/2006/relationships/image" Target="../media/image77.svg"/></Relationships>
</file>

<file path=ppt/slides/_rels/slide9.xml.rels><?xml version="1.0" encoding="UTF-8" standalone="yes"?>
<Relationships xmlns="http://schemas.openxmlformats.org/package/2006/relationships"><Relationship Id="rId3" Type="http://schemas.openxmlformats.org/officeDocument/2006/relationships/image" Target="../media/image217.jpeg"/><Relationship Id="rId2" Type="http://schemas.openxmlformats.org/officeDocument/2006/relationships/notesSlide" Target="../notesSlides/notesSlide9.xml"/><Relationship Id="rId1" Type="http://schemas.openxmlformats.org/officeDocument/2006/relationships/slideLayout" Target="../slideLayouts/slideLayout148.xml"/><Relationship Id="rId5" Type="http://schemas.openxmlformats.org/officeDocument/2006/relationships/image" Target="../media/image214.svg"/><Relationship Id="rId4" Type="http://schemas.openxmlformats.org/officeDocument/2006/relationships/image" Target="../media/image90.png"/></Relationships>
</file>

<file path=ppt/slides/_rels/slide10.xml.rels><?xml version="1.0" encoding="UTF-8" standalone="yes"?>
<Relationships xmlns="http://schemas.openxmlformats.org/package/2006/relationships"><Relationship Id="rId8" Type="http://schemas.openxmlformats.org/officeDocument/2006/relationships/image" Target="../media/image223.png"/><Relationship Id="rId3" Type="http://schemas.openxmlformats.org/officeDocument/2006/relationships/image" Target="../media/image218.png"/><Relationship Id="rId7" Type="http://schemas.openxmlformats.org/officeDocument/2006/relationships/image" Target="../media/image222.png"/><Relationship Id="rId2" Type="http://schemas.openxmlformats.org/officeDocument/2006/relationships/notesSlide" Target="../notesSlides/notesSlide10.xml"/><Relationship Id="rId1" Type="http://schemas.openxmlformats.org/officeDocument/2006/relationships/slideLayout" Target="../slideLayouts/slideLayout19.xml"/><Relationship Id="rId6" Type="http://schemas.openxmlformats.org/officeDocument/2006/relationships/image" Target="../media/image221.png"/><Relationship Id="rId5" Type="http://schemas.openxmlformats.org/officeDocument/2006/relationships/image" Target="../media/image220.png"/><Relationship Id="rId4" Type="http://schemas.openxmlformats.org/officeDocument/2006/relationships/image" Target="../media/image219.svg"/><Relationship Id="rId9" Type="http://schemas.openxmlformats.org/officeDocument/2006/relationships/image" Target="../media/image224.png"/></Relationships>
</file>

<file path=ppt/slides/_rels/slide11.xml.rels><?xml version="1.0" encoding="UTF-8" standalone="yes"?>
<Relationships xmlns="http://schemas.openxmlformats.org/package/2006/relationships"><Relationship Id="rId3" Type="http://schemas.openxmlformats.org/officeDocument/2006/relationships/image" Target="../media/image225.jpeg"/><Relationship Id="rId2" Type="http://schemas.openxmlformats.org/officeDocument/2006/relationships/notesSlide" Target="../notesSlides/notesSlide11.xml"/><Relationship Id="rId1" Type="http://schemas.openxmlformats.org/officeDocument/2006/relationships/slideLayout" Target="../slideLayouts/slideLayout7.xml"/><Relationship Id="rId5" Type="http://schemas.openxmlformats.org/officeDocument/2006/relationships/image" Target="../media/image77.svg"/><Relationship Id="rId4" Type="http://schemas.openxmlformats.org/officeDocument/2006/relationships/image" Target="../media/image76.png"/></Relationships>
</file>

<file path=ppt/slides/_rels/slide12.xml.rels><?xml version="1.0" encoding="UTF-8" standalone="yes"?>
<Relationships xmlns="http://schemas.openxmlformats.org/package/2006/relationships"><Relationship Id="rId8" Type="http://schemas.openxmlformats.org/officeDocument/2006/relationships/image" Target="../media/image77.svg"/><Relationship Id="rId3" Type="http://schemas.openxmlformats.org/officeDocument/2006/relationships/image" Target="../media/image226.png"/><Relationship Id="rId7" Type="http://schemas.openxmlformats.org/officeDocument/2006/relationships/image" Target="../media/image76.png"/><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image" Target="../media/image229.png"/><Relationship Id="rId5" Type="http://schemas.openxmlformats.org/officeDocument/2006/relationships/image" Target="../media/image228.png"/><Relationship Id="rId4" Type="http://schemas.openxmlformats.org/officeDocument/2006/relationships/image" Target="../media/image227.svg"/><Relationship Id="rId9" Type="http://schemas.openxmlformats.org/officeDocument/2006/relationships/image" Target="../media/image230.jpeg"/></Relationships>
</file>

<file path=ppt/slides/_rels/slide13.xml.rels><?xml version="1.0" encoding="UTF-8" standalone="yes"?>
<Relationships xmlns="http://schemas.openxmlformats.org/package/2006/relationships"><Relationship Id="rId8" Type="http://schemas.openxmlformats.org/officeDocument/2006/relationships/image" Target="../media/image232.jpeg"/><Relationship Id="rId3" Type="http://schemas.openxmlformats.org/officeDocument/2006/relationships/image" Target="../media/image229.png"/><Relationship Id="rId7" Type="http://schemas.openxmlformats.org/officeDocument/2006/relationships/image" Target="../media/image228.png"/><Relationship Id="rId2" Type="http://schemas.openxmlformats.org/officeDocument/2006/relationships/notesSlide" Target="../notesSlides/notesSlide13.xml"/><Relationship Id="rId1" Type="http://schemas.openxmlformats.org/officeDocument/2006/relationships/slideLayout" Target="../slideLayouts/slideLayout6.xml"/><Relationship Id="rId6" Type="http://schemas.openxmlformats.org/officeDocument/2006/relationships/image" Target="../media/image227.svg"/><Relationship Id="rId11" Type="http://schemas.openxmlformats.org/officeDocument/2006/relationships/image" Target="../media/image77.svg"/><Relationship Id="rId5" Type="http://schemas.openxmlformats.org/officeDocument/2006/relationships/image" Target="../media/image226.png"/><Relationship Id="rId10" Type="http://schemas.openxmlformats.org/officeDocument/2006/relationships/image" Target="../media/image76.png"/><Relationship Id="rId4" Type="http://schemas.openxmlformats.org/officeDocument/2006/relationships/image" Target="../media/image231.png"/><Relationship Id="rId9" Type="http://schemas.openxmlformats.org/officeDocument/2006/relationships/image" Target="../media/image233.jpeg"/></Relationships>
</file>

<file path=ppt/slides/_rels/slide14.xml.rels><?xml version="1.0" encoding="UTF-8" standalone="yes"?>
<Relationships xmlns="http://schemas.openxmlformats.org/package/2006/relationships"><Relationship Id="rId8" Type="http://schemas.openxmlformats.org/officeDocument/2006/relationships/image" Target="../media/image228.png"/><Relationship Id="rId3" Type="http://schemas.openxmlformats.org/officeDocument/2006/relationships/image" Target="../media/image229.png"/><Relationship Id="rId7" Type="http://schemas.openxmlformats.org/officeDocument/2006/relationships/image" Target="../media/image234.png"/><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image" Target="../media/image227.svg"/><Relationship Id="rId11" Type="http://schemas.openxmlformats.org/officeDocument/2006/relationships/image" Target="../media/image235.png"/><Relationship Id="rId5" Type="http://schemas.openxmlformats.org/officeDocument/2006/relationships/image" Target="../media/image226.png"/><Relationship Id="rId10" Type="http://schemas.openxmlformats.org/officeDocument/2006/relationships/image" Target="../media/image77.svg"/><Relationship Id="rId4" Type="http://schemas.openxmlformats.org/officeDocument/2006/relationships/image" Target="../media/image231.png"/><Relationship Id="rId9" Type="http://schemas.openxmlformats.org/officeDocument/2006/relationships/image" Target="../media/image76.png"/></Relationships>
</file>

<file path=ppt/slides/_rels/slide15.xml.rels><?xml version="1.0" encoding="UTF-8" standalone="yes"?>
<Relationships xmlns="http://schemas.openxmlformats.org/package/2006/relationships"><Relationship Id="rId8" Type="http://schemas.openxmlformats.org/officeDocument/2006/relationships/image" Target="../media/image76.png"/><Relationship Id="rId3" Type="http://schemas.openxmlformats.org/officeDocument/2006/relationships/image" Target="../media/image236.png"/><Relationship Id="rId7" Type="http://schemas.openxmlformats.org/officeDocument/2006/relationships/image" Target="../media/image240.png"/><Relationship Id="rId2" Type="http://schemas.openxmlformats.org/officeDocument/2006/relationships/notesSlide" Target="../notesSlides/notesSlide15.xml"/><Relationship Id="rId1" Type="http://schemas.openxmlformats.org/officeDocument/2006/relationships/slideLayout" Target="../slideLayouts/slideLayout67.xml"/><Relationship Id="rId6" Type="http://schemas.openxmlformats.org/officeDocument/2006/relationships/image" Target="../media/image239.png"/><Relationship Id="rId5" Type="http://schemas.openxmlformats.org/officeDocument/2006/relationships/image" Target="../media/image238.jpeg"/><Relationship Id="rId10" Type="http://schemas.openxmlformats.org/officeDocument/2006/relationships/image" Target="../media/image241.png"/><Relationship Id="rId4" Type="http://schemas.openxmlformats.org/officeDocument/2006/relationships/image" Target="../media/image237.svg"/><Relationship Id="rId9" Type="http://schemas.openxmlformats.org/officeDocument/2006/relationships/image" Target="../media/image77.svg"/></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32.xml"/></Relationships>
</file>

<file path=ppt/slides/_rels/slide17.xml.rels><?xml version="1.0" encoding="UTF-8" standalone="yes"?>
<Relationships xmlns="http://schemas.openxmlformats.org/package/2006/relationships"><Relationship Id="rId3" Type="http://schemas.openxmlformats.org/officeDocument/2006/relationships/image" Target="../media/image242.png"/><Relationship Id="rId7" Type="http://schemas.openxmlformats.org/officeDocument/2006/relationships/image" Target="../media/image214.svg"/><Relationship Id="rId2" Type="http://schemas.openxmlformats.org/officeDocument/2006/relationships/notesSlide" Target="../notesSlides/notesSlide17.xml"/><Relationship Id="rId1" Type="http://schemas.openxmlformats.org/officeDocument/2006/relationships/slideLayout" Target="../slideLayouts/slideLayout7.xml"/><Relationship Id="rId6" Type="http://schemas.openxmlformats.org/officeDocument/2006/relationships/image" Target="../media/image90.png"/><Relationship Id="rId5" Type="http://schemas.openxmlformats.org/officeDocument/2006/relationships/image" Target="../media/image244.svg"/><Relationship Id="rId4" Type="http://schemas.openxmlformats.org/officeDocument/2006/relationships/image" Target="../media/image243.png"/></Relationships>
</file>

<file path=ppt/slides/_rels/slide18.xml.rels><?xml version="1.0" encoding="UTF-8" standalone="yes"?>
<Relationships xmlns="http://schemas.openxmlformats.org/package/2006/relationships"><Relationship Id="rId8" Type="http://schemas.openxmlformats.org/officeDocument/2006/relationships/image" Target="../media/image76.png"/><Relationship Id="rId3" Type="http://schemas.openxmlformats.org/officeDocument/2006/relationships/image" Target="../media/image245.png"/><Relationship Id="rId7" Type="http://schemas.openxmlformats.org/officeDocument/2006/relationships/image" Target="../media/image249.png"/><Relationship Id="rId2" Type="http://schemas.openxmlformats.org/officeDocument/2006/relationships/notesSlide" Target="../notesSlides/notesSlide18.xml"/><Relationship Id="rId1" Type="http://schemas.openxmlformats.org/officeDocument/2006/relationships/slideLayout" Target="../slideLayouts/slideLayout7.xml"/><Relationship Id="rId6" Type="http://schemas.openxmlformats.org/officeDocument/2006/relationships/image" Target="../media/image248.svg"/><Relationship Id="rId5" Type="http://schemas.openxmlformats.org/officeDocument/2006/relationships/image" Target="../media/image247.png"/><Relationship Id="rId4" Type="http://schemas.openxmlformats.org/officeDocument/2006/relationships/image" Target="../media/image246.svg"/><Relationship Id="rId9" Type="http://schemas.openxmlformats.org/officeDocument/2006/relationships/image" Target="../media/image77.svg"/></Relationships>
</file>

<file path=ppt/slides/_rels/slide19.xml.rels><?xml version="1.0" encoding="UTF-8" standalone="yes"?>
<Relationships xmlns="http://schemas.openxmlformats.org/package/2006/relationships"><Relationship Id="rId3" Type="http://schemas.openxmlformats.org/officeDocument/2006/relationships/image" Target="../media/image250.png"/><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251.png"/><Relationship Id="rId2" Type="http://schemas.openxmlformats.org/officeDocument/2006/relationships/notesSlide" Target="../notesSlides/notesSlide20.xml"/><Relationship Id="rId1" Type="http://schemas.openxmlformats.org/officeDocument/2006/relationships/slideLayout" Target="../slideLayouts/slideLayout2.xml"/><Relationship Id="rId5" Type="http://schemas.openxmlformats.org/officeDocument/2006/relationships/image" Target="../media/image77.svg"/><Relationship Id="rId4" Type="http://schemas.openxmlformats.org/officeDocument/2006/relationships/image" Target="../media/image76.png"/></Relationships>
</file>

<file path=ppt/slides/_rels/slide21.xml.rels><?xml version="1.0" encoding="UTF-8" standalone="yes"?>
<Relationships xmlns="http://schemas.openxmlformats.org/package/2006/relationships"><Relationship Id="rId3" Type="http://schemas.openxmlformats.org/officeDocument/2006/relationships/image" Target="../media/image252.gif"/><Relationship Id="rId2" Type="http://schemas.openxmlformats.org/officeDocument/2006/relationships/notesSlide" Target="../notesSlides/notesSlide21.xml"/><Relationship Id="rId1" Type="http://schemas.openxmlformats.org/officeDocument/2006/relationships/slideLayout" Target="../slideLayouts/slideLayout2.xml"/><Relationship Id="rId5" Type="http://schemas.openxmlformats.org/officeDocument/2006/relationships/image" Target="../media/image77.svg"/><Relationship Id="rId4" Type="http://schemas.openxmlformats.org/officeDocument/2006/relationships/image" Target="../media/image76.png"/></Relationships>
</file>

<file path=ppt/slides/_rels/slide22.xml.rels><?xml version="1.0" encoding="UTF-8" standalone="yes"?>
<Relationships xmlns="http://schemas.openxmlformats.org/package/2006/relationships"><Relationship Id="rId8" Type="http://schemas.openxmlformats.org/officeDocument/2006/relationships/image" Target="../media/image76.png"/><Relationship Id="rId3" Type="http://schemas.openxmlformats.org/officeDocument/2006/relationships/image" Target="../media/image245.png"/><Relationship Id="rId7" Type="http://schemas.openxmlformats.org/officeDocument/2006/relationships/image" Target="../media/image255.png"/><Relationship Id="rId2" Type="http://schemas.openxmlformats.org/officeDocument/2006/relationships/notesSlide" Target="../notesSlides/notesSlide22.xml"/><Relationship Id="rId1" Type="http://schemas.openxmlformats.org/officeDocument/2006/relationships/slideLayout" Target="../slideLayouts/slideLayout125.xml"/><Relationship Id="rId6" Type="http://schemas.openxmlformats.org/officeDocument/2006/relationships/image" Target="../media/image254.png"/><Relationship Id="rId5" Type="http://schemas.openxmlformats.org/officeDocument/2006/relationships/image" Target="../media/image253.png"/><Relationship Id="rId4" Type="http://schemas.openxmlformats.org/officeDocument/2006/relationships/image" Target="../media/image246.svg"/><Relationship Id="rId9" Type="http://schemas.openxmlformats.org/officeDocument/2006/relationships/image" Target="../media/image77.svg"/></Relationships>
</file>

<file path=ppt/slides/_rels/slide23.xml.rels><?xml version="1.0" encoding="UTF-8" standalone="yes"?>
<Relationships xmlns="http://schemas.openxmlformats.org/package/2006/relationships"><Relationship Id="rId8" Type="http://schemas.openxmlformats.org/officeDocument/2006/relationships/image" Target="../media/image211.svg"/><Relationship Id="rId3" Type="http://schemas.openxmlformats.org/officeDocument/2006/relationships/image" Target="../media/image256.png"/><Relationship Id="rId7" Type="http://schemas.openxmlformats.org/officeDocument/2006/relationships/image" Target="../media/image210.png"/><Relationship Id="rId2" Type="http://schemas.openxmlformats.org/officeDocument/2006/relationships/notesSlide" Target="../notesSlides/notesSlide23.xml"/><Relationship Id="rId1" Type="http://schemas.openxmlformats.org/officeDocument/2006/relationships/slideLayout" Target="../slideLayouts/slideLayout2.xml"/><Relationship Id="rId6" Type="http://schemas.openxmlformats.org/officeDocument/2006/relationships/image" Target="../media/image214.svg"/><Relationship Id="rId5" Type="http://schemas.openxmlformats.org/officeDocument/2006/relationships/image" Target="../media/image90.png"/><Relationship Id="rId4" Type="http://schemas.openxmlformats.org/officeDocument/2006/relationships/image" Target="../media/image257.png"/></Relationships>
</file>

<file path=ppt/slides/_rels/slide24.xml.rels><?xml version="1.0" encoding="UTF-8" standalone="yes"?>
<Relationships xmlns="http://schemas.openxmlformats.org/package/2006/relationships"><Relationship Id="rId3" Type="http://schemas.openxmlformats.org/officeDocument/2006/relationships/image" Target="../media/image258.jpeg"/><Relationship Id="rId2" Type="http://schemas.openxmlformats.org/officeDocument/2006/relationships/notesSlide" Target="../notesSlides/notesSlide24.xml"/><Relationship Id="rId1" Type="http://schemas.openxmlformats.org/officeDocument/2006/relationships/slideLayout" Target="../slideLayouts/slideLayout7.xml"/><Relationship Id="rId6" Type="http://schemas.openxmlformats.org/officeDocument/2006/relationships/image" Target="../media/image77.svg"/><Relationship Id="rId5" Type="http://schemas.openxmlformats.org/officeDocument/2006/relationships/image" Target="../media/image76.png"/><Relationship Id="rId4" Type="http://schemas.openxmlformats.org/officeDocument/2006/relationships/image" Target="../media/image259.png"/></Relationships>
</file>

<file path=ppt/slides/_rels/slide25.xml.rels><?xml version="1.0" encoding="UTF-8" standalone="yes"?>
<Relationships xmlns="http://schemas.openxmlformats.org/package/2006/relationships"><Relationship Id="rId8" Type="http://schemas.openxmlformats.org/officeDocument/2006/relationships/image" Target="../media/image261.png"/><Relationship Id="rId3" Type="http://schemas.openxmlformats.org/officeDocument/2006/relationships/image" Target="../media/image260.jpeg"/><Relationship Id="rId7" Type="http://schemas.openxmlformats.org/officeDocument/2006/relationships/image" Target="../media/image77.svg"/><Relationship Id="rId2" Type="http://schemas.openxmlformats.org/officeDocument/2006/relationships/notesSlide" Target="../notesSlides/notesSlide25.xml"/><Relationship Id="rId1" Type="http://schemas.openxmlformats.org/officeDocument/2006/relationships/slideLayout" Target="../slideLayouts/slideLayout7.xml"/><Relationship Id="rId6" Type="http://schemas.openxmlformats.org/officeDocument/2006/relationships/image" Target="../media/image76.png"/><Relationship Id="rId5" Type="http://schemas.openxmlformats.org/officeDocument/2006/relationships/image" Target="../media/image211.svg"/><Relationship Id="rId4" Type="http://schemas.openxmlformats.org/officeDocument/2006/relationships/image" Target="../media/image210.png"/></Relationships>
</file>

<file path=ppt/slides/_rels/slide26.xml.rels><?xml version="1.0" encoding="UTF-8" standalone="yes"?>
<Relationships xmlns="http://schemas.openxmlformats.org/package/2006/relationships"><Relationship Id="rId3" Type="http://schemas.openxmlformats.org/officeDocument/2006/relationships/image" Target="../media/image263.png"/><Relationship Id="rId2" Type="http://schemas.openxmlformats.org/officeDocument/2006/relationships/image" Target="../media/image262.jpeg"/><Relationship Id="rId1" Type="http://schemas.openxmlformats.org/officeDocument/2006/relationships/slideLayout" Target="../slideLayouts/slideLayout1.xml"/><Relationship Id="rId5" Type="http://schemas.openxmlformats.org/officeDocument/2006/relationships/image" Target="../media/image265.png"/><Relationship Id="rId4" Type="http://schemas.openxmlformats.org/officeDocument/2006/relationships/image" Target="../media/image264.png"/></Relationships>
</file>

<file path=ppt/slides/_rels/slide27.xml.rels><?xml version="1.0" encoding="UTF-8" standalone="yes"?>
<Relationships xmlns="http://schemas.openxmlformats.org/package/2006/relationships"><Relationship Id="rId3" Type="http://schemas.openxmlformats.org/officeDocument/2006/relationships/image" Target="../media/image265.png"/><Relationship Id="rId2" Type="http://schemas.openxmlformats.org/officeDocument/2006/relationships/image" Target="../media/image262.jpeg"/><Relationship Id="rId1" Type="http://schemas.openxmlformats.org/officeDocument/2006/relationships/slideLayout" Target="../slideLayouts/slideLayout1.xml"/><Relationship Id="rId5" Type="http://schemas.openxmlformats.org/officeDocument/2006/relationships/image" Target="../media/image264.png"/><Relationship Id="rId4" Type="http://schemas.openxmlformats.org/officeDocument/2006/relationships/image" Target="../media/image263.png"/></Relationships>
</file>

<file path=ppt/slides/_rels/slide28.xml.rels><?xml version="1.0" encoding="UTF-8" standalone="yes"?>
<Relationships xmlns="http://schemas.openxmlformats.org/package/2006/relationships"><Relationship Id="rId3" Type="http://schemas.openxmlformats.org/officeDocument/2006/relationships/image" Target="../media/image265.png"/><Relationship Id="rId2" Type="http://schemas.openxmlformats.org/officeDocument/2006/relationships/image" Target="../media/image262.jpeg"/><Relationship Id="rId1" Type="http://schemas.openxmlformats.org/officeDocument/2006/relationships/slideLayout" Target="../slideLayouts/slideLayout1.xml"/><Relationship Id="rId5" Type="http://schemas.openxmlformats.org/officeDocument/2006/relationships/image" Target="../media/image264.png"/><Relationship Id="rId4" Type="http://schemas.openxmlformats.org/officeDocument/2006/relationships/image" Target="../media/image263.png"/></Relationships>
</file>

<file path=ppt/slides/_rels/slide29.xml.rels><?xml version="1.0" encoding="UTF-8" standalone="yes"?>
<Relationships xmlns="http://schemas.openxmlformats.org/package/2006/relationships"><Relationship Id="rId3" Type="http://schemas.openxmlformats.org/officeDocument/2006/relationships/image" Target="../media/image265.png"/><Relationship Id="rId2" Type="http://schemas.openxmlformats.org/officeDocument/2006/relationships/image" Target="../media/image262.jpeg"/><Relationship Id="rId1" Type="http://schemas.openxmlformats.org/officeDocument/2006/relationships/slideLayout" Target="../slideLayouts/slideLayout1.xml"/><Relationship Id="rId5" Type="http://schemas.openxmlformats.org/officeDocument/2006/relationships/image" Target="../media/image264.png"/><Relationship Id="rId4" Type="http://schemas.openxmlformats.org/officeDocument/2006/relationships/image" Target="../media/image263.png"/></Relationships>
</file>

<file path=ppt/slides/_rels/slide30.xml.rels><?xml version="1.0" encoding="UTF-8" standalone="yes"?>
<Relationships xmlns="http://schemas.openxmlformats.org/package/2006/relationships"><Relationship Id="rId8" Type="http://schemas.openxmlformats.org/officeDocument/2006/relationships/image" Target="../media/image214.svg"/><Relationship Id="rId3" Type="http://schemas.openxmlformats.org/officeDocument/2006/relationships/image" Target="../media/image266.jpeg"/><Relationship Id="rId7" Type="http://schemas.openxmlformats.org/officeDocument/2006/relationships/image" Target="../media/image90.png"/><Relationship Id="rId2" Type="http://schemas.openxmlformats.org/officeDocument/2006/relationships/notesSlide" Target="../notesSlides/notesSlide26.xml"/><Relationship Id="rId1" Type="http://schemas.openxmlformats.org/officeDocument/2006/relationships/slideLayout" Target="../slideLayouts/slideLayout7.xml"/><Relationship Id="rId6" Type="http://schemas.openxmlformats.org/officeDocument/2006/relationships/image" Target="../media/image269.png"/><Relationship Id="rId5" Type="http://schemas.openxmlformats.org/officeDocument/2006/relationships/image" Target="../media/image268.svg"/><Relationship Id="rId10" Type="http://schemas.openxmlformats.org/officeDocument/2006/relationships/image" Target="../media/image271.svg"/><Relationship Id="rId4" Type="http://schemas.openxmlformats.org/officeDocument/2006/relationships/image" Target="../media/image267.png"/><Relationship Id="rId9" Type="http://schemas.openxmlformats.org/officeDocument/2006/relationships/image" Target="../media/image270.png"/></Relationships>
</file>

<file path=ppt/slides/_rels/slide31.xml.rels><?xml version="1.0" encoding="UTF-8" standalone="yes"?>
<Relationships xmlns="http://schemas.openxmlformats.org/package/2006/relationships"><Relationship Id="rId8" Type="http://schemas.openxmlformats.org/officeDocument/2006/relationships/image" Target="../media/image275.png"/><Relationship Id="rId3" Type="http://schemas.openxmlformats.org/officeDocument/2006/relationships/image" Target="../media/image218.png"/><Relationship Id="rId7" Type="http://schemas.openxmlformats.org/officeDocument/2006/relationships/image" Target="../media/image274.png"/><Relationship Id="rId2" Type="http://schemas.openxmlformats.org/officeDocument/2006/relationships/notesSlide" Target="../notesSlides/notesSlide27.xml"/><Relationship Id="rId1" Type="http://schemas.openxmlformats.org/officeDocument/2006/relationships/slideLayout" Target="../slideLayouts/slideLayout27.xml"/><Relationship Id="rId6" Type="http://schemas.openxmlformats.org/officeDocument/2006/relationships/image" Target="../media/image273.png"/><Relationship Id="rId5" Type="http://schemas.openxmlformats.org/officeDocument/2006/relationships/image" Target="../media/image272.png"/><Relationship Id="rId4" Type="http://schemas.openxmlformats.org/officeDocument/2006/relationships/image" Target="../media/image219.svg"/></Relationships>
</file>

<file path=ppt/slides/_rels/slide32.xml.rels><?xml version="1.0" encoding="UTF-8" standalone="yes"?>
<Relationships xmlns="http://schemas.openxmlformats.org/package/2006/relationships"><Relationship Id="rId8" Type="http://schemas.openxmlformats.org/officeDocument/2006/relationships/image" Target="../media/image214.svg"/><Relationship Id="rId3" Type="http://schemas.openxmlformats.org/officeDocument/2006/relationships/image" Target="../media/image276.jpeg"/><Relationship Id="rId7" Type="http://schemas.openxmlformats.org/officeDocument/2006/relationships/image" Target="../media/image90.png"/><Relationship Id="rId2" Type="http://schemas.openxmlformats.org/officeDocument/2006/relationships/notesSlide" Target="../notesSlides/notesSlide28.xml"/><Relationship Id="rId1" Type="http://schemas.openxmlformats.org/officeDocument/2006/relationships/slideLayout" Target="../slideLayouts/slideLayout7.xml"/><Relationship Id="rId6" Type="http://schemas.openxmlformats.org/officeDocument/2006/relationships/image" Target="../media/image269.png"/><Relationship Id="rId5" Type="http://schemas.openxmlformats.org/officeDocument/2006/relationships/image" Target="../media/image268.svg"/><Relationship Id="rId4" Type="http://schemas.openxmlformats.org/officeDocument/2006/relationships/image" Target="../media/image267.png"/></Relationships>
</file>

<file path=ppt/slides/_rels/slide33.xml.rels><?xml version="1.0" encoding="UTF-8" standalone="yes"?>
<Relationships xmlns="http://schemas.openxmlformats.org/package/2006/relationships"><Relationship Id="rId8" Type="http://schemas.openxmlformats.org/officeDocument/2006/relationships/image" Target="../media/image76.png"/><Relationship Id="rId3" Type="http://schemas.openxmlformats.org/officeDocument/2006/relationships/image" Target="../media/image277.jpeg"/><Relationship Id="rId7" Type="http://schemas.openxmlformats.org/officeDocument/2006/relationships/image" Target="../media/image281.svg"/><Relationship Id="rId2" Type="http://schemas.openxmlformats.org/officeDocument/2006/relationships/notesSlide" Target="../notesSlides/notesSlide29.xml"/><Relationship Id="rId1" Type="http://schemas.openxmlformats.org/officeDocument/2006/relationships/slideLayout" Target="../slideLayouts/slideLayout7.xml"/><Relationship Id="rId6" Type="http://schemas.openxmlformats.org/officeDocument/2006/relationships/image" Target="../media/image280.png"/><Relationship Id="rId5" Type="http://schemas.openxmlformats.org/officeDocument/2006/relationships/image" Target="../media/image279.svg"/><Relationship Id="rId10" Type="http://schemas.openxmlformats.org/officeDocument/2006/relationships/image" Target="../media/image282.png"/><Relationship Id="rId4" Type="http://schemas.openxmlformats.org/officeDocument/2006/relationships/image" Target="../media/image278.png"/><Relationship Id="rId9" Type="http://schemas.openxmlformats.org/officeDocument/2006/relationships/image" Target="../media/image77.svg"/></Relationships>
</file>

<file path=ppt/slides/_rels/slide34.xml.rels><?xml version="1.0" encoding="UTF-8" standalone="yes"?>
<Relationships xmlns="http://schemas.openxmlformats.org/package/2006/relationships"><Relationship Id="rId8" Type="http://schemas.openxmlformats.org/officeDocument/2006/relationships/image" Target="../media/image76.png"/><Relationship Id="rId3" Type="http://schemas.openxmlformats.org/officeDocument/2006/relationships/image" Target="../media/image277.jpeg"/><Relationship Id="rId7" Type="http://schemas.openxmlformats.org/officeDocument/2006/relationships/image" Target="../media/image279.svg"/><Relationship Id="rId2" Type="http://schemas.openxmlformats.org/officeDocument/2006/relationships/notesSlide" Target="../notesSlides/notesSlide30.xml"/><Relationship Id="rId1" Type="http://schemas.openxmlformats.org/officeDocument/2006/relationships/slideLayout" Target="../slideLayouts/slideLayout7.xml"/><Relationship Id="rId6" Type="http://schemas.openxmlformats.org/officeDocument/2006/relationships/image" Target="../media/image278.png"/><Relationship Id="rId5" Type="http://schemas.openxmlformats.org/officeDocument/2006/relationships/image" Target="../media/image281.svg"/><Relationship Id="rId10" Type="http://schemas.openxmlformats.org/officeDocument/2006/relationships/image" Target="../media/image283.png"/><Relationship Id="rId4" Type="http://schemas.openxmlformats.org/officeDocument/2006/relationships/image" Target="../media/image280.png"/><Relationship Id="rId9" Type="http://schemas.openxmlformats.org/officeDocument/2006/relationships/image" Target="../media/image77.svg"/></Relationships>
</file>

<file path=ppt/slides/_rels/slide35.xml.rels><?xml version="1.0" encoding="UTF-8" standalone="yes"?>
<Relationships xmlns="http://schemas.openxmlformats.org/package/2006/relationships"><Relationship Id="rId8" Type="http://schemas.openxmlformats.org/officeDocument/2006/relationships/image" Target="../media/image76.png"/><Relationship Id="rId3" Type="http://schemas.openxmlformats.org/officeDocument/2006/relationships/image" Target="../media/image277.jpeg"/><Relationship Id="rId7" Type="http://schemas.openxmlformats.org/officeDocument/2006/relationships/image" Target="../media/image281.svg"/><Relationship Id="rId2" Type="http://schemas.openxmlformats.org/officeDocument/2006/relationships/notesSlide" Target="../notesSlides/notesSlide31.xml"/><Relationship Id="rId1" Type="http://schemas.openxmlformats.org/officeDocument/2006/relationships/slideLayout" Target="../slideLayouts/slideLayout7.xml"/><Relationship Id="rId6" Type="http://schemas.openxmlformats.org/officeDocument/2006/relationships/image" Target="../media/image280.png"/><Relationship Id="rId5" Type="http://schemas.openxmlformats.org/officeDocument/2006/relationships/image" Target="../media/image279.svg"/><Relationship Id="rId10" Type="http://schemas.openxmlformats.org/officeDocument/2006/relationships/image" Target="../media/image284.png"/><Relationship Id="rId4" Type="http://schemas.openxmlformats.org/officeDocument/2006/relationships/image" Target="../media/image278.png"/><Relationship Id="rId9" Type="http://schemas.openxmlformats.org/officeDocument/2006/relationships/image" Target="../media/image77.svg"/></Relationships>
</file>

<file path=ppt/slides/_rels/slide36.xml.rels><?xml version="1.0" encoding="UTF-8" standalone="yes"?>
<Relationships xmlns="http://schemas.openxmlformats.org/package/2006/relationships"><Relationship Id="rId3" Type="http://schemas.openxmlformats.org/officeDocument/2006/relationships/image" Target="../media/image286.png"/><Relationship Id="rId7" Type="http://schemas.openxmlformats.org/officeDocument/2006/relationships/image" Target="../media/image290.png"/><Relationship Id="rId2" Type="http://schemas.openxmlformats.org/officeDocument/2006/relationships/image" Target="../media/image285.png"/><Relationship Id="rId1" Type="http://schemas.openxmlformats.org/officeDocument/2006/relationships/slideLayout" Target="../slideLayouts/slideLayout312.xml"/><Relationship Id="rId6" Type="http://schemas.openxmlformats.org/officeDocument/2006/relationships/image" Target="../media/image289.png"/><Relationship Id="rId5" Type="http://schemas.openxmlformats.org/officeDocument/2006/relationships/image" Target="../media/image288.png"/><Relationship Id="rId4" Type="http://schemas.openxmlformats.org/officeDocument/2006/relationships/image" Target="../media/image287.png"/></Relationships>
</file>

<file path=ppt/slides/_rels/slide37.xml.rels><?xml version="1.0" encoding="UTF-8" standalone="yes"?>
<Relationships xmlns="http://schemas.openxmlformats.org/package/2006/relationships"><Relationship Id="rId8" Type="http://schemas.openxmlformats.org/officeDocument/2006/relationships/image" Target="../media/image293.jpeg"/><Relationship Id="rId3" Type="http://schemas.openxmlformats.org/officeDocument/2006/relationships/image" Target="../media/image269.png"/><Relationship Id="rId7" Type="http://schemas.openxmlformats.org/officeDocument/2006/relationships/image" Target="../media/image292.jpeg"/><Relationship Id="rId2" Type="http://schemas.openxmlformats.org/officeDocument/2006/relationships/notesSlide" Target="../notesSlides/notesSlide32.xml"/><Relationship Id="rId1" Type="http://schemas.openxmlformats.org/officeDocument/2006/relationships/slideLayout" Target="../slideLayouts/slideLayout19.xml"/><Relationship Id="rId6" Type="http://schemas.openxmlformats.org/officeDocument/2006/relationships/image" Target="../media/image291.png"/><Relationship Id="rId5" Type="http://schemas.openxmlformats.org/officeDocument/2006/relationships/image" Target="../media/image214.svg"/><Relationship Id="rId4" Type="http://schemas.openxmlformats.org/officeDocument/2006/relationships/image" Target="../media/image90.png"/><Relationship Id="rId9" Type="http://schemas.openxmlformats.org/officeDocument/2006/relationships/image" Target="../media/image294.jpeg"/></Relationships>
</file>

<file path=ppt/slides/_rels/slide38.xml.rels><?xml version="1.0" encoding="UTF-8" standalone="yes"?>
<Relationships xmlns="http://schemas.openxmlformats.org/package/2006/relationships"><Relationship Id="rId8" Type="http://schemas.openxmlformats.org/officeDocument/2006/relationships/image" Target="../media/image296.jpeg"/><Relationship Id="rId3" Type="http://schemas.openxmlformats.org/officeDocument/2006/relationships/image" Target="../media/image269.png"/><Relationship Id="rId7" Type="http://schemas.openxmlformats.org/officeDocument/2006/relationships/image" Target="../media/image295.png"/><Relationship Id="rId2" Type="http://schemas.openxmlformats.org/officeDocument/2006/relationships/notesSlide" Target="../notesSlides/notesSlide33.xml"/><Relationship Id="rId1" Type="http://schemas.openxmlformats.org/officeDocument/2006/relationships/slideLayout" Target="../slideLayouts/slideLayout19.xml"/><Relationship Id="rId6" Type="http://schemas.openxmlformats.org/officeDocument/2006/relationships/image" Target="../media/image291.png"/><Relationship Id="rId5" Type="http://schemas.openxmlformats.org/officeDocument/2006/relationships/image" Target="../media/image214.svg"/><Relationship Id="rId4" Type="http://schemas.openxmlformats.org/officeDocument/2006/relationships/image" Target="../media/image90.png"/></Relationships>
</file>

<file path=ppt/slides/_rels/slide39.xml.rels><?xml version="1.0" encoding="UTF-8" standalone="yes"?>
<Relationships xmlns="http://schemas.openxmlformats.org/package/2006/relationships"><Relationship Id="rId8" Type="http://schemas.openxmlformats.org/officeDocument/2006/relationships/image" Target="../media/image302.svg"/><Relationship Id="rId13" Type="http://schemas.openxmlformats.org/officeDocument/2006/relationships/image" Target="../media/image307.png"/><Relationship Id="rId3" Type="http://schemas.openxmlformats.org/officeDocument/2006/relationships/image" Target="../media/image297.png"/><Relationship Id="rId7" Type="http://schemas.openxmlformats.org/officeDocument/2006/relationships/image" Target="../media/image301.png"/><Relationship Id="rId12" Type="http://schemas.openxmlformats.org/officeDocument/2006/relationships/image" Target="../media/image306.svg"/><Relationship Id="rId2" Type="http://schemas.openxmlformats.org/officeDocument/2006/relationships/slideLayout" Target="../slideLayouts/slideLayout214.xml"/><Relationship Id="rId1" Type="http://schemas.openxmlformats.org/officeDocument/2006/relationships/tags" Target="../tags/tag2.xml"/><Relationship Id="rId6" Type="http://schemas.openxmlformats.org/officeDocument/2006/relationships/image" Target="../media/image300.svg"/><Relationship Id="rId11" Type="http://schemas.openxmlformats.org/officeDocument/2006/relationships/image" Target="../media/image305.png"/><Relationship Id="rId5" Type="http://schemas.openxmlformats.org/officeDocument/2006/relationships/image" Target="../media/image299.png"/><Relationship Id="rId10" Type="http://schemas.openxmlformats.org/officeDocument/2006/relationships/image" Target="../media/image304.svg"/><Relationship Id="rId4" Type="http://schemas.openxmlformats.org/officeDocument/2006/relationships/image" Target="../media/image298.svg"/><Relationship Id="rId9" Type="http://schemas.openxmlformats.org/officeDocument/2006/relationships/image" Target="../media/image303.png"/><Relationship Id="rId14" Type="http://schemas.openxmlformats.org/officeDocument/2006/relationships/image" Target="../media/image308.svg"/></Relationships>
</file>

<file path=ppt/slides/_rels/slide40.xml.rels><?xml version="1.0" encoding="UTF-8" standalone="yes"?>
<Relationships xmlns="http://schemas.openxmlformats.org/package/2006/relationships"><Relationship Id="rId8" Type="http://schemas.openxmlformats.org/officeDocument/2006/relationships/image" Target="../media/image313.svg"/><Relationship Id="rId13" Type="http://schemas.openxmlformats.org/officeDocument/2006/relationships/image" Target="../media/image318.svg"/><Relationship Id="rId18" Type="http://schemas.openxmlformats.org/officeDocument/2006/relationships/image" Target="../media/image323.emf"/><Relationship Id="rId3" Type="http://schemas.openxmlformats.org/officeDocument/2006/relationships/notesSlide" Target="../notesSlides/notesSlide34.xml"/><Relationship Id="rId7" Type="http://schemas.openxmlformats.org/officeDocument/2006/relationships/image" Target="../media/image312.png"/><Relationship Id="rId12" Type="http://schemas.openxmlformats.org/officeDocument/2006/relationships/image" Target="../media/image317.png"/><Relationship Id="rId17" Type="http://schemas.openxmlformats.org/officeDocument/2006/relationships/image" Target="../media/image322.emf"/><Relationship Id="rId2" Type="http://schemas.openxmlformats.org/officeDocument/2006/relationships/slideLayout" Target="../slideLayouts/slideLayout242.xml"/><Relationship Id="rId16" Type="http://schemas.openxmlformats.org/officeDocument/2006/relationships/image" Target="../media/image321.emf"/><Relationship Id="rId1" Type="http://schemas.openxmlformats.org/officeDocument/2006/relationships/tags" Target="../tags/tag3.xml"/><Relationship Id="rId6" Type="http://schemas.openxmlformats.org/officeDocument/2006/relationships/image" Target="../media/image311.svg"/><Relationship Id="rId11" Type="http://schemas.openxmlformats.org/officeDocument/2006/relationships/image" Target="../media/image316.png"/><Relationship Id="rId5" Type="http://schemas.openxmlformats.org/officeDocument/2006/relationships/image" Target="../media/image310.png"/><Relationship Id="rId15" Type="http://schemas.openxmlformats.org/officeDocument/2006/relationships/image" Target="../media/image320.png"/><Relationship Id="rId10" Type="http://schemas.openxmlformats.org/officeDocument/2006/relationships/image" Target="../media/image315.svg"/><Relationship Id="rId19" Type="http://schemas.openxmlformats.org/officeDocument/2006/relationships/image" Target="../media/image324.emf"/><Relationship Id="rId4" Type="http://schemas.openxmlformats.org/officeDocument/2006/relationships/image" Target="../media/image309.jpeg"/><Relationship Id="rId9" Type="http://schemas.openxmlformats.org/officeDocument/2006/relationships/image" Target="../media/image314.png"/><Relationship Id="rId14" Type="http://schemas.openxmlformats.org/officeDocument/2006/relationships/image" Target="../media/image319.emf"/></Relationships>
</file>

<file path=ppt/slides/_rels/slide41.xml.rels><?xml version="1.0" encoding="UTF-8" standalone="yes"?>
<Relationships xmlns="http://schemas.openxmlformats.org/package/2006/relationships"><Relationship Id="rId8" Type="http://schemas.openxmlformats.org/officeDocument/2006/relationships/image" Target="../media/image328.png"/><Relationship Id="rId3" Type="http://schemas.openxmlformats.org/officeDocument/2006/relationships/image" Target="../media/image231.png"/><Relationship Id="rId7" Type="http://schemas.openxmlformats.org/officeDocument/2006/relationships/image" Target="../media/image327.png"/><Relationship Id="rId2" Type="http://schemas.openxmlformats.org/officeDocument/2006/relationships/notesSlide" Target="../notesSlides/notesSlide35.xml"/><Relationship Id="rId1" Type="http://schemas.openxmlformats.org/officeDocument/2006/relationships/slideLayout" Target="../slideLayouts/slideLayout162.xml"/><Relationship Id="rId6" Type="http://schemas.openxmlformats.org/officeDocument/2006/relationships/image" Target="../media/image326.png"/><Relationship Id="rId5" Type="http://schemas.openxmlformats.org/officeDocument/2006/relationships/image" Target="../media/image325.png"/><Relationship Id="rId4" Type="http://schemas.openxmlformats.org/officeDocument/2006/relationships/image" Target="../media/image229.png"/><Relationship Id="rId9" Type="http://schemas.openxmlformats.org/officeDocument/2006/relationships/image" Target="../media/image329.png"/></Relationships>
</file>

<file path=ppt/slides/_rels/slide42.xml.rels><?xml version="1.0" encoding="UTF-8" standalone="yes"?>
<Relationships xmlns="http://schemas.openxmlformats.org/package/2006/relationships"><Relationship Id="rId8" Type="http://schemas.openxmlformats.org/officeDocument/2006/relationships/image" Target="../media/image336.png"/><Relationship Id="rId3" Type="http://schemas.openxmlformats.org/officeDocument/2006/relationships/image" Target="../media/image331.png"/><Relationship Id="rId7" Type="http://schemas.openxmlformats.org/officeDocument/2006/relationships/image" Target="../media/image335.png"/><Relationship Id="rId2" Type="http://schemas.openxmlformats.org/officeDocument/2006/relationships/image" Target="../media/image330.jpeg"/><Relationship Id="rId1" Type="http://schemas.openxmlformats.org/officeDocument/2006/relationships/slideLayout" Target="../slideLayouts/slideLayout162.xml"/><Relationship Id="rId6" Type="http://schemas.openxmlformats.org/officeDocument/2006/relationships/image" Target="../media/image334.svg"/><Relationship Id="rId5" Type="http://schemas.openxmlformats.org/officeDocument/2006/relationships/image" Target="../media/image333.png"/><Relationship Id="rId4" Type="http://schemas.openxmlformats.org/officeDocument/2006/relationships/image" Target="../media/image332.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10" descr="A picture containing indoor, wall, wooden&#10;&#10;Description automatically generated">
            <a:extLst>
              <a:ext uri="{FF2B5EF4-FFF2-40B4-BE49-F238E27FC236}">
                <a16:creationId xmlns:a16="http://schemas.microsoft.com/office/drawing/2014/main" id="{E37BEE9C-526A-2549-1E51-08D12C5C4CBC}"/>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0" y="2177"/>
            <a:ext cx="12192000" cy="6858000"/>
          </a:xfrm>
          <a:prstGeom prst="rect">
            <a:avLst/>
          </a:prstGeom>
        </p:spPr>
      </p:pic>
      <p:pic>
        <p:nvPicPr>
          <p:cNvPr id="13" name="Graphic 12">
            <a:extLst>
              <a:ext uri="{FF2B5EF4-FFF2-40B4-BE49-F238E27FC236}">
                <a16:creationId xmlns:a16="http://schemas.microsoft.com/office/drawing/2014/main" id="{CEE417CB-1068-44A3-CF88-4F62B4CCA3F5}"/>
              </a:ext>
            </a:extLst>
          </p:cNvPr>
          <p:cNvPicPr>
            <a:picLocks noChangeAspect="1"/>
          </p:cNvPicPr>
          <p:nvPr/>
        </p:nvPicPr>
        <p:blipFill rotWithShape="1">
          <a:blip r:embed="rId4" cstate="screen">
            <a:extLst>
              <a:ext uri="{28A0092B-C50C-407E-A947-70E740481C1C}">
                <a14:useLocalDpi xmlns:a14="http://schemas.microsoft.com/office/drawing/2010/main"/>
              </a:ext>
              <a:ext uri="{96DAC541-7B7A-43D3-8B79-37D633B846F1}">
                <asvg:svgBlip xmlns:asvg="http://schemas.microsoft.com/office/drawing/2016/SVG/main" r:embed="rId5"/>
              </a:ext>
            </a:extLst>
          </a:blip>
          <a:srcRect r="10770"/>
          <a:stretch/>
        </p:blipFill>
        <p:spPr>
          <a:xfrm>
            <a:off x="9321177" y="0"/>
            <a:ext cx="2870823" cy="6858000"/>
          </a:xfrm>
          <a:prstGeom prst="rect">
            <a:avLst/>
          </a:prstGeom>
        </p:spPr>
      </p:pic>
      <p:pic>
        <p:nvPicPr>
          <p:cNvPr id="9" name="Graphic 8">
            <a:extLst>
              <a:ext uri="{FF2B5EF4-FFF2-40B4-BE49-F238E27FC236}">
                <a16:creationId xmlns:a16="http://schemas.microsoft.com/office/drawing/2014/main" id="{D3C865F9-3871-D78A-112B-9A6B702C0720}"/>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904295" y="4405498"/>
            <a:ext cx="1947318" cy="2152300"/>
          </a:xfrm>
          <a:prstGeom prst="rect">
            <a:avLst/>
          </a:prstGeom>
        </p:spPr>
      </p:pic>
      <p:sp>
        <p:nvSpPr>
          <p:cNvPr id="2" name="Text Placeholder 3">
            <a:extLst>
              <a:ext uri="{FF2B5EF4-FFF2-40B4-BE49-F238E27FC236}">
                <a16:creationId xmlns:a16="http://schemas.microsoft.com/office/drawing/2014/main" id="{F798771C-68F5-6EA5-6F7E-E7F4271DC56F}"/>
              </a:ext>
            </a:extLst>
          </p:cNvPr>
          <p:cNvSpPr txBox="1">
            <a:spLocks/>
          </p:cNvSpPr>
          <p:nvPr/>
        </p:nvSpPr>
        <p:spPr>
          <a:xfrm>
            <a:off x="377626" y="452497"/>
            <a:ext cx="7608134" cy="860308"/>
          </a:xfrm>
          <a:prstGeom prst="rect">
            <a:avLst/>
          </a:prstGeom>
        </p:spPr>
        <p:txBody>
          <a:bodyPr lIns="0" tIns="45720" rIns="91440" bIns="45720" anchor="t"/>
          <a:lstStyle>
            <a:lvl1pPr marL="457086" indent="-457086" algn="l" defTabSz="1828343" rtl="0" eaLnBrk="1" latinLnBrk="0" hangingPunct="1">
              <a:lnSpc>
                <a:spcPct val="90000"/>
              </a:lnSpc>
              <a:spcBef>
                <a:spcPts val="2000"/>
              </a:spcBef>
              <a:buFont typeface="Arial" panose="020B0604020202020204" pitchFamily="34" charset="0"/>
              <a:buChar char="•"/>
              <a:defRPr sz="5599" kern="1200">
                <a:solidFill>
                  <a:schemeClr val="tx1"/>
                </a:solidFill>
                <a:latin typeface="+mn-lt"/>
                <a:ea typeface="+mn-ea"/>
                <a:cs typeface="+mn-cs"/>
              </a:defRPr>
            </a:lvl1pPr>
            <a:lvl2pPr marL="1371257" indent="-457086" algn="l" defTabSz="1828343" rtl="0" eaLnBrk="1" latinLnBrk="0" hangingPunct="1">
              <a:lnSpc>
                <a:spcPct val="90000"/>
              </a:lnSpc>
              <a:spcBef>
                <a:spcPts val="1000"/>
              </a:spcBef>
              <a:buFont typeface="Arial" panose="020B0604020202020204" pitchFamily="34" charset="0"/>
              <a:buChar char="•"/>
              <a:defRPr sz="4799" kern="1200">
                <a:solidFill>
                  <a:schemeClr val="tx1"/>
                </a:solidFill>
                <a:latin typeface="+mn-lt"/>
                <a:ea typeface="+mn-ea"/>
                <a:cs typeface="+mn-cs"/>
              </a:defRPr>
            </a:lvl2pPr>
            <a:lvl3pPr marL="2285429" indent="-457086" algn="l" defTabSz="1828343" rtl="0" eaLnBrk="1" latinLnBrk="0" hangingPunct="1">
              <a:lnSpc>
                <a:spcPct val="90000"/>
              </a:lnSpc>
              <a:spcBef>
                <a:spcPts val="1000"/>
              </a:spcBef>
              <a:buFont typeface="Arial" panose="020B0604020202020204" pitchFamily="34" charset="0"/>
              <a:buChar char="•"/>
              <a:defRPr sz="3999" kern="1200">
                <a:solidFill>
                  <a:schemeClr val="tx1"/>
                </a:solidFill>
                <a:latin typeface="+mn-lt"/>
                <a:ea typeface="+mn-ea"/>
                <a:cs typeface="+mn-cs"/>
              </a:defRPr>
            </a:lvl3pPr>
            <a:lvl4pPr marL="3199600" indent="-457086" algn="l" defTabSz="1828343" rtl="0" eaLnBrk="1" latinLnBrk="0" hangingPunct="1">
              <a:lnSpc>
                <a:spcPct val="90000"/>
              </a:lnSpc>
              <a:spcBef>
                <a:spcPts val="1000"/>
              </a:spcBef>
              <a:buFont typeface="Arial" panose="020B0604020202020204" pitchFamily="34" charset="0"/>
              <a:buChar char="•"/>
              <a:defRPr sz="3599" kern="1200">
                <a:solidFill>
                  <a:schemeClr val="tx1"/>
                </a:solidFill>
                <a:latin typeface="+mn-lt"/>
                <a:ea typeface="+mn-ea"/>
                <a:cs typeface="+mn-cs"/>
              </a:defRPr>
            </a:lvl4pPr>
            <a:lvl5pPr marL="4113771" indent="-457086" algn="l" defTabSz="1828343" rtl="0" eaLnBrk="1" latinLnBrk="0" hangingPunct="1">
              <a:lnSpc>
                <a:spcPct val="90000"/>
              </a:lnSpc>
              <a:spcBef>
                <a:spcPts val="1000"/>
              </a:spcBef>
              <a:buFont typeface="Arial" panose="020B0604020202020204" pitchFamily="34" charset="0"/>
              <a:buChar char="•"/>
              <a:defRPr sz="3599" kern="1200">
                <a:solidFill>
                  <a:schemeClr val="tx1"/>
                </a:solidFill>
                <a:latin typeface="+mn-lt"/>
                <a:ea typeface="+mn-ea"/>
                <a:cs typeface="+mn-cs"/>
              </a:defRPr>
            </a:lvl5pPr>
            <a:lvl6pPr marL="5027943" indent="-457086" algn="l" defTabSz="1828343" rtl="0" eaLnBrk="1" latinLnBrk="0" hangingPunct="1">
              <a:lnSpc>
                <a:spcPct val="90000"/>
              </a:lnSpc>
              <a:spcBef>
                <a:spcPts val="1000"/>
              </a:spcBef>
              <a:buFont typeface="Arial" panose="020B0604020202020204" pitchFamily="34" charset="0"/>
              <a:buChar char="•"/>
              <a:defRPr sz="3599" kern="1200">
                <a:solidFill>
                  <a:schemeClr val="tx1"/>
                </a:solidFill>
                <a:latin typeface="+mn-lt"/>
                <a:ea typeface="+mn-ea"/>
                <a:cs typeface="+mn-cs"/>
              </a:defRPr>
            </a:lvl6pPr>
            <a:lvl7pPr marL="5942114" indent="-457086" algn="l" defTabSz="1828343" rtl="0" eaLnBrk="1" latinLnBrk="0" hangingPunct="1">
              <a:lnSpc>
                <a:spcPct val="90000"/>
              </a:lnSpc>
              <a:spcBef>
                <a:spcPts val="1000"/>
              </a:spcBef>
              <a:buFont typeface="Arial" panose="020B0604020202020204" pitchFamily="34" charset="0"/>
              <a:buChar char="•"/>
              <a:defRPr sz="3599" kern="1200">
                <a:solidFill>
                  <a:schemeClr val="tx1"/>
                </a:solidFill>
                <a:latin typeface="+mn-lt"/>
                <a:ea typeface="+mn-ea"/>
                <a:cs typeface="+mn-cs"/>
              </a:defRPr>
            </a:lvl7pPr>
            <a:lvl8pPr marL="6856286" indent="-457086" algn="l" defTabSz="1828343" rtl="0" eaLnBrk="1" latinLnBrk="0" hangingPunct="1">
              <a:lnSpc>
                <a:spcPct val="90000"/>
              </a:lnSpc>
              <a:spcBef>
                <a:spcPts val="1000"/>
              </a:spcBef>
              <a:buFont typeface="Arial" panose="020B0604020202020204" pitchFamily="34" charset="0"/>
              <a:buChar char="•"/>
              <a:defRPr sz="3599" kern="1200">
                <a:solidFill>
                  <a:schemeClr val="tx1"/>
                </a:solidFill>
                <a:latin typeface="+mn-lt"/>
                <a:ea typeface="+mn-ea"/>
                <a:cs typeface="+mn-cs"/>
              </a:defRPr>
            </a:lvl8pPr>
            <a:lvl9pPr marL="7770457" indent="-457086" algn="l" defTabSz="1828343" rtl="0" eaLnBrk="1" latinLnBrk="0" hangingPunct="1">
              <a:lnSpc>
                <a:spcPct val="90000"/>
              </a:lnSpc>
              <a:spcBef>
                <a:spcPts val="1000"/>
              </a:spcBef>
              <a:buFont typeface="Arial" panose="020B0604020202020204" pitchFamily="34" charset="0"/>
              <a:buChar char="•"/>
              <a:defRPr sz="3599" kern="1200">
                <a:solidFill>
                  <a:schemeClr val="tx1"/>
                </a:solidFill>
                <a:latin typeface="+mn-lt"/>
                <a:ea typeface="+mn-ea"/>
                <a:cs typeface="+mn-cs"/>
              </a:defRPr>
            </a:lvl9pPr>
          </a:lstStyle>
          <a:p>
            <a:pPr marL="0" marR="0" lvl="0" indent="0" algn="l" defTabSz="1828343" rtl="0" eaLnBrk="1" fontAlgn="auto" latinLnBrk="0" hangingPunct="1">
              <a:lnSpc>
                <a:spcPct val="95000"/>
              </a:lnSpc>
              <a:spcBef>
                <a:spcPts val="0"/>
              </a:spcBef>
              <a:spcAft>
                <a:spcPts val="0"/>
              </a:spcAft>
              <a:buClrTx/>
              <a:buSzTx/>
              <a:buFont typeface="Arial" panose="020B0604020202020204" pitchFamily="34" charset="0"/>
              <a:buNone/>
              <a:tabLst/>
              <a:defRPr/>
            </a:pPr>
            <a:r>
              <a:rPr kumimoji="0" lang="cs-CZ" sz="3200" b="1" i="0" u="none" strike="noStrike" cap="none" normalizeH="0" baseline="0" noProof="0" dirty="0">
                <a:ln>
                  <a:noFill/>
                </a:ln>
                <a:solidFill>
                  <a:srgbClr val="FFFFFF"/>
                </a:solidFill>
                <a:effectLst/>
                <a:uLnTx/>
                <a:uFillTx/>
                <a:latin typeface="Arial"/>
                <a:cs typeface="Arial"/>
              </a:rPr>
              <a:t>Zdravá voda pro zdravý </a:t>
            </a:r>
            <a:r>
              <a:rPr lang="cs-CZ" sz="3200" b="1" dirty="0">
                <a:solidFill>
                  <a:srgbClr val="FFFFFF"/>
                </a:solidFill>
                <a:latin typeface="Arial"/>
                <a:cs typeface="Arial"/>
              </a:rPr>
              <a:t>život</a:t>
            </a:r>
          </a:p>
          <a:p>
            <a:pPr marL="0" marR="0" lvl="0" indent="0" algn="l" defTabSz="1828343" rtl="0" eaLnBrk="1" fontAlgn="auto" latinLnBrk="0" hangingPunct="1">
              <a:lnSpc>
                <a:spcPct val="95000"/>
              </a:lnSpc>
              <a:spcBef>
                <a:spcPts val="0"/>
              </a:spcBef>
              <a:spcAft>
                <a:spcPts val="0"/>
              </a:spcAft>
              <a:buClrTx/>
              <a:buSzTx/>
              <a:buFont typeface="Arial" panose="020B0604020202020204" pitchFamily="34" charset="0"/>
              <a:buNone/>
              <a:tabLst/>
              <a:defRPr/>
            </a:pPr>
            <a:endParaRPr lang="en-US" sz="3200" b="1" dirty="0">
              <a:solidFill>
                <a:srgbClr val="FFFFFF"/>
              </a:solidFill>
              <a:latin typeface="Arial" panose="020B0604020202020204" pitchFamily="34" charset="0"/>
              <a:cs typeface="Arial" panose="020B0604020202020204" pitchFamily="34" charset="0"/>
            </a:endParaRPr>
          </a:p>
          <a:p>
            <a:pPr marL="0" marR="0" lvl="0" indent="0" algn="l" defTabSz="1828343" rtl="0" eaLnBrk="1" fontAlgn="auto" latinLnBrk="0" hangingPunct="1">
              <a:lnSpc>
                <a:spcPct val="95000"/>
              </a:lnSpc>
              <a:spcBef>
                <a:spcPts val="0"/>
              </a:spcBef>
              <a:spcAft>
                <a:spcPts val="0"/>
              </a:spcAft>
              <a:buClrTx/>
              <a:buSzTx/>
              <a:buFont typeface="Arial" panose="020B0604020202020204" pitchFamily="34" charset="0"/>
              <a:buNone/>
              <a:tabLst/>
              <a:defRPr/>
            </a:pPr>
            <a:r>
              <a:rPr kumimoji="0" lang="cs-CZ" sz="2800" b="1" i="0" u="none" strike="noStrike" cap="none" normalizeH="0" baseline="0" noProof="0" dirty="0">
                <a:ln>
                  <a:noFill/>
                </a:ln>
                <a:solidFill>
                  <a:srgbClr val="FFFFFF"/>
                </a:solidFill>
                <a:effectLst/>
                <a:uLnTx/>
                <a:uFillTx/>
                <a:latin typeface="Arial"/>
                <a:cs typeface="Arial"/>
              </a:rPr>
              <a:t>Nové </a:t>
            </a:r>
            <a:r>
              <a:rPr kumimoji="0" lang="cs-CZ" sz="2800" b="1" i="0" u="none" strike="noStrike" cap="none" normalizeH="0" baseline="0" noProof="0" dirty="0" err="1">
                <a:ln>
                  <a:noFill/>
                </a:ln>
                <a:solidFill>
                  <a:srgbClr val="FFFFFF"/>
                </a:solidFill>
                <a:effectLst/>
                <a:uLnTx/>
                <a:uFillTx/>
                <a:latin typeface="Arial"/>
                <a:cs typeface="Arial"/>
              </a:rPr>
              <a:t>eSpring</a:t>
            </a:r>
            <a:r>
              <a:rPr kumimoji="0" lang="cs-CZ" sz="1800" b="1" i="0" u="none" strike="noStrike" cap="none" normalizeH="0" baseline="30000" noProof="0" dirty="0">
                <a:ln>
                  <a:noFill/>
                </a:ln>
                <a:solidFill>
                  <a:srgbClr val="FFFFFF"/>
                </a:solidFill>
                <a:effectLst/>
                <a:uLnTx/>
                <a:uFillTx/>
                <a:latin typeface="Arial"/>
                <a:cs typeface="Arial"/>
              </a:rPr>
              <a:t>™ </a:t>
            </a:r>
            <a:r>
              <a:rPr lang="cs-CZ" sz="2600" b="1" dirty="0">
                <a:solidFill>
                  <a:srgbClr val="FFFFFF"/>
                </a:solidFill>
                <a:latin typeface="Arial"/>
                <a:cs typeface="Arial"/>
              </a:rPr>
              <a:t>Zařízení</a:t>
            </a:r>
            <a:r>
              <a:rPr kumimoji="0" lang="cs-CZ" sz="2600" b="1" i="0" u="none" strike="noStrike" cap="none" normalizeH="0" baseline="0" noProof="0" dirty="0">
                <a:ln>
                  <a:noFill/>
                </a:ln>
                <a:solidFill>
                  <a:srgbClr val="FFFFFF"/>
                </a:solidFill>
                <a:effectLst/>
                <a:uLnTx/>
                <a:uFillTx/>
                <a:latin typeface="Arial"/>
                <a:cs typeface="Arial"/>
              </a:rPr>
              <a:t> </a:t>
            </a:r>
            <a:br>
              <a:rPr kumimoji="0" lang="cs-CZ" sz="2600" b="1" i="0" u="none" strike="noStrike" cap="none" normalizeH="0" baseline="0" noProof="0" dirty="0">
                <a:ln>
                  <a:noFill/>
                </a:ln>
                <a:solidFill>
                  <a:srgbClr val="FFFFFF"/>
                </a:solidFill>
                <a:effectLst/>
                <a:uLnTx/>
                <a:uFillTx/>
                <a:latin typeface="Arial"/>
                <a:cs typeface="Arial"/>
              </a:rPr>
            </a:br>
            <a:r>
              <a:rPr lang="cs-CZ" sz="2600" b="1" dirty="0">
                <a:solidFill>
                  <a:srgbClr val="FFFFFF"/>
                </a:solidFill>
                <a:latin typeface="Arial"/>
                <a:cs typeface="Arial"/>
              </a:rPr>
              <a:t>na úpravu</a:t>
            </a:r>
            <a:r>
              <a:rPr kumimoji="0" lang="cs-CZ" sz="2600" b="1" i="0" u="none" strike="noStrike" cap="none" normalizeH="0" baseline="0" noProof="0" dirty="0">
                <a:ln>
                  <a:noFill/>
                </a:ln>
                <a:solidFill>
                  <a:srgbClr val="FFFFFF"/>
                </a:solidFill>
                <a:effectLst/>
                <a:uLnTx/>
                <a:uFillTx/>
                <a:latin typeface="Arial"/>
                <a:cs typeface="Arial"/>
              </a:rPr>
              <a:t> </a:t>
            </a:r>
            <a:r>
              <a:rPr lang="cs-CZ" sz="2600" b="1" dirty="0">
                <a:solidFill>
                  <a:srgbClr val="FFFFFF"/>
                </a:solidFill>
                <a:latin typeface="Arial"/>
                <a:cs typeface="Arial"/>
              </a:rPr>
              <a:t>pitné vody</a:t>
            </a:r>
          </a:p>
          <a:p>
            <a:pPr marL="0" indent="0">
              <a:lnSpc>
                <a:spcPct val="95000"/>
              </a:lnSpc>
              <a:spcBef>
                <a:spcPts val="0"/>
              </a:spcBef>
              <a:buNone/>
            </a:pPr>
            <a:endParaRPr kumimoji="0" lang="en-US" sz="2400" b="0" i="0" u="none" strike="noStrike" kern="1200" cap="none" spc="0" normalizeH="0" baseline="0" noProof="0" dirty="0">
              <a:ln>
                <a:noFill/>
              </a:ln>
              <a:solidFill>
                <a:srgbClr val="FFFFFF"/>
              </a:solidFill>
              <a:effectLst/>
              <a:uLnTx/>
              <a:uFillTx/>
              <a:latin typeface="Arial" panose="020B0604020202020204"/>
              <a:ea typeface="+mn-ea"/>
              <a:cs typeface="+mn-cs"/>
            </a:endParaRPr>
          </a:p>
          <a:p>
            <a:pPr marL="0" indent="0">
              <a:lnSpc>
                <a:spcPct val="95000"/>
              </a:lnSpc>
              <a:spcBef>
                <a:spcPts val="0"/>
              </a:spcBef>
              <a:buNone/>
            </a:pPr>
            <a:r>
              <a:rPr kumimoji="0" lang="cs-CZ" sz="2600" b="1" i="0" u="none" strike="noStrike" cap="none" normalizeH="0" baseline="0" noProof="0" dirty="0">
                <a:ln>
                  <a:noFill/>
                </a:ln>
                <a:solidFill>
                  <a:srgbClr val="FFFFFF"/>
                </a:solidFill>
                <a:effectLst/>
                <a:uLnTx/>
                <a:uFillTx/>
                <a:latin typeface="Arial" panose="020B0604020202020204"/>
                <a:ea typeface="Arial"/>
                <a:cs typeface="+mn-cs"/>
              </a:rPr>
              <a:t>Jednoznačně lepší</a:t>
            </a:r>
          </a:p>
          <a:p>
            <a:pPr marL="0" marR="0" lvl="0" indent="0" algn="l" defTabSz="1828343" rtl="0" eaLnBrk="1" fontAlgn="auto" latinLnBrk="0" hangingPunct="1">
              <a:lnSpc>
                <a:spcPct val="95000"/>
              </a:lnSpc>
              <a:spcBef>
                <a:spcPts val="0"/>
              </a:spcBef>
              <a:spcAft>
                <a:spcPts val="0"/>
              </a:spcAft>
              <a:buClrTx/>
              <a:buSzTx/>
              <a:buFont typeface="Arial" panose="020B0604020202020204" pitchFamily="34" charset="0"/>
              <a:buNone/>
              <a:tabLst/>
              <a:defRPr/>
            </a:pPr>
            <a:endParaRPr kumimoji="0" lang="en-US" sz="240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p:txBody>
      </p:sp>
      <p:cxnSp>
        <p:nvCxnSpPr>
          <p:cNvPr id="4" name="Straight Connector 3">
            <a:extLst>
              <a:ext uri="{FF2B5EF4-FFF2-40B4-BE49-F238E27FC236}">
                <a16:creationId xmlns:a16="http://schemas.microsoft.com/office/drawing/2014/main" id="{A8C76EFC-291E-44C6-EF5B-338E54838B17}"/>
              </a:ext>
            </a:extLst>
          </p:cNvPr>
          <p:cNvCxnSpPr>
            <a:cxnSpLocks/>
          </p:cNvCxnSpPr>
          <p:nvPr/>
        </p:nvCxnSpPr>
        <p:spPr>
          <a:xfrm flipH="1">
            <a:off x="9305404" y="-16036"/>
            <a:ext cx="900743" cy="6874036"/>
          </a:xfrm>
          <a:prstGeom prst="line">
            <a:avLst/>
          </a:prstGeom>
          <a:ln w="19050">
            <a:solidFill>
              <a:schemeClr val="bg1"/>
            </a:solidFill>
          </a:ln>
          <a:effectLst/>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809809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 name="Graphic 13">
            <a:extLst>
              <a:ext uri="{FF2B5EF4-FFF2-40B4-BE49-F238E27FC236}">
                <a16:creationId xmlns:a16="http://schemas.microsoft.com/office/drawing/2014/main" id="{028DC30F-CD3B-126F-9F52-30A650D1631E}"/>
              </a:ext>
            </a:extLst>
          </p:cNvPr>
          <p:cNvPicPr>
            <a:picLocks noChangeAspect="1"/>
          </p:cNvPicPr>
          <p:nvPr/>
        </p:nvPicPr>
        <p:blipFill rotWithShape="1">
          <a:blip r:embed="rId3" cstate="screen">
            <a:extLst>
              <a:ext uri="{28A0092B-C50C-407E-A947-70E740481C1C}">
                <a14:useLocalDpi xmlns:a14="http://schemas.microsoft.com/office/drawing/2010/main"/>
              </a:ext>
              <a:ext uri="{96DAC541-7B7A-43D3-8B79-37D633B846F1}">
                <asvg:svgBlip xmlns:asvg="http://schemas.microsoft.com/office/drawing/2016/SVG/main" r:embed="rId4"/>
              </a:ext>
            </a:extLst>
          </a:blip>
          <a:srcRect t="-1" r="20573" b="51948"/>
          <a:stretch/>
        </p:blipFill>
        <p:spPr>
          <a:xfrm flipH="1" flipV="1">
            <a:off x="-4" y="5342"/>
            <a:ext cx="12192001" cy="2684010"/>
          </a:xfrm>
          <a:custGeom>
            <a:avLst/>
            <a:gdLst>
              <a:gd name="connsiteX0" fmla="*/ 12192001 w 12192001"/>
              <a:gd name="connsiteY0" fmla="*/ 2684010 h 2684010"/>
              <a:gd name="connsiteX1" fmla="*/ 0 w 12192001"/>
              <a:gd name="connsiteY1" fmla="*/ 2684010 h 2684010"/>
              <a:gd name="connsiteX2" fmla="*/ 0 w 12192001"/>
              <a:gd name="connsiteY2" fmla="*/ 0 h 2684010"/>
              <a:gd name="connsiteX3" fmla="*/ 12192001 w 12192001"/>
              <a:gd name="connsiteY3" fmla="*/ 0 h 2684010"/>
            </a:gdLst>
            <a:ahLst/>
            <a:cxnLst>
              <a:cxn ang="0">
                <a:pos x="connsiteX0" y="connsiteY0"/>
              </a:cxn>
              <a:cxn ang="0">
                <a:pos x="connsiteX1" y="connsiteY1"/>
              </a:cxn>
              <a:cxn ang="0">
                <a:pos x="connsiteX2" y="connsiteY2"/>
              </a:cxn>
              <a:cxn ang="0">
                <a:pos x="connsiteX3" y="connsiteY3"/>
              </a:cxn>
            </a:cxnLst>
            <a:rect l="l" t="t" r="r" b="b"/>
            <a:pathLst>
              <a:path w="12192001" h="2684010">
                <a:moveTo>
                  <a:pt x="12192001" y="2684010"/>
                </a:moveTo>
                <a:lnTo>
                  <a:pt x="0" y="2684010"/>
                </a:lnTo>
                <a:lnTo>
                  <a:pt x="0" y="0"/>
                </a:lnTo>
                <a:lnTo>
                  <a:pt x="12192001" y="0"/>
                </a:lnTo>
                <a:close/>
              </a:path>
            </a:pathLst>
          </a:custGeom>
        </p:spPr>
      </p:pic>
      <p:sp>
        <p:nvSpPr>
          <p:cNvPr id="5" name="TextBox 4">
            <a:extLst>
              <a:ext uri="{FF2B5EF4-FFF2-40B4-BE49-F238E27FC236}">
                <a16:creationId xmlns:a16="http://schemas.microsoft.com/office/drawing/2014/main" id="{61298D3A-2093-FC28-95EB-6EEC06BE29A6}"/>
              </a:ext>
            </a:extLst>
          </p:cNvPr>
          <p:cNvSpPr txBox="1"/>
          <p:nvPr/>
        </p:nvSpPr>
        <p:spPr>
          <a:xfrm>
            <a:off x="601722" y="2755657"/>
            <a:ext cx="4765989" cy="1951496"/>
          </a:xfrm>
          <a:prstGeom prst="rect">
            <a:avLst/>
          </a:prstGeom>
          <a:noFill/>
        </p:spPr>
        <p:txBody>
          <a:bodyPr wrap="square" lIns="91440" tIns="45720" rIns="91440" bIns="45720" anchor="ctr">
            <a:spAutoFit/>
          </a:bodyPr>
          <a:lstStyle/>
          <a:p>
            <a:pPr marL="0" marR="0" lvl="0" indent="0" algn="l" defTabSz="914400" rtl="0" eaLnBrk="1" fontAlgn="auto" latinLnBrk="0" hangingPunct="1">
              <a:lnSpc>
                <a:spcPct val="110000"/>
              </a:lnSpc>
              <a:spcBef>
                <a:spcPts val="0"/>
              </a:spcBef>
              <a:spcAft>
                <a:spcPts val="0"/>
              </a:spcAft>
              <a:buClrTx/>
              <a:buSzTx/>
              <a:buFontTx/>
              <a:buNone/>
              <a:tabLst/>
              <a:defRPr/>
            </a:pPr>
            <a:r>
              <a:rPr kumimoji="0" lang="cs-CZ" sz="2800" i="0" u="none" strike="noStrike" cap="none" normalizeH="0" baseline="0" noProof="0" dirty="0" err="1">
                <a:ln>
                  <a:noFill/>
                </a:ln>
                <a:solidFill>
                  <a:srgbClr val="4D5154"/>
                </a:solidFill>
                <a:effectLst/>
                <a:uLnTx/>
                <a:uFillTx/>
                <a:latin typeface="Arial" panose="020B0604020202020204"/>
                <a:ea typeface="Arial"/>
                <a:cs typeface="+mn-cs"/>
              </a:rPr>
              <a:t>eSpring</a:t>
            </a:r>
            <a:r>
              <a:rPr kumimoji="0" lang="cs-CZ" sz="2800" i="0" u="none" strike="noStrike" cap="none" normalizeH="0" baseline="30000" noProof="0" dirty="0" err="1">
                <a:ln>
                  <a:noFill/>
                </a:ln>
                <a:solidFill>
                  <a:srgbClr val="4D5154"/>
                </a:solidFill>
                <a:effectLst/>
                <a:uLnTx/>
                <a:uFillTx/>
                <a:latin typeface="Arial" panose="020B0604020202020204"/>
                <a:ea typeface="Arial"/>
                <a:cs typeface="+mn-cs"/>
              </a:rPr>
              <a:t>TM</a:t>
            </a:r>
            <a:r>
              <a:rPr kumimoji="0" lang="cs-CZ" sz="2800" b="0" i="0" u="none" strike="noStrike" cap="none" normalizeH="0" baseline="0" noProof="0" dirty="0">
                <a:ln>
                  <a:noFill/>
                </a:ln>
                <a:solidFill>
                  <a:srgbClr val="4D5154"/>
                </a:solidFill>
                <a:effectLst/>
                <a:uLnTx/>
                <a:uFillTx/>
                <a:latin typeface="Arial" panose="020B0604020202020204"/>
                <a:ea typeface="Arial"/>
                <a:cs typeface="+mn-cs"/>
              </a:rPr>
              <a:t> je celosvětově </a:t>
            </a:r>
            <a:r>
              <a:rPr lang="cs-CZ" sz="2800" b="1" dirty="0">
                <a:solidFill>
                  <a:srgbClr val="00A9E0"/>
                </a:solidFill>
                <a:latin typeface="Arial" panose="020B0604020202020204"/>
                <a:ea typeface="Arial"/>
                <a:cs typeface="+mn-cs"/>
              </a:rPr>
              <a:t>nejprodávanější</a:t>
            </a:r>
            <a:r>
              <a:rPr kumimoji="0" lang="cs-CZ" sz="2800" b="1" i="0" u="none" strike="noStrike" cap="none" normalizeH="0" baseline="0" noProof="0" dirty="0">
                <a:ln>
                  <a:noFill/>
                </a:ln>
                <a:solidFill>
                  <a:srgbClr val="00A9E0"/>
                </a:solidFill>
                <a:effectLst/>
                <a:uLnTx/>
                <a:uFillTx/>
                <a:latin typeface="Arial" panose="020B0604020202020204"/>
                <a:ea typeface="Arial"/>
                <a:cs typeface="+mn-cs"/>
              </a:rPr>
              <a:t> </a:t>
            </a:r>
            <a:r>
              <a:rPr kumimoji="0" lang="cs-CZ" sz="2800" b="1" i="0" u="none" strike="noStrike" cap="none" normalizeH="0" baseline="0" noProof="0" dirty="0">
                <a:ln>
                  <a:noFill/>
                </a:ln>
                <a:solidFill>
                  <a:srgbClr val="01A9E1"/>
                </a:solidFill>
                <a:effectLst/>
                <a:uLnTx/>
                <a:uFillTx/>
                <a:latin typeface="Arial" panose="020B0604020202020204"/>
                <a:ea typeface="Arial"/>
                <a:cs typeface="+mn-cs"/>
              </a:rPr>
              <a:t>značkou </a:t>
            </a:r>
            <a:r>
              <a:rPr kumimoji="0" lang="cs-CZ" sz="2800" b="0" i="0" u="none" strike="noStrike" cap="none" normalizeH="0" baseline="0" noProof="0" dirty="0">
                <a:ln>
                  <a:noFill/>
                </a:ln>
                <a:solidFill>
                  <a:srgbClr val="4D5154"/>
                </a:solidFill>
                <a:effectLst/>
                <a:uLnTx/>
                <a:uFillTx/>
                <a:latin typeface="Arial" panose="020B0604020202020204"/>
                <a:ea typeface="Arial"/>
                <a:cs typeface="+mn-cs"/>
              </a:rPr>
              <a:t>domácích zařízení na úpravu pitné vody.</a:t>
            </a:r>
            <a:r>
              <a:rPr kumimoji="0" lang="cs-CZ" sz="2800" b="0" i="0" u="none" strike="noStrike" cap="none" normalizeH="0" baseline="30000" noProof="0" dirty="0">
                <a:ln>
                  <a:noFill/>
                </a:ln>
                <a:solidFill>
                  <a:srgbClr val="4D5154"/>
                </a:solidFill>
                <a:effectLst/>
                <a:uLnTx/>
                <a:uFillTx/>
                <a:latin typeface="Arial" panose="020B0604020202020204"/>
                <a:ea typeface="Arial"/>
                <a:cs typeface="+mn-cs"/>
              </a:rPr>
              <a:t>*</a:t>
            </a:r>
          </a:p>
        </p:txBody>
      </p:sp>
      <p:sp>
        <p:nvSpPr>
          <p:cNvPr id="4" name="TextBox 3">
            <a:extLst>
              <a:ext uri="{FF2B5EF4-FFF2-40B4-BE49-F238E27FC236}">
                <a16:creationId xmlns:a16="http://schemas.microsoft.com/office/drawing/2014/main" id="{2D6BC08E-7BC7-0D11-F901-F16D80410CA7}"/>
              </a:ext>
            </a:extLst>
          </p:cNvPr>
          <p:cNvSpPr txBox="1"/>
          <p:nvPr/>
        </p:nvSpPr>
        <p:spPr>
          <a:xfrm>
            <a:off x="1573402" y="6415567"/>
            <a:ext cx="4120388" cy="215444"/>
          </a:xfrm>
          <a:prstGeom prst="rect">
            <a:avLst/>
          </a:prstGeom>
          <a:noFill/>
        </p:spPr>
        <p:txBody>
          <a:bodyPr wrap="square" lIns="91440" tIns="45720" rIns="91440" bIns="4572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cs-CZ" sz="800" b="0" i="0" u="none" strike="noStrike" cap="none" normalizeH="0" baseline="30000" noProof="0" dirty="0">
                <a:ln>
                  <a:noFill/>
                </a:ln>
                <a:solidFill>
                  <a:srgbClr val="7C8186"/>
                </a:solidFill>
                <a:effectLst/>
                <a:uLnTx/>
                <a:uFillTx/>
                <a:latin typeface="Arial" panose="020B0604020202020204"/>
                <a:ea typeface="Arial"/>
                <a:cs typeface="Arial"/>
              </a:rPr>
              <a:t>*</a:t>
            </a:r>
            <a:r>
              <a:rPr kumimoji="0" lang="cs-CZ" sz="800" b="0" i="0" u="none" strike="noStrike" cap="none" normalizeH="0" baseline="0" noProof="0" dirty="0">
                <a:ln>
                  <a:noFill/>
                </a:ln>
                <a:solidFill>
                  <a:srgbClr val="7C8186"/>
                </a:solidFill>
                <a:effectLst/>
                <a:uLnTx/>
                <a:uFillTx/>
                <a:latin typeface="Arial" panose="020B0604020202020204"/>
                <a:ea typeface="Arial"/>
                <a:cs typeface="Arial"/>
              </a:rPr>
              <a:t>Dle analýzy globálních tržeb za rok </a:t>
            </a:r>
            <a:r>
              <a:rPr lang="cs-CZ" sz="800" dirty="0">
                <a:solidFill>
                  <a:srgbClr val="7C8186"/>
                </a:solidFill>
                <a:latin typeface="Arial" panose="020B0604020202020204"/>
                <a:ea typeface="Arial"/>
                <a:cs typeface="Arial"/>
              </a:rPr>
              <a:t>2024</a:t>
            </a:r>
            <a:r>
              <a:rPr kumimoji="0" lang="cs-CZ" sz="800" b="0" i="0" u="none" strike="noStrike" cap="none" normalizeH="0" baseline="0" noProof="0" dirty="0">
                <a:ln>
                  <a:noFill/>
                </a:ln>
                <a:solidFill>
                  <a:srgbClr val="7C8186"/>
                </a:solidFill>
                <a:effectLst/>
                <a:uLnTx/>
                <a:uFillTx/>
                <a:latin typeface="Arial" panose="020B0604020202020204"/>
                <a:ea typeface="Arial"/>
                <a:cs typeface="Arial"/>
              </a:rPr>
              <a:t> provedené společností </a:t>
            </a:r>
            <a:r>
              <a:rPr kumimoji="0" lang="cs-CZ" sz="800" b="0" i="0" u="none" strike="noStrike" cap="none" normalizeH="0" baseline="0" noProof="0" dirty="0" err="1">
                <a:ln>
                  <a:noFill/>
                </a:ln>
                <a:solidFill>
                  <a:srgbClr val="7C8186"/>
                </a:solidFill>
                <a:effectLst/>
                <a:uLnTx/>
                <a:uFillTx/>
                <a:latin typeface="Arial" panose="020B0604020202020204"/>
                <a:ea typeface="Arial"/>
                <a:cs typeface="Arial"/>
              </a:rPr>
              <a:t>Verify</a:t>
            </a:r>
            <a:r>
              <a:rPr kumimoji="0" lang="cs-CZ" sz="800" b="0" i="0" u="none" strike="noStrike" cap="none" normalizeH="0" baseline="0" noProof="0" dirty="0">
                <a:ln>
                  <a:noFill/>
                </a:ln>
                <a:solidFill>
                  <a:srgbClr val="7C8186"/>
                </a:solidFill>
                <a:effectLst/>
                <a:uLnTx/>
                <a:uFillTx/>
                <a:latin typeface="Arial" panose="020B0604020202020204"/>
                <a:ea typeface="Arial"/>
                <a:cs typeface="Arial"/>
              </a:rPr>
              <a:t> </a:t>
            </a:r>
            <a:r>
              <a:rPr kumimoji="0" lang="cs-CZ" sz="800" b="0" i="0" u="none" strike="noStrike" cap="none" normalizeH="0" baseline="0" noProof="0" dirty="0" err="1">
                <a:ln>
                  <a:noFill/>
                </a:ln>
                <a:solidFill>
                  <a:srgbClr val="7C8186"/>
                </a:solidFill>
                <a:effectLst/>
                <a:uLnTx/>
                <a:uFillTx/>
                <a:latin typeface="Arial" panose="020B0604020202020204"/>
                <a:ea typeface="Arial"/>
                <a:cs typeface="Arial"/>
              </a:rPr>
              <a:t>Markets</a:t>
            </a:r>
            <a:r>
              <a:rPr kumimoji="0" lang="cs-CZ" sz="800" b="0" i="0" u="none" strike="noStrike" cap="none" normalizeH="0" baseline="0" noProof="0" dirty="0">
                <a:ln>
                  <a:noFill/>
                </a:ln>
                <a:solidFill>
                  <a:srgbClr val="7C8186"/>
                </a:solidFill>
                <a:effectLst/>
                <a:uLnTx/>
                <a:uFillTx/>
                <a:latin typeface="Arial" panose="020B0604020202020204"/>
                <a:ea typeface="Arial"/>
                <a:cs typeface="Arial"/>
              </a:rPr>
              <a:t>.</a:t>
            </a:r>
          </a:p>
        </p:txBody>
      </p:sp>
      <p:sp>
        <p:nvSpPr>
          <p:cNvPr id="3" name="Slide Number Placeholder 5">
            <a:extLst>
              <a:ext uri="{FF2B5EF4-FFF2-40B4-BE49-F238E27FC236}">
                <a16:creationId xmlns:a16="http://schemas.microsoft.com/office/drawing/2014/main" id="{BC9A967B-028F-97A8-A5E8-2B9BD733E821}"/>
              </a:ext>
            </a:extLst>
          </p:cNvPr>
          <p:cNvSpPr txBox="1">
            <a:spLocks/>
          </p:cNvSpPr>
          <p:nvPr/>
        </p:nvSpPr>
        <p:spPr>
          <a:xfrm>
            <a:off x="11325662" y="6354309"/>
            <a:ext cx="594694" cy="365125"/>
          </a:xfrm>
          <a:prstGeom prst="rect">
            <a:avLst/>
          </a:prstGeom>
        </p:spPr>
        <p:txBody>
          <a:bodyPr vert="horz" lIns="91440" tIns="45720" rIns="91440" bIns="45720" rtlCol="0" anchor="ctr"/>
          <a:lstStyle>
            <a:defPPr>
              <a:defRPr lang="en-US"/>
            </a:defPPr>
            <a:lvl1pPr marL="0" algn="r" defTabSz="914400" rtl="0" eaLnBrk="1" latinLnBrk="0" hangingPunct="1">
              <a:defRPr sz="1050" kern="1200">
                <a:solidFill>
                  <a:schemeClr val="bg1"/>
                </a:solidFill>
                <a:latin typeface="Arial" panose="020B0604020202020204" pitchFamily="34" charset="0"/>
                <a:ea typeface="+mn-ea"/>
                <a:cs typeface="Arial" panose="020B0604020202020204" pitchFamily="34"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974B82FF-0493-9B4A-98F3-E62EA06F0810}" type="slidenum">
              <a:rPr kumimoji="0" lang="en-US" sz="800" b="0" i="0" u="none" strike="noStrike" kern="1200" cap="none" spc="0" normalizeH="0" baseline="0" noProof="0" smtClean="0">
                <a:ln>
                  <a:noFill/>
                </a:ln>
                <a:solidFill>
                  <a:prstClr val="black"/>
                </a:solidFill>
                <a:effectLst/>
                <a:uLnTx/>
                <a:uFillTx/>
                <a:latin typeface="Arial" panose="020B0604020202020204" pitchFamily="34" charset="0"/>
                <a:ea typeface="+mn-ea"/>
                <a:cs typeface="Arial" panose="020B0604020202020204" pitchFamily="34" charset="0"/>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US" sz="8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p:txBody>
      </p:sp>
      <p:pic>
        <p:nvPicPr>
          <p:cNvPr id="10" name="Graphic 9">
            <a:extLst>
              <a:ext uri="{FF2B5EF4-FFF2-40B4-BE49-F238E27FC236}">
                <a16:creationId xmlns:a16="http://schemas.microsoft.com/office/drawing/2014/main" id="{7267C30C-ACE1-01E9-F467-205D7AF752E7}"/>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265900" y="6332952"/>
            <a:ext cx="916000" cy="380675"/>
          </a:xfrm>
          <a:prstGeom prst="rect">
            <a:avLst/>
          </a:prstGeom>
        </p:spPr>
      </p:pic>
      <p:sp>
        <p:nvSpPr>
          <p:cNvPr id="2" name="TextBox 1">
            <a:extLst>
              <a:ext uri="{FF2B5EF4-FFF2-40B4-BE49-F238E27FC236}">
                <a16:creationId xmlns:a16="http://schemas.microsoft.com/office/drawing/2014/main" id="{D3B7E4DD-A76C-4639-F809-C3736A84A252}"/>
              </a:ext>
            </a:extLst>
          </p:cNvPr>
          <p:cNvSpPr txBox="1"/>
          <p:nvPr/>
        </p:nvSpPr>
        <p:spPr>
          <a:xfrm>
            <a:off x="601722" y="5108610"/>
            <a:ext cx="6140632" cy="523220"/>
          </a:xfrm>
          <a:prstGeom prst="rect">
            <a:avLst/>
          </a:prstGeom>
          <a:noFill/>
        </p:spPr>
        <p:txBody>
          <a:bodyPr wrap="square" lIns="91440" tIns="45720" rIns="91440" bIns="45720" anchor="ctr">
            <a:spAutoFit/>
          </a:bodyPr>
          <a:lstStyle/>
          <a:p>
            <a:pPr>
              <a:defRPr/>
            </a:pPr>
            <a:r>
              <a:rPr lang="cs-CZ" sz="2800" b="1">
                <a:solidFill>
                  <a:srgbClr val="4D5154"/>
                </a:solidFill>
                <a:latin typeface="Arial" panose="020B0604020202020204"/>
                <a:cs typeface="Arial"/>
              </a:rPr>
              <a:t>A my jsme je ještě vylepšili.</a:t>
            </a:r>
          </a:p>
        </p:txBody>
      </p:sp>
      <p:pic>
        <p:nvPicPr>
          <p:cNvPr id="11" name="Obraz 10">
            <a:extLst>
              <a:ext uri="{FF2B5EF4-FFF2-40B4-BE49-F238E27FC236}">
                <a16:creationId xmlns:a16="http://schemas.microsoft.com/office/drawing/2014/main" id="{D7B297CB-9E5D-402C-AC4A-985EC532BCC7}"/>
              </a:ext>
            </a:extLst>
          </p:cNvPr>
          <p:cNvPicPr>
            <a:picLocks noChangeAspect="1"/>
          </p:cNvPicPr>
          <p:nvPr/>
        </p:nvPicPr>
        <p:blipFill>
          <a:blip r:embed="rId7"/>
          <a:stretch>
            <a:fillRect/>
          </a:stretch>
        </p:blipFill>
        <p:spPr>
          <a:xfrm>
            <a:off x="9545592" y="431801"/>
            <a:ext cx="2077417" cy="691081"/>
          </a:xfrm>
          <a:prstGeom prst="rect">
            <a:avLst/>
          </a:prstGeom>
        </p:spPr>
      </p:pic>
      <p:pic>
        <p:nvPicPr>
          <p:cNvPr id="18" name="Graphic 17">
            <a:extLst>
              <a:ext uri="{FF2B5EF4-FFF2-40B4-BE49-F238E27FC236}">
                <a16:creationId xmlns:a16="http://schemas.microsoft.com/office/drawing/2014/main" id="{AB0ABB65-3968-F880-C6C9-17F39991C2DD}"/>
              </a:ext>
            </a:extLst>
          </p:cNvPr>
          <p:cNvPicPr>
            <a:picLocks noChangeAspect="1"/>
          </p:cNvPicPr>
          <p:nvPr/>
        </p:nvPicPr>
        <p:blipFill>
          <a:blip r:embed="rId8">
            <a:extLst>
              <a:ext uri="{28A0092B-C50C-407E-A947-70E740481C1C}">
                <a14:useLocalDpi xmlns:a14="http://schemas.microsoft.com/office/drawing/2010/main" val="0"/>
              </a:ext>
            </a:extLst>
          </a:blip>
          <a:srcRect/>
          <a:stretch/>
        </p:blipFill>
        <p:spPr>
          <a:xfrm>
            <a:off x="5797900" y="979008"/>
            <a:ext cx="5394922" cy="4945343"/>
          </a:xfrm>
          <a:prstGeom prst="rect">
            <a:avLst/>
          </a:prstGeom>
        </p:spPr>
      </p:pic>
      <p:sp>
        <p:nvSpPr>
          <p:cNvPr id="6" name="Rectangle 5">
            <a:extLst>
              <a:ext uri="{FF2B5EF4-FFF2-40B4-BE49-F238E27FC236}">
                <a16:creationId xmlns:a16="http://schemas.microsoft.com/office/drawing/2014/main" id="{3F783192-81FD-6D08-B64C-874C1972FF5F}"/>
              </a:ext>
            </a:extLst>
          </p:cNvPr>
          <p:cNvSpPr/>
          <p:nvPr/>
        </p:nvSpPr>
        <p:spPr>
          <a:xfrm>
            <a:off x="7686392" y="3731405"/>
            <a:ext cx="1041149" cy="1377205"/>
          </a:xfrm>
          <a:prstGeom prst="rect">
            <a:avLst/>
          </a:prstGeom>
          <a:solidFill>
            <a:srgbClr val="C6F1F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a:extLst>
              <a:ext uri="{FF2B5EF4-FFF2-40B4-BE49-F238E27FC236}">
                <a16:creationId xmlns:a16="http://schemas.microsoft.com/office/drawing/2014/main" id="{7A514000-7E20-90F4-CA78-447236D602D0}"/>
              </a:ext>
            </a:extLst>
          </p:cNvPr>
          <p:cNvSpPr txBox="1"/>
          <p:nvPr/>
        </p:nvSpPr>
        <p:spPr>
          <a:xfrm>
            <a:off x="5797900" y="4143991"/>
            <a:ext cx="2929641" cy="935577"/>
          </a:xfrm>
          <a:prstGeom prst="rect">
            <a:avLst/>
          </a:prstGeom>
          <a:noFill/>
        </p:spPr>
        <p:txBody>
          <a:bodyPr wrap="square" lIns="91440" tIns="45720" rIns="91440" bIns="45720" anchor="ctr">
            <a:spAutoFit/>
          </a:bodyPr>
          <a:lstStyle/>
          <a:p>
            <a:pPr marL="0" marR="0" lvl="0" indent="0" algn="l" defTabSz="914400" rtl="0" eaLnBrk="1" fontAlgn="auto" latinLnBrk="0" hangingPunct="1">
              <a:lnSpc>
                <a:spcPct val="110000"/>
              </a:lnSpc>
              <a:spcBef>
                <a:spcPts val="0"/>
              </a:spcBef>
              <a:spcAft>
                <a:spcPts val="0"/>
              </a:spcAft>
              <a:buClrTx/>
              <a:buSzTx/>
              <a:buFontTx/>
              <a:buNone/>
              <a:tabLst/>
              <a:defRPr/>
            </a:pPr>
            <a:r>
              <a:rPr kumimoji="0" lang="cs-CZ" sz="5400" b="1" i="0" u="none" strike="noStrike" cap="none" normalizeH="0" baseline="0" noProof="0" dirty="0">
                <a:ln>
                  <a:noFill/>
                </a:ln>
                <a:solidFill>
                  <a:srgbClr val="07A9E0"/>
                </a:solidFill>
                <a:effectLst/>
                <a:uLnTx/>
                <a:uFillTx/>
                <a:latin typeface="Arial" panose="020B0604020202020204"/>
                <a:ea typeface="Arial"/>
                <a:cs typeface="+mn-cs"/>
              </a:rPr>
              <a:t>Světová</a:t>
            </a:r>
          </a:p>
        </p:txBody>
      </p:sp>
      <p:grpSp>
        <p:nvGrpSpPr>
          <p:cNvPr id="21" name="Group 20" hidden="1">
            <a:extLst>
              <a:ext uri="{FF2B5EF4-FFF2-40B4-BE49-F238E27FC236}">
                <a16:creationId xmlns:a16="http://schemas.microsoft.com/office/drawing/2014/main" id="{545D63FC-B3F4-71C6-8E80-25266125FEB6}"/>
              </a:ext>
            </a:extLst>
          </p:cNvPr>
          <p:cNvGrpSpPr/>
          <p:nvPr/>
        </p:nvGrpSpPr>
        <p:grpSpPr>
          <a:xfrm>
            <a:off x="5612520" y="1017827"/>
            <a:ext cx="5354053" cy="4906525"/>
            <a:chOff x="6338463" y="1964087"/>
            <a:chExt cx="4788370" cy="4388126"/>
          </a:xfrm>
        </p:grpSpPr>
        <p:pic>
          <p:nvPicPr>
            <p:cNvPr id="22" name="Graphic 21">
              <a:extLst>
                <a:ext uri="{FF2B5EF4-FFF2-40B4-BE49-F238E27FC236}">
                  <a16:creationId xmlns:a16="http://schemas.microsoft.com/office/drawing/2014/main" id="{FE3EF3F6-F46F-4987-8899-95275C4B6311}"/>
                </a:ext>
              </a:extLst>
            </p:cNvPr>
            <p:cNvPicPr>
              <a:picLocks noChangeAspect="1"/>
            </p:cNvPicPr>
            <p:nvPr/>
          </p:nvPicPr>
          <p:blipFill>
            <a:blip r:embed="rId9" cstate="screen">
              <a:extLst>
                <a:ext uri="{28A0092B-C50C-407E-A947-70E740481C1C}">
                  <a14:useLocalDpi xmlns:a14="http://schemas.microsoft.com/office/drawing/2010/main"/>
                </a:ext>
                <a:ext uri="{96DAC541-7B7A-43D3-8B79-37D633B846F1}">
                  <asvg:svgBlip xmlns:asvg="http://schemas.microsoft.com/office/drawing/2016/SVG/main" r:embed="rId10"/>
                </a:ext>
              </a:extLst>
            </a:blip>
            <a:stretch>
              <a:fillRect/>
            </a:stretch>
          </p:blipFill>
          <p:spPr>
            <a:xfrm>
              <a:off x="6738707" y="1964087"/>
              <a:ext cx="4388126" cy="4388126"/>
            </a:xfrm>
            <a:prstGeom prst="rect">
              <a:avLst/>
            </a:prstGeom>
          </p:spPr>
        </p:pic>
        <p:pic>
          <p:nvPicPr>
            <p:cNvPr id="23" name="Graphic 22">
              <a:extLst>
                <a:ext uri="{FF2B5EF4-FFF2-40B4-BE49-F238E27FC236}">
                  <a16:creationId xmlns:a16="http://schemas.microsoft.com/office/drawing/2014/main" id="{625CE034-2CB8-ADB0-BB59-0F84D48558D1}"/>
                </a:ext>
              </a:extLst>
            </p:cNvPr>
            <p:cNvPicPr>
              <a:picLocks noChangeAspect="1"/>
            </p:cNvPicPr>
            <p:nvPr/>
          </p:nvPicPr>
          <p:blipFill>
            <a:blip r:embed="rId11">
              <a:extLst>
                <a:ext uri="{96DAC541-7B7A-43D3-8B79-37D633B846F1}">
                  <asvg:svgBlip xmlns:asvg="http://schemas.microsoft.com/office/drawing/2016/SVG/main" r:embed="rId12"/>
                </a:ext>
              </a:extLst>
            </a:blip>
            <a:stretch>
              <a:fillRect/>
            </a:stretch>
          </p:blipFill>
          <p:spPr>
            <a:xfrm>
              <a:off x="6338463" y="3222227"/>
              <a:ext cx="3056406" cy="2286645"/>
            </a:xfrm>
            <a:prstGeom prst="rect">
              <a:avLst/>
            </a:prstGeom>
          </p:spPr>
        </p:pic>
      </p:grpSp>
      <p:sp>
        <p:nvSpPr>
          <p:cNvPr id="9" name="TextBox 8">
            <a:extLst>
              <a:ext uri="{FF2B5EF4-FFF2-40B4-BE49-F238E27FC236}">
                <a16:creationId xmlns:a16="http://schemas.microsoft.com/office/drawing/2014/main" id="{41F2AF79-F01B-250D-E63C-2837166C64F4}"/>
              </a:ext>
            </a:extLst>
          </p:cNvPr>
          <p:cNvSpPr txBox="1"/>
          <p:nvPr/>
        </p:nvSpPr>
        <p:spPr>
          <a:xfrm>
            <a:off x="9207219" y="3663018"/>
            <a:ext cx="2929641" cy="1591398"/>
          </a:xfrm>
          <a:prstGeom prst="rect">
            <a:avLst/>
          </a:prstGeom>
          <a:noFill/>
        </p:spPr>
        <p:txBody>
          <a:bodyPr wrap="square" lIns="91440" tIns="45720" rIns="91440" bIns="45720" anchor="ctr">
            <a:spAutoFit/>
          </a:bodyPr>
          <a:lstStyle/>
          <a:p>
            <a:pPr marL="0" marR="0" lvl="0" indent="0" algn="l" defTabSz="914400" rtl="0" eaLnBrk="1" fontAlgn="auto" latinLnBrk="0" hangingPunct="1">
              <a:lnSpc>
                <a:spcPct val="110000"/>
              </a:lnSpc>
              <a:spcBef>
                <a:spcPts val="0"/>
              </a:spcBef>
              <a:spcAft>
                <a:spcPts val="0"/>
              </a:spcAft>
              <a:buClrTx/>
              <a:buSzTx/>
              <a:buFontTx/>
              <a:buNone/>
              <a:tabLst/>
              <a:defRPr/>
            </a:pPr>
            <a:r>
              <a:rPr kumimoji="0" lang="en-US" sz="9600" b="1" i="0" u="none" strike="noStrike" cap="none" normalizeH="0" baseline="0" noProof="0" dirty="0">
                <a:ln>
                  <a:noFill/>
                </a:ln>
                <a:solidFill>
                  <a:srgbClr val="07A9E0"/>
                </a:solidFill>
                <a:effectLst/>
                <a:uLnTx/>
                <a:uFillTx/>
                <a:latin typeface="Arial" panose="020B0604020202020204"/>
                <a:ea typeface="Arial"/>
                <a:cs typeface="+mn-cs"/>
              </a:rPr>
              <a:t>.</a:t>
            </a:r>
            <a:endParaRPr kumimoji="0" lang="cs-CZ" sz="9600" b="1" i="0" u="none" strike="noStrike" cap="none" normalizeH="0" baseline="0" noProof="0" dirty="0">
              <a:ln>
                <a:noFill/>
              </a:ln>
              <a:solidFill>
                <a:srgbClr val="07A9E0"/>
              </a:solidFill>
              <a:effectLst/>
              <a:uLnTx/>
              <a:uFillTx/>
              <a:latin typeface="Arial" panose="020B0604020202020204"/>
              <a:ea typeface="Arial"/>
              <a:cs typeface="+mn-cs"/>
            </a:endParaRPr>
          </a:p>
        </p:txBody>
      </p:sp>
    </p:spTree>
    <p:extLst>
      <p:ext uri="{BB962C8B-B14F-4D97-AF65-F5344CB8AC3E}">
        <p14:creationId xmlns:p14="http://schemas.microsoft.com/office/powerpoint/2010/main" val="6439423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22401C6-E22D-287B-A78C-CD7DC708E241}"/>
            </a:ext>
          </a:extLst>
        </p:cNvPr>
        <p:cNvGrpSpPr/>
        <p:nvPr/>
      </p:nvGrpSpPr>
      <p:grpSpPr>
        <a:xfrm>
          <a:off x="0" y="0"/>
          <a:ext cx="0" cy="0"/>
          <a:chOff x="0" y="0"/>
          <a:chExt cx="0" cy="0"/>
        </a:xfrm>
      </p:grpSpPr>
      <p:pic>
        <p:nvPicPr>
          <p:cNvPr id="42" name="Picture 41" descr="A picture containing indoor, countertop, window, home appliance&#10;&#10;Description automatically generated">
            <a:extLst>
              <a:ext uri="{FF2B5EF4-FFF2-40B4-BE49-F238E27FC236}">
                <a16:creationId xmlns:a16="http://schemas.microsoft.com/office/drawing/2014/main" id="{35B145A3-2DF6-56FD-8B8B-E1F0E73C6A3F}"/>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l="31433" t="55430" r="42197" b="7656"/>
          <a:stretch/>
        </p:blipFill>
        <p:spPr>
          <a:xfrm>
            <a:off x="7254361" y="1"/>
            <a:ext cx="4937640" cy="6857999"/>
          </a:xfrm>
          <a:prstGeom prst="rect">
            <a:avLst/>
          </a:prstGeom>
        </p:spPr>
      </p:pic>
      <p:sp>
        <p:nvSpPr>
          <p:cNvPr id="3" name="Prostokąt zaokrąglony 2">
            <a:extLst>
              <a:ext uri="{FF2B5EF4-FFF2-40B4-BE49-F238E27FC236}">
                <a16:creationId xmlns:a16="http://schemas.microsoft.com/office/drawing/2014/main" id="{D76AA92F-B5DC-A42C-2199-E83D8B507B99}"/>
              </a:ext>
            </a:extLst>
          </p:cNvPr>
          <p:cNvSpPr/>
          <p:nvPr/>
        </p:nvSpPr>
        <p:spPr>
          <a:xfrm>
            <a:off x="5911280" y="4215928"/>
            <a:ext cx="2138381" cy="2138381"/>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pl-PL"/>
          </a:p>
        </p:txBody>
      </p:sp>
      <p:sp>
        <p:nvSpPr>
          <p:cNvPr id="2" name="Title 1">
            <a:extLst>
              <a:ext uri="{FF2B5EF4-FFF2-40B4-BE49-F238E27FC236}">
                <a16:creationId xmlns:a16="http://schemas.microsoft.com/office/drawing/2014/main" id="{6DE6575A-5B8B-21F1-F58F-778B8CD800D8}"/>
              </a:ext>
            </a:extLst>
          </p:cNvPr>
          <p:cNvSpPr>
            <a:spLocks noGrp="1"/>
          </p:cNvSpPr>
          <p:nvPr>
            <p:ph type="ctrTitle"/>
          </p:nvPr>
        </p:nvSpPr>
        <p:spPr>
          <a:xfrm>
            <a:off x="532733" y="595079"/>
            <a:ext cx="11090276" cy="558872"/>
          </a:xfrm>
          <a:noFill/>
        </p:spPr>
        <p:txBody>
          <a:bodyPr/>
          <a:lstStyle/>
          <a:p>
            <a:r>
              <a:rPr lang="cs-CZ">
                <a:solidFill>
                  <a:srgbClr val="00A9E0"/>
                </a:solidFill>
                <a:latin typeface="Arial"/>
                <a:ea typeface="Arial"/>
                <a:cs typeface="Arial"/>
              </a:rPr>
              <a:t>Tradice eSpring</a:t>
            </a:r>
            <a:r>
              <a:rPr lang="cs-CZ" baseline="30000">
                <a:solidFill>
                  <a:srgbClr val="00A9E0"/>
                </a:solidFill>
                <a:latin typeface="Arial"/>
                <a:ea typeface="Arial"/>
                <a:cs typeface="Arial"/>
              </a:rPr>
              <a:t>TM</a:t>
            </a:r>
          </a:p>
        </p:txBody>
      </p:sp>
      <p:pic>
        <p:nvPicPr>
          <p:cNvPr id="44" name="Picture 43" descr="A picture containing cylinder, home appliance, indoor, white&#10;&#10;Description automatically generated">
            <a:extLst>
              <a:ext uri="{FF2B5EF4-FFF2-40B4-BE49-F238E27FC236}">
                <a16:creationId xmlns:a16="http://schemas.microsoft.com/office/drawing/2014/main" id="{046CF06C-3C73-A4F0-EF03-4230267FF1CB}"/>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l="14890" t="782" r="15075" b="8102"/>
          <a:stretch/>
        </p:blipFill>
        <p:spPr>
          <a:xfrm>
            <a:off x="489541" y="4485488"/>
            <a:ext cx="1674035" cy="1628329"/>
          </a:xfrm>
          <a:prstGeom prst="roundRect">
            <a:avLst/>
          </a:prstGeom>
        </p:spPr>
      </p:pic>
      <p:pic>
        <p:nvPicPr>
          <p:cNvPr id="45" name="Picture 44" descr="A picture containing box, design, indoor, ceramic&#10;&#10;Description automatically generated">
            <a:extLst>
              <a:ext uri="{FF2B5EF4-FFF2-40B4-BE49-F238E27FC236}">
                <a16:creationId xmlns:a16="http://schemas.microsoft.com/office/drawing/2014/main" id="{01374CFF-95F5-1469-C615-43D40F25CB03}"/>
              </a:ext>
            </a:extLst>
          </p:cNvPr>
          <p:cNvPicPr>
            <a:picLocks noChangeAspect="1"/>
          </p:cNvPicPr>
          <p:nvPr/>
        </p:nvPicPr>
        <p:blipFill rotWithShape="1">
          <a:blip r:embed="rId5" cstate="screen">
            <a:extLst>
              <a:ext uri="{28A0092B-C50C-407E-A947-70E740481C1C}">
                <a14:useLocalDpi xmlns:a14="http://schemas.microsoft.com/office/drawing/2010/main"/>
              </a:ext>
            </a:extLst>
          </a:blip>
          <a:srcRect l="9891" t="1640" r="19960" b="4881"/>
          <a:stretch/>
        </p:blipFill>
        <p:spPr>
          <a:xfrm>
            <a:off x="2430475" y="4470400"/>
            <a:ext cx="1634256" cy="1628328"/>
          </a:xfrm>
          <a:prstGeom prst="roundRect">
            <a:avLst/>
          </a:prstGeom>
        </p:spPr>
      </p:pic>
      <p:pic>
        <p:nvPicPr>
          <p:cNvPr id="47" name="Picture 46" descr="A picture containing gadget, electronic device, mobile phone, electronics&#10;&#10;Description automatically generated">
            <a:extLst>
              <a:ext uri="{FF2B5EF4-FFF2-40B4-BE49-F238E27FC236}">
                <a16:creationId xmlns:a16="http://schemas.microsoft.com/office/drawing/2014/main" id="{023AC75A-7D17-A8AE-C5CE-C22FC99237F6}"/>
              </a:ext>
            </a:extLst>
          </p:cNvPr>
          <p:cNvPicPr>
            <a:picLocks noChangeAspect="1"/>
          </p:cNvPicPr>
          <p:nvPr/>
        </p:nvPicPr>
        <p:blipFill rotWithShape="1">
          <a:blip r:embed="rId6" cstate="screen">
            <a:extLst>
              <a:ext uri="{28A0092B-C50C-407E-A947-70E740481C1C}">
                <a14:useLocalDpi xmlns:a14="http://schemas.microsoft.com/office/drawing/2010/main"/>
              </a:ext>
            </a:extLst>
          </a:blip>
          <a:srcRect l="15932" t="6366" r="17338" b="4790"/>
          <a:stretch/>
        </p:blipFill>
        <p:spPr>
          <a:xfrm>
            <a:off x="4315417" y="4470229"/>
            <a:ext cx="1634256" cy="1626835"/>
          </a:xfrm>
          <a:prstGeom prst="roundRect">
            <a:avLst/>
          </a:prstGeom>
        </p:spPr>
      </p:pic>
      <p:pic>
        <p:nvPicPr>
          <p:cNvPr id="49" name="Picture 48" descr="A picture containing cylinder, home appliance, indoor, design&#10;&#10;Description automatically generated">
            <a:extLst>
              <a:ext uri="{FF2B5EF4-FFF2-40B4-BE49-F238E27FC236}">
                <a16:creationId xmlns:a16="http://schemas.microsoft.com/office/drawing/2014/main" id="{C72C65B1-8303-979D-8B07-0E0826B24B03}"/>
              </a:ext>
            </a:extLst>
          </p:cNvPr>
          <p:cNvPicPr>
            <a:picLocks noChangeAspect="1"/>
          </p:cNvPicPr>
          <p:nvPr/>
        </p:nvPicPr>
        <p:blipFill rotWithShape="1">
          <a:blip r:embed="rId7" cstate="screen">
            <a:extLst>
              <a:ext uri="{28A0092B-C50C-407E-A947-70E740481C1C}">
                <a14:useLocalDpi xmlns:a14="http://schemas.microsoft.com/office/drawing/2010/main"/>
              </a:ext>
            </a:extLst>
          </a:blip>
          <a:srcRect l="13556" t="2674" r="18818" b="2318"/>
          <a:stretch/>
        </p:blipFill>
        <p:spPr>
          <a:xfrm>
            <a:off x="6200359" y="4470400"/>
            <a:ext cx="1560225" cy="1628328"/>
          </a:xfrm>
          <a:prstGeom prst="roundRect">
            <a:avLst/>
          </a:prstGeom>
        </p:spPr>
      </p:pic>
      <p:sp>
        <p:nvSpPr>
          <p:cNvPr id="53" name="TextBox 52">
            <a:extLst>
              <a:ext uri="{FF2B5EF4-FFF2-40B4-BE49-F238E27FC236}">
                <a16:creationId xmlns:a16="http://schemas.microsoft.com/office/drawing/2014/main" id="{3582379F-F7D1-1D83-4116-D9B7F0F9D2CD}"/>
              </a:ext>
            </a:extLst>
          </p:cNvPr>
          <p:cNvSpPr txBox="1"/>
          <p:nvPr/>
        </p:nvSpPr>
        <p:spPr>
          <a:xfrm>
            <a:off x="8634367" y="2717800"/>
            <a:ext cx="3234647" cy="120032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cs-CZ" sz="7200" b="1" u="none" strike="noStrike" cap="none" normalizeH="0" baseline="0" noProof="0">
                <a:ln>
                  <a:noFill/>
                </a:ln>
                <a:solidFill>
                  <a:srgbClr val="FFFFFF"/>
                </a:solidFill>
                <a:effectLst/>
                <a:uLnTx/>
                <a:uFillTx/>
                <a:latin typeface="GT Walsheim Pro Black" pitchFamily="2" charset="0"/>
              </a:rPr>
              <a:t>2025</a:t>
            </a:r>
          </a:p>
        </p:txBody>
      </p:sp>
      <p:sp>
        <p:nvSpPr>
          <p:cNvPr id="54" name="Slide Number Placeholder 5">
            <a:extLst>
              <a:ext uri="{FF2B5EF4-FFF2-40B4-BE49-F238E27FC236}">
                <a16:creationId xmlns:a16="http://schemas.microsoft.com/office/drawing/2014/main" id="{088D0BE1-8601-D5AB-0E16-4010DA7721F0}"/>
              </a:ext>
            </a:extLst>
          </p:cNvPr>
          <p:cNvSpPr txBox="1">
            <a:spLocks/>
          </p:cNvSpPr>
          <p:nvPr/>
        </p:nvSpPr>
        <p:spPr>
          <a:xfrm>
            <a:off x="11325662" y="6354309"/>
            <a:ext cx="594694" cy="365125"/>
          </a:xfrm>
          <a:prstGeom prst="rect">
            <a:avLst/>
          </a:prstGeom>
        </p:spPr>
        <p:txBody>
          <a:bodyPr vert="horz" lIns="91440" tIns="45720" rIns="91440" bIns="45720" rtlCol="0" anchor="ctr"/>
          <a:lstStyle>
            <a:defPPr>
              <a:defRPr lang="en-US"/>
            </a:defPPr>
            <a:lvl1pPr marL="0" algn="r" defTabSz="914400" rtl="0" eaLnBrk="1" latinLnBrk="0" hangingPunct="1">
              <a:defRPr sz="1050" kern="1200">
                <a:solidFill>
                  <a:schemeClr val="bg1"/>
                </a:solidFill>
                <a:latin typeface="Arial" panose="020B0604020202020204" pitchFamily="34" charset="0"/>
                <a:ea typeface="+mn-ea"/>
                <a:cs typeface="Arial" panose="020B0604020202020204" pitchFamily="34"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974B82FF-0493-9B4A-98F3-E62EA06F0810}" type="slidenum">
              <a:rPr kumimoji="0" lang="en-US" sz="800" b="0" i="0" u="none" strike="noStrike" kern="1200" cap="none" spc="0" normalizeH="0" baseline="0" noProof="0" smtClean="0">
                <a:ln>
                  <a:noFill/>
                </a:ln>
                <a:solidFill>
                  <a:srgbClr val="FFFFFF"/>
                </a:solidFill>
                <a:effectLst/>
                <a:uLnTx/>
                <a:uFillTx/>
                <a:latin typeface="Arial" panose="020B0604020202020204" pitchFamily="34" charset="0"/>
                <a:ea typeface="+mn-ea"/>
                <a:cs typeface="Arial" panose="020B0604020202020204" pitchFamily="34" charset="0"/>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US" sz="800" b="0" i="0" u="none" strike="noStrike" kern="120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endParaRPr>
          </a:p>
        </p:txBody>
      </p:sp>
      <p:sp>
        <p:nvSpPr>
          <p:cNvPr id="5" name="Content Placeholder 2">
            <a:extLst>
              <a:ext uri="{FF2B5EF4-FFF2-40B4-BE49-F238E27FC236}">
                <a16:creationId xmlns:a16="http://schemas.microsoft.com/office/drawing/2014/main" id="{23238C96-9313-EEEB-86B1-8270E0867AF7}"/>
              </a:ext>
            </a:extLst>
          </p:cNvPr>
          <p:cNvSpPr txBox="1">
            <a:spLocks/>
          </p:cNvSpPr>
          <p:nvPr/>
        </p:nvSpPr>
        <p:spPr>
          <a:xfrm>
            <a:off x="728949" y="1329596"/>
            <a:ext cx="5367051" cy="3138703"/>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Clr>
                <a:srgbClr val="F8710D"/>
              </a:buClr>
              <a:buFont typeface="Arial" panose="020B0604020202020204" pitchFamily="34" charset="0"/>
              <a:buChar char="•"/>
              <a:defRPr sz="2800" kern="1200">
                <a:solidFill>
                  <a:srgbClr val="014552"/>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Clr>
                <a:srgbClr val="F8710D"/>
              </a:buClr>
              <a:buFont typeface="Arial" panose="020B0604020202020204" pitchFamily="34" charset="0"/>
              <a:buChar char="•"/>
              <a:defRPr sz="2400" kern="1200">
                <a:solidFill>
                  <a:srgbClr val="014552"/>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Clr>
                <a:srgbClr val="F8710D"/>
              </a:buClr>
              <a:buFont typeface="Arial" panose="020B0604020202020204" pitchFamily="34" charset="0"/>
              <a:buChar char="•"/>
              <a:defRPr sz="2000" kern="1200">
                <a:solidFill>
                  <a:srgbClr val="014552"/>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Clr>
                <a:srgbClr val="F8710D"/>
              </a:buClr>
              <a:buFont typeface="Arial" panose="020B0604020202020204" pitchFamily="34" charset="0"/>
              <a:buChar char="•"/>
              <a:defRPr sz="1800" kern="1200">
                <a:solidFill>
                  <a:srgbClr val="014552"/>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Clr>
                <a:srgbClr val="F8710D"/>
              </a:buClr>
              <a:buFont typeface="Arial" panose="020B0604020202020204" pitchFamily="34" charset="0"/>
              <a:buChar char="•"/>
              <a:defRPr sz="1800" kern="1200">
                <a:solidFill>
                  <a:srgbClr val="014552"/>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20000"/>
              </a:lnSpc>
              <a:buClr>
                <a:srgbClr val="00B0B7"/>
              </a:buClr>
            </a:pPr>
            <a:r>
              <a:rPr lang="cs-CZ" sz="1800" dirty="0">
                <a:solidFill>
                  <a:srgbClr val="4D5154"/>
                </a:solidFill>
                <a:latin typeface="Arial"/>
                <a:cs typeface="Arial"/>
              </a:rPr>
              <a:t>40 let vědy a inovací</a:t>
            </a:r>
          </a:p>
          <a:p>
            <a:pPr>
              <a:lnSpc>
                <a:spcPct val="120000"/>
              </a:lnSpc>
              <a:buClr>
                <a:srgbClr val="00B0B7"/>
              </a:buClr>
            </a:pPr>
            <a:r>
              <a:rPr lang="cs-CZ" sz="1800" dirty="0">
                <a:solidFill>
                  <a:srgbClr val="4D5154"/>
                </a:solidFill>
                <a:latin typeface="Arial"/>
                <a:cs typeface="Arial"/>
              </a:rPr>
              <a:t>Udržitelná technologie, propracovaný design a výkonnost na špičkové úrovni</a:t>
            </a:r>
          </a:p>
          <a:p>
            <a:pPr>
              <a:lnSpc>
                <a:spcPct val="120000"/>
              </a:lnSpc>
              <a:buClr>
                <a:srgbClr val="00B0B7"/>
              </a:buClr>
            </a:pPr>
            <a:r>
              <a:rPr lang="cs-CZ" sz="1800" dirty="0">
                <a:solidFill>
                  <a:srgbClr val="4D5154"/>
                </a:solidFill>
                <a:latin typeface="Arial"/>
                <a:cs typeface="Arial"/>
              </a:rPr>
              <a:t>Řešení zaměřená na lidi</a:t>
            </a:r>
          </a:p>
          <a:p>
            <a:pPr>
              <a:lnSpc>
                <a:spcPct val="120000"/>
              </a:lnSpc>
              <a:buClr>
                <a:srgbClr val="00B0B7"/>
              </a:buClr>
            </a:pPr>
            <a:r>
              <a:rPr lang="cs-CZ" sz="1800" dirty="0">
                <a:solidFill>
                  <a:srgbClr val="4D5154"/>
                </a:solidFill>
                <a:latin typeface="Arial"/>
                <a:cs typeface="Arial"/>
              </a:rPr>
              <a:t>Testování, kontrola a certifikace od třetích stran</a:t>
            </a:r>
          </a:p>
          <a:p>
            <a:pPr>
              <a:lnSpc>
                <a:spcPct val="120000"/>
              </a:lnSpc>
              <a:buClr>
                <a:srgbClr val="00B0B7"/>
              </a:buClr>
            </a:pPr>
            <a:r>
              <a:rPr lang="cs-CZ" sz="1800" dirty="0">
                <a:solidFill>
                  <a:srgbClr val="4D5154"/>
                </a:solidFill>
                <a:latin typeface="Arial"/>
                <a:cs typeface="Arial"/>
              </a:rPr>
              <a:t>10 miliónů jednotek prodaných po celém světě (od roku 2021)*</a:t>
            </a:r>
          </a:p>
        </p:txBody>
      </p:sp>
      <p:sp>
        <p:nvSpPr>
          <p:cNvPr id="21" name="Content Placeholder 2">
            <a:extLst>
              <a:ext uri="{FF2B5EF4-FFF2-40B4-BE49-F238E27FC236}">
                <a16:creationId xmlns:a16="http://schemas.microsoft.com/office/drawing/2014/main" id="{E9FC730A-8E3B-257B-2722-C89C6D2AB90F}"/>
              </a:ext>
            </a:extLst>
          </p:cNvPr>
          <p:cNvSpPr>
            <a:spLocks noGrp="1"/>
          </p:cNvSpPr>
          <p:nvPr>
            <p:ph sz="quarter" idx="4"/>
          </p:nvPr>
        </p:nvSpPr>
        <p:spPr>
          <a:xfrm>
            <a:off x="779347" y="6466560"/>
            <a:ext cx="5716395" cy="379452"/>
          </a:xfrm>
        </p:spPr>
        <p:txBody>
          <a:bodyPr vert="horz" lIns="91440" tIns="45720" rIns="91440" bIns="45720" rtlCol="0" anchor="t">
            <a:normAutofit/>
          </a:bodyPr>
          <a:lstStyle/>
          <a:p>
            <a:pPr>
              <a:buNone/>
            </a:pPr>
            <a:r>
              <a:rPr lang="cs-CZ" sz="900" dirty="0">
                <a:solidFill>
                  <a:srgbClr val="333333"/>
                </a:solidFill>
                <a:latin typeface="Segoe UI"/>
                <a:cs typeface="Segoe UI"/>
              </a:rPr>
              <a:t>* Od listopadu 2024, aktualizace prognózy prodeje </a:t>
            </a:r>
            <a:r>
              <a:rPr lang="cs-CZ" sz="900" dirty="0" err="1">
                <a:solidFill>
                  <a:srgbClr val="333333"/>
                </a:solidFill>
                <a:latin typeface="Segoe UI"/>
                <a:cs typeface="Segoe UI"/>
              </a:rPr>
              <a:t>eSpring</a:t>
            </a:r>
            <a:endParaRPr lang="cs-CZ" sz="900" dirty="0">
              <a:solidFill>
                <a:srgbClr val="333333"/>
              </a:solidFill>
              <a:latin typeface="Segoe UI"/>
              <a:cs typeface="Segoe UI"/>
            </a:endParaRPr>
          </a:p>
        </p:txBody>
      </p:sp>
    </p:spTree>
    <p:extLst>
      <p:ext uri="{BB962C8B-B14F-4D97-AF65-F5344CB8AC3E}">
        <p14:creationId xmlns:p14="http://schemas.microsoft.com/office/powerpoint/2010/main" val="426506909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Graphic 1">
            <a:extLst>
              <a:ext uri="{FF2B5EF4-FFF2-40B4-BE49-F238E27FC236}">
                <a16:creationId xmlns:a16="http://schemas.microsoft.com/office/drawing/2014/main" id="{EC18B434-774B-284C-AF40-1824CF25CF02}"/>
              </a:ext>
            </a:extLst>
          </p:cNvPr>
          <p:cNvPicPr>
            <a:picLocks noChangeAspect="1"/>
          </p:cNvPicPr>
          <p:nvPr/>
        </p:nvPicPr>
        <p:blipFill rotWithShape="1">
          <a:blip r:embed="rId3" cstate="screen">
            <a:extLst>
              <a:ext uri="{28A0092B-C50C-407E-A947-70E740481C1C}">
                <a14:useLocalDpi xmlns:a14="http://schemas.microsoft.com/office/drawing/2010/main"/>
              </a:ext>
              <a:ext uri="{96DAC541-7B7A-43D3-8B79-37D633B846F1}">
                <asvg:svgBlip xmlns:asvg="http://schemas.microsoft.com/office/drawing/2016/SVG/main" r:embed="rId4"/>
              </a:ext>
            </a:extLst>
          </a:blip>
          <a:srcRect r="20573" b="5084"/>
          <a:stretch/>
        </p:blipFill>
        <p:spPr>
          <a:xfrm>
            <a:off x="-1" y="1556303"/>
            <a:ext cx="12192001" cy="5301698"/>
          </a:xfrm>
          <a:prstGeom prst="rect">
            <a:avLst/>
          </a:prstGeom>
        </p:spPr>
      </p:pic>
      <p:sp>
        <p:nvSpPr>
          <p:cNvPr id="5" name="CaixaDeTexto 6">
            <a:extLst>
              <a:ext uri="{FF2B5EF4-FFF2-40B4-BE49-F238E27FC236}">
                <a16:creationId xmlns:a16="http://schemas.microsoft.com/office/drawing/2014/main" id="{B7143C3F-86B7-0564-8BEA-2901718A8249}"/>
              </a:ext>
            </a:extLst>
          </p:cNvPr>
          <p:cNvSpPr txBox="1"/>
          <p:nvPr/>
        </p:nvSpPr>
        <p:spPr>
          <a:xfrm>
            <a:off x="439701" y="2579926"/>
            <a:ext cx="7271425" cy="2108269"/>
          </a:xfrm>
          <a:prstGeom prst="rect">
            <a:avLst/>
          </a:prstGeom>
          <a:noFill/>
        </p:spPr>
        <p:txBody>
          <a:bodyPr wrap="square" lIns="91440" tIns="45720" rIns="91440" bIns="45720" anchor="t">
            <a:spAutoFit/>
          </a:bodyPr>
          <a:lstStyle/>
          <a:p>
            <a:pPr>
              <a:spcAft>
                <a:spcPts val="1800"/>
              </a:spcAft>
              <a:defRPr/>
            </a:pPr>
            <a:r>
              <a:rPr kumimoji="0" lang="cs-CZ" sz="2800" b="0" i="0" u="none" strike="noStrike" cap="none" normalizeH="0" baseline="0" noProof="0" dirty="0">
                <a:ln>
                  <a:noFill/>
                </a:ln>
                <a:solidFill>
                  <a:srgbClr val="FFFFFF"/>
                </a:solidFill>
                <a:effectLst/>
                <a:uLnTx/>
                <a:uFillTx/>
                <a:latin typeface="Arial" panose="020B0604020202020204"/>
                <a:ea typeface="Arial"/>
                <a:cs typeface="+mn-cs"/>
              </a:rPr>
              <a:t>V roce </a:t>
            </a:r>
            <a:r>
              <a:rPr kumimoji="0" lang="cs-CZ" sz="3200" b="1" i="0" u="none" strike="noStrike" cap="none" normalizeH="0" baseline="0" noProof="0" dirty="0">
                <a:ln>
                  <a:noFill/>
                </a:ln>
                <a:solidFill>
                  <a:srgbClr val="FFFFFF"/>
                </a:solidFill>
                <a:effectLst/>
                <a:uLnTx/>
                <a:uFillTx/>
                <a:latin typeface="Arial" panose="020B0604020202020204"/>
                <a:ea typeface="Arial"/>
                <a:cs typeface="+mn-cs"/>
              </a:rPr>
              <a:t>2023 </a:t>
            </a:r>
            <a:r>
              <a:rPr lang="cs-CZ" sz="2800" dirty="0">
                <a:solidFill>
                  <a:srgbClr val="FFFFFF"/>
                </a:solidFill>
                <a:latin typeface="Arial" panose="020B0604020202020204"/>
                <a:ea typeface="Arial"/>
                <a:cs typeface="+mn-cs"/>
              </a:rPr>
              <a:t>měl</a:t>
            </a:r>
            <a:r>
              <a:rPr lang="cs-CZ" sz="3200" b="1" dirty="0">
                <a:solidFill>
                  <a:srgbClr val="FFFFFF"/>
                </a:solidFill>
                <a:latin typeface="Arial" panose="020B0604020202020204"/>
                <a:ea typeface="Arial"/>
                <a:cs typeface="+mn-cs"/>
              </a:rPr>
              <a:t> </a:t>
            </a:r>
            <a:r>
              <a:rPr lang="cs-CZ" sz="2800" dirty="0">
                <a:solidFill>
                  <a:srgbClr val="FFFFFF"/>
                </a:solidFill>
                <a:latin typeface="Arial" panose="020B0604020202020204"/>
                <a:ea typeface="Arial"/>
                <a:cs typeface="+mn-cs"/>
              </a:rPr>
              <a:t>evropský</a:t>
            </a:r>
            <a:r>
              <a:rPr kumimoji="0" lang="cs-CZ" sz="2800" b="0" i="0" u="none" strike="noStrike" cap="none" normalizeH="0" baseline="0" noProof="0" dirty="0">
                <a:ln>
                  <a:noFill/>
                </a:ln>
                <a:solidFill>
                  <a:srgbClr val="FFFFFF"/>
                </a:solidFill>
                <a:effectLst/>
                <a:uLnTx/>
                <a:uFillTx/>
                <a:latin typeface="Arial" panose="020B0604020202020204"/>
                <a:ea typeface="Arial"/>
                <a:cs typeface="+mn-cs"/>
              </a:rPr>
              <a:t> trh se zařízeními na úpravu pitné vody pro domácnosti</a:t>
            </a:r>
            <a:r>
              <a:rPr kumimoji="0" lang="cs-CZ" sz="2800" b="0" i="0" u="none" strike="noStrike" cap="none" normalizeH="0" baseline="30000" noProof="0" dirty="0">
                <a:ln>
                  <a:noFill/>
                </a:ln>
                <a:solidFill>
                  <a:srgbClr val="FFFFFF"/>
                </a:solidFill>
                <a:effectLst/>
                <a:uLnTx/>
                <a:uFillTx/>
                <a:latin typeface="Arial" panose="020B0604020202020204"/>
                <a:ea typeface="Arial"/>
                <a:cs typeface="+mn-cs"/>
              </a:rPr>
              <a:t>*</a:t>
            </a:r>
            <a:r>
              <a:rPr kumimoji="0" lang="cs-CZ" sz="2800" b="0" i="0" u="none" strike="noStrike" cap="none" normalizeH="0" baseline="0" noProof="0" dirty="0">
                <a:ln>
                  <a:noFill/>
                </a:ln>
                <a:solidFill>
                  <a:srgbClr val="FFFFFF"/>
                </a:solidFill>
                <a:effectLst/>
                <a:uLnTx/>
                <a:uFillTx/>
                <a:latin typeface="Arial" panose="020B0604020202020204"/>
                <a:ea typeface="Arial"/>
                <a:cs typeface="+mn-cs"/>
              </a:rPr>
              <a:t> hodnotu více než </a:t>
            </a:r>
            <a:r>
              <a:rPr kumimoji="0" lang="cs-CZ" sz="2800" b="1" i="0" u="none" strike="noStrike" cap="none" normalizeH="0" baseline="0" noProof="0" dirty="0">
                <a:ln>
                  <a:noFill/>
                </a:ln>
                <a:solidFill>
                  <a:srgbClr val="FFFFFF"/>
                </a:solidFill>
                <a:effectLst/>
                <a:uLnTx/>
                <a:uFillTx/>
                <a:latin typeface="Arial" panose="020B0604020202020204"/>
                <a:ea typeface="Arial"/>
                <a:cs typeface="Times New Roman"/>
              </a:rPr>
              <a:t>4,5 miliardy USD</a:t>
            </a:r>
          </a:p>
          <a:p>
            <a:pPr marL="0" marR="0" lvl="0" indent="0" algn="l" defTabSz="914400" rtl="0" eaLnBrk="1" fontAlgn="auto" latinLnBrk="0" hangingPunct="1">
              <a:lnSpc>
                <a:spcPct val="100000"/>
              </a:lnSpc>
              <a:spcBef>
                <a:spcPts val="0"/>
              </a:spcBef>
              <a:spcAft>
                <a:spcPts val="1800"/>
              </a:spcAft>
              <a:buClrTx/>
              <a:buSzTx/>
              <a:buFontTx/>
              <a:buNone/>
              <a:tabLst/>
              <a:defRPr/>
            </a:pPr>
            <a:endParaRPr kumimoji="0" lang="en-US" sz="2800" b="0" i="0" u="none" strike="noStrike" kern="1200" cap="none" spc="0" normalizeH="0" baseline="0" noProof="0" dirty="0">
              <a:ln>
                <a:noFill/>
              </a:ln>
              <a:solidFill>
                <a:srgbClr val="FFFFFF"/>
              </a:solidFill>
              <a:effectLst/>
              <a:uLnTx/>
              <a:uFillTx/>
              <a:latin typeface="Arial" panose="020B0604020202020204"/>
              <a:ea typeface="+mn-ea"/>
              <a:cs typeface="+mn-cs"/>
            </a:endParaRPr>
          </a:p>
        </p:txBody>
      </p:sp>
      <p:sp>
        <p:nvSpPr>
          <p:cNvPr id="10" name="Text Placeholder 3">
            <a:extLst>
              <a:ext uri="{FF2B5EF4-FFF2-40B4-BE49-F238E27FC236}">
                <a16:creationId xmlns:a16="http://schemas.microsoft.com/office/drawing/2014/main" id="{EDD39C03-F2F3-776C-E490-41D20A7A16B4}"/>
              </a:ext>
            </a:extLst>
          </p:cNvPr>
          <p:cNvSpPr txBox="1">
            <a:spLocks/>
          </p:cNvSpPr>
          <p:nvPr/>
        </p:nvSpPr>
        <p:spPr>
          <a:xfrm>
            <a:off x="548341" y="556378"/>
            <a:ext cx="5821279" cy="681436"/>
          </a:xfrm>
          <a:prstGeom prst="rect">
            <a:avLst/>
          </a:prstGeom>
        </p:spPr>
        <p:txBody>
          <a:bodyPr lIns="0" tIns="0" rIns="91440" bIns="45720" anchor="t"/>
          <a:lstStyle>
            <a:lvl1pPr marL="457086" indent="-457086" algn="l" defTabSz="1828343" rtl="0" eaLnBrk="1" latinLnBrk="0" hangingPunct="1">
              <a:lnSpc>
                <a:spcPct val="90000"/>
              </a:lnSpc>
              <a:spcBef>
                <a:spcPts val="2000"/>
              </a:spcBef>
              <a:buFont typeface="Arial" panose="020B0604020202020204" pitchFamily="34" charset="0"/>
              <a:buChar char="•"/>
              <a:defRPr sz="5599" kern="1200">
                <a:solidFill>
                  <a:schemeClr val="tx1"/>
                </a:solidFill>
                <a:latin typeface="+mn-lt"/>
                <a:ea typeface="+mn-ea"/>
                <a:cs typeface="+mn-cs"/>
              </a:defRPr>
            </a:lvl1pPr>
            <a:lvl2pPr marL="1371257" indent="-457086" algn="l" defTabSz="1828343" rtl="0" eaLnBrk="1" latinLnBrk="0" hangingPunct="1">
              <a:lnSpc>
                <a:spcPct val="90000"/>
              </a:lnSpc>
              <a:spcBef>
                <a:spcPts val="1000"/>
              </a:spcBef>
              <a:buFont typeface="Arial" panose="020B0604020202020204" pitchFamily="34" charset="0"/>
              <a:buChar char="•"/>
              <a:defRPr sz="4799" kern="1200">
                <a:solidFill>
                  <a:schemeClr val="tx1"/>
                </a:solidFill>
                <a:latin typeface="+mn-lt"/>
                <a:ea typeface="+mn-ea"/>
                <a:cs typeface="+mn-cs"/>
              </a:defRPr>
            </a:lvl2pPr>
            <a:lvl3pPr marL="2285429" indent="-457086" algn="l" defTabSz="1828343" rtl="0" eaLnBrk="1" latinLnBrk="0" hangingPunct="1">
              <a:lnSpc>
                <a:spcPct val="90000"/>
              </a:lnSpc>
              <a:spcBef>
                <a:spcPts val="1000"/>
              </a:spcBef>
              <a:buFont typeface="Arial" panose="020B0604020202020204" pitchFamily="34" charset="0"/>
              <a:buChar char="•"/>
              <a:defRPr sz="3999" kern="1200">
                <a:solidFill>
                  <a:schemeClr val="tx1"/>
                </a:solidFill>
                <a:latin typeface="+mn-lt"/>
                <a:ea typeface="+mn-ea"/>
                <a:cs typeface="+mn-cs"/>
              </a:defRPr>
            </a:lvl3pPr>
            <a:lvl4pPr marL="3199600" indent="-457086" algn="l" defTabSz="1828343" rtl="0" eaLnBrk="1" latinLnBrk="0" hangingPunct="1">
              <a:lnSpc>
                <a:spcPct val="90000"/>
              </a:lnSpc>
              <a:spcBef>
                <a:spcPts val="1000"/>
              </a:spcBef>
              <a:buFont typeface="Arial" panose="020B0604020202020204" pitchFamily="34" charset="0"/>
              <a:buChar char="•"/>
              <a:defRPr sz="3599" kern="1200">
                <a:solidFill>
                  <a:schemeClr val="tx1"/>
                </a:solidFill>
                <a:latin typeface="+mn-lt"/>
                <a:ea typeface="+mn-ea"/>
                <a:cs typeface="+mn-cs"/>
              </a:defRPr>
            </a:lvl4pPr>
            <a:lvl5pPr marL="4113771" indent="-457086" algn="l" defTabSz="1828343" rtl="0" eaLnBrk="1" latinLnBrk="0" hangingPunct="1">
              <a:lnSpc>
                <a:spcPct val="90000"/>
              </a:lnSpc>
              <a:spcBef>
                <a:spcPts val="1000"/>
              </a:spcBef>
              <a:buFont typeface="Arial" panose="020B0604020202020204" pitchFamily="34" charset="0"/>
              <a:buChar char="•"/>
              <a:defRPr sz="3599" kern="1200">
                <a:solidFill>
                  <a:schemeClr val="tx1"/>
                </a:solidFill>
                <a:latin typeface="+mn-lt"/>
                <a:ea typeface="+mn-ea"/>
                <a:cs typeface="+mn-cs"/>
              </a:defRPr>
            </a:lvl5pPr>
            <a:lvl6pPr marL="5027943" indent="-457086" algn="l" defTabSz="1828343" rtl="0" eaLnBrk="1" latinLnBrk="0" hangingPunct="1">
              <a:lnSpc>
                <a:spcPct val="90000"/>
              </a:lnSpc>
              <a:spcBef>
                <a:spcPts val="1000"/>
              </a:spcBef>
              <a:buFont typeface="Arial" panose="020B0604020202020204" pitchFamily="34" charset="0"/>
              <a:buChar char="•"/>
              <a:defRPr sz="3599" kern="1200">
                <a:solidFill>
                  <a:schemeClr val="tx1"/>
                </a:solidFill>
                <a:latin typeface="+mn-lt"/>
                <a:ea typeface="+mn-ea"/>
                <a:cs typeface="+mn-cs"/>
              </a:defRPr>
            </a:lvl6pPr>
            <a:lvl7pPr marL="5942114" indent="-457086" algn="l" defTabSz="1828343" rtl="0" eaLnBrk="1" latinLnBrk="0" hangingPunct="1">
              <a:lnSpc>
                <a:spcPct val="90000"/>
              </a:lnSpc>
              <a:spcBef>
                <a:spcPts val="1000"/>
              </a:spcBef>
              <a:buFont typeface="Arial" panose="020B0604020202020204" pitchFamily="34" charset="0"/>
              <a:buChar char="•"/>
              <a:defRPr sz="3599" kern="1200">
                <a:solidFill>
                  <a:schemeClr val="tx1"/>
                </a:solidFill>
                <a:latin typeface="+mn-lt"/>
                <a:ea typeface="+mn-ea"/>
                <a:cs typeface="+mn-cs"/>
              </a:defRPr>
            </a:lvl7pPr>
            <a:lvl8pPr marL="6856286" indent="-457086" algn="l" defTabSz="1828343" rtl="0" eaLnBrk="1" latinLnBrk="0" hangingPunct="1">
              <a:lnSpc>
                <a:spcPct val="90000"/>
              </a:lnSpc>
              <a:spcBef>
                <a:spcPts val="1000"/>
              </a:spcBef>
              <a:buFont typeface="Arial" panose="020B0604020202020204" pitchFamily="34" charset="0"/>
              <a:buChar char="•"/>
              <a:defRPr sz="3599" kern="1200">
                <a:solidFill>
                  <a:schemeClr val="tx1"/>
                </a:solidFill>
                <a:latin typeface="+mn-lt"/>
                <a:ea typeface="+mn-ea"/>
                <a:cs typeface="+mn-cs"/>
              </a:defRPr>
            </a:lvl8pPr>
            <a:lvl9pPr marL="7770457" indent="-457086" algn="l" defTabSz="1828343" rtl="0" eaLnBrk="1" latinLnBrk="0" hangingPunct="1">
              <a:lnSpc>
                <a:spcPct val="90000"/>
              </a:lnSpc>
              <a:spcBef>
                <a:spcPts val="1000"/>
              </a:spcBef>
              <a:buFont typeface="Arial" panose="020B0604020202020204" pitchFamily="34" charset="0"/>
              <a:buChar char="•"/>
              <a:defRPr sz="3599" kern="1200">
                <a:solidFill>
                  <a:schemeClr val="tx1"/>
                </a:solidFill>
                <a:latin typeface="+mn-lt"/>
                <a:ea typeface="+mn-ea"/>
                <a:cs typeface="+mn-cs"/>
              </a:defRPr>
            </a:lvl9pPr>
          </a:lstStyle>
          <a:p>
            <a:pPr marL="0" indent="0">
              <a:lnSpc>
                <a:spcPct val="95000"/>
              </a:lnSpc>
              <a:spcBef>
                <a:spcPts val="0"/>
              </a:spcBef>
              <a:buNone/>
              <a:defRPr/>
            </a:pPr>
            <a:r>
              <a:rPr lang="cs-CZ" sz="4000" b="1">
                <a:solidFill>
                  <a:srgbClr val="00A9E0"/>
                </a:solidFill>
                <a:latin typeface="Arial"/>
                <a:cs typeface="Arial"/>
              </a:rPr>
              <a:t>NAŠE PŘÍLEŽITOST</a:t>
            </a:r>
          </a:p>
        </p:txBody>
      </p:sp>
      <p:sp>
        <p:nvSpPr>
          <p:cNvPr id="7" name="TextBox 6">
            <a:extLst>
              <a:ext uri="{FF2B5EF4-FFF2-40B4-BE49-F238E27FC236}">
                <a16:creationId xmlns:a16="http://schemas.microsoft.com/office/drawing/2014/main" id="{82F7BB80-0E17-7F3E-4A70-F057F90F3FC8}"/>
              </a:ext>
            </a:extLst>
          </p:cNvPr>
          <p:cNvSpPr txBox="1"/>
          <p:nvPr/>
        </p:nvSpPr>
        <p:spPr>
          <a:xfrm>
            <a:off x="635447" y="6266152"/>
            <a:ext cx="3581913" cy="215444"/>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cs-CZ" sz="800" b="0" i="0" u="none" strike="noStrike" cap="none" normalizeH="0" baseline="30000" noProof="0">
                <a:ln>
                  <a:noFill/>
                </a:ln>
                <a:solidFill>
                  <a:srgbClr val="FFFFFF"/>
                </a:solidFill>
                <a:effectLst/>
                <a:uLnTx/>
                <a:uFillTx/>
                <a:latin typeface="Arial" panose="020B0604020202020204"/>
                <a:ea typeface="Arial"/>
                <a:cs typeface="Arial"/>
              </a:rPr>
              <a:t>*</a:t>
            </a:r>
            <a:r>
              <a:rPr kumimoji="0" lang="cs-CZ" sz="800" b="0" i="0" u="none" strike="noStrike" cap="none" normalizeH="0" baseline="0" noProof="0">
                <a:ln>
                  <a:noFill/>
                </a:ln>
                <a:solidFill>
                  <a:srgbClr val="FFFFFF"/>
                </a:solidFill>
                <a:effectLst/>
                <a:uLnTx/>
                <a:uFillTx/>
                <a:latin typeface="Arial" panose="020B0604020202020204"/>
                <a:ea typeface="Arial"/>
                <a:cs typeface="Arial"/>
              </a:rPr>
              <a:t>Zdroj: MarkNtel Advisors Report 2023</a:t>
            </a:r>
          </a:p>
        </p:txBody>
      </p:sp>
      <p:sp>
        <p:nvSpPr>
          <p:cNvPr id="3" name="Slide Number Placeholder 5">
            <a:extLst>
              <a:ext uri="{FF2B5EF4-FFF2-40B4-BE49-F238E27FC236}">
                <a16:creationId xmlns:a16="http://schemas.microsoft.com/office/drawing/2014/main" id="{650CE171-B1AC-26F5-F50D-3A5FA2010D5A}"/>
              </a:ext>
            </a:extLst>
          </p:cNvPr>
          <p:cNvSpPr txBox="1">
            <a:spLocks/>
          </p:cNvSpPr>
          <p:nvPr/>
        </p:nvSpPr>
        <p:spPr>
          <a:xfrm>
            <a:off x="11325662" y="6354309"/>
            <a:ext cx="594694" cy="365125"/>
          </a:xfrm>
          <a:prstGeom prst="rect">
            <a:avLst/>
          </a:prstGeom>
        </p:spPr>
        <p:txBody>
          <a:bodyPr vert="horz" lIns="91440" tIns="45720" rIns="91440" bIns="45720" rtlCol="0" anchor="ctr"/>
          <a:lstStyle>
            <a:defPPr>
              <a:defRPr lang="en-US"/>
            </a:defPPr>
            <a:lvl1pPr marL="0" algn="r" defTabSz="914400" rtl="0" eaLnBrk="1" latinLnBrk="0" hangingPunct="1">
              <a:defRPr sz="1050" kern="1200">
                <a:solidFill>
                  <a:schemeClr val="bg1"/>
                </a:solidFill>
                <a:latin typeface="Arial" panose="020B0604020202020204" pitchFamily="34" charset="0"/>
                <a:ea typeface="+mn-ea"/>
                <a:cs typeface="Arial" panose="020B0604020202020204" pitchFamily="34"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974B82FF-0493-9B4A-98F3-E62EA06F0810}" type="slidenum">
              <a:rPr kumimoji="0" lang="en-US" sz="800" b="0" i="0" u="none" strike="noStrike" kern="1200" cap="none" spc="0" normalizeH="0" baseline="0" noProof="0" smtClean="0">
                <a:ln>
                  <a:noFill/>
                </a:ln>
                <a:solidFill>
                  <a:srgbClr val="FFFFFF"/>
                </a:solidFill>
                <a:effectLst/>
                <a:uLnTx/>
                <a:uFillTx/>
                <a:latin typeface="Arial" panose="020B0604020202020204" pitchFamily="34" charset="0"/>
                <a:ea typeface="+mn-ea"/>
                <a:cs typeface="Arial" panose="020B0604020202020204" pitchFamily="34" charset="0"/>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US" sz="800" b="0" i="0" u="none" strike="noStrike" kern="120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endParaRPr>
          </a:p>
        </p:txBody>
      </p:sp>
      <p:sp>
        <p:nvSpPr>
          <p:cNvPr id="4" name="CaixaDeTexto 6">
            <a:extLst>
              <a:ext uri="{FF2B5EF4-FFF2-40B4-BE49-F238E27FC236}">
                <a16:creationId xmlns:a16="http://schemas.microsoft.com/office/drawing/2014/main" id="{667C4DCD-A909-6FF8-44D6-B19C56C4F1F2}"/>
              </a:ext>
            </a:extLst>
          </p:cNvPr>
          <p:cNvSpPr txBox="1"/>
          <p:nvPr/>
        </p:nvSpPr>
        <p:spPr>
          <a:xfrm>
            <a:off x="439701" y="4142076"/>
            <a:ext cx="9859758" cy="1862048"/>
          </a:xfrm>
          <a:prstGeom prst="rect">
            <a:avLst/>
          </a:prstGeom>
          <a:noFill/>
        </p:spPr>
        <p:txBody>
          <a:bodyPr wrap="square" lIns="91440" tIns="45720" rIns="91440" bIns="45720" anchor="t">
            <a:spAutoFit/>
          </a:bodyPr>
          <a:lstStyle/>
          <a:p>
            <a:pPr>
              <a:spcAft>
                <a:spcPts val="1800"/>
              </a:spcAft>
              <a:defRPr/>
            </a:pPr>
            <a:r>
              <a:rPr lang="cs-CZ" sz="2800" dirty="0">
                <a:solidFill>
                  <a:srgbClr val="FFFFFF"/>
                </a:solidFill>
                <a:latin typeface="Arial" panose="020B0604020202020204"/>
                <a:ea typeface="Arial"/>
                <a:cs typeface="+mn-cs"/>
              </a:rPr>
              <a:t>Očekává</a:t>
            </a:r>
            <a:r>
              <a:rPr kumimoji="0" lang="cs-CZ" sz="2800" b="0" i="0" u="none" strike="noStrike" cap="none" normalizeH="0" baseline="0" noProof="0" dirty="0">
                <a:ln>
                  <a:noFill/>
                </a:ln>
                <a:solidFill>
                  <a:srgbClr val="FFFFFF"/>
                </a:solidFill>
                <a:effectLst/>
                <a:uLnTx/>
                <a:uFillTx/>
                <a:latin typeface="Arial" panose="020B0604020202020204"/>
                <a:ea typeface="Arial"/>
                <a:cs typeface="+mn-cs"/>
              </a:rPr>
              <a:t> </a:t>
            </a:r>
            <a:r>
              <a:rPr lang="cs-CZ" sz="2800" dirty="0">
                <a:solidFill>
                  <a:srgbClr val="FFFFFF"/>
                </a:solidFill>
                <a:latin typeface="Arial" panose="020B0604020202020204"/>
                <a:ea typeface="Arial"/>
                <a:cs typeface="+mn-cs"/>
              </a:rPr>
              <a:t>se</a:t>
            </a:r>
            <a:r>
              <a:rPr kumimoji="0" lang="cs-CZ" sz="2800" b="0" i="0" u="none" strike="noStrike" cap="none" normalizeH="0" baseline="0" noProof="0" dirty="0">
                <a:ln>
                  <a:noFill/>
                </a:ln>
                <a:solidFill>
                  <a:srgbClr val="FFFFFF"/>
                </a:solidFill>
                <a:effectLst/>
                <a:uLnTx/>
                <a:uFillTx/>
                <a:latin typeface="Arial" panose="020B0604020202020204"/>
                <a:ea typeface="Arial"/>
                <a:cs typeface="+mn-cs"/>
              </a:rPr>
              <a:t>, že </a:t>
            </a:r>
          </a:p>
          <a:p>
            <a:pPr>
              <a:spcAft>
                <a:spcPts val="1800"/>
              </a:spcAft>
              <a:defRPr/>
            </a:pPr>
            <a:r>
              <a:rPr kumimoji="0" lang="cs-CZ" sz="2800" i="0" u="none" strike="noStrike" cap="none" normalizeH="0" baseline="0" noProof="0" dirty="0">
                <a:ln>
                  <a:noFill/>
                </a:ln>
                <a:solidFill>
                  <a:srgbClr val="FFFFFF"/>
                </a:solidFill>
                <a:effectLst/>
                <a:uLnTx/>
                <a:uFillTx/>
                <a:latin typeface="Arial" panose="020B0604020202020204"/>
                <a:ea typeface="Arial"/>
                <a:cs typeface="+mn-cs"/>
              </a:rPr>
              <a:t>v roce 2027 dosáhne hodnoty </a:t>
            </a:r>
            <a:br>
              <a:rPr kumimoji="0" lang="en-US" sz="2800" i="0" u="none" strike="noStrike" cap="none" normalizeH="0" baseline="0" noProof="0" dirty="0">
                <a:ln>
                  <a:noFill/>
                </a:ln>
                <a:solidFill>
                  <a:srgbClr val="FFFFFF"/>
                </a:solidFill>
                <a:effectLst/>
                <a:uLnTx/>
                <a:uFillTx/>
                <a:latin typeface="Arial" panose="020B0604020202020204"/>
                <a:ea typeface="Arial"/>
                <a:cs typeface="+mn-cs"/>
              </a:rPr>
            </a:br>
            <a:r>
              <a:rPr lang="cs-CZ" sz="4400" b="1" dirty="0">
                <a:solidFill>
                  <a:srgbClr val="FFFFFF"/>
                </a:solidFill>
                <a:latin typeface="Arial" panose="020B0604020202020204"/>
                <a:ea typeface="Arial"/>
                <a:cs typeface="+mn-cs"/>
              </a:rPr>
              <a:t>7,5 miliardy USD </a:t>
            </a:r>
            <a:r>
              <a:rPr lang="cs-CZ" sz="2800" dirty="0">
                <a:solidFill>
                  <a:srgbClr val="FFFFFF"/>
                </a:solidFill>
                <a:latin typeface="Arial" panose="020B0604020202020204"/>
                <a:ea typeface="Arial"/>
                <a:cs typeface="+mn-cs"/>
              </a:rPr>
              <a:t>a </a:t>
            </a:r>
            <a:r>
              <a:rPr lang="cs-CZ" sz="2800" dirty="0">
                <a:solidFill>
                  <a:srgbClr val="FFFFFF"/>
                </a:solidFill>
                <a:latin typeface="Arial" panose="020B0604020202020204"/>
                <a:ea typeface="Arial"/>
                <a:cs typeface="Arial"/>
              </a:rPr>
              <a:t>bude nadále zrychlovat!</a:t>
            </a:r>
          </a:p>
        </p:txBody>
      </p:sp>
    </p:spTree>
    <p:extLst>
      <p:ext uri="{BB962C8B-B14F-4D97-AF65-F5344CB8AC3E}">
        <p14:creationId xmlns:p14="http://schemas.microsoft.com/office/powerpoint/2010/main" val="35606057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5" name="Picture 14" descr="A young child filling a glass with water&#10;&#10;Description automatically generated with medium confidence">
            <a:extLst>
              <a:ext uri="{FF2B5EF4-FFF2-40B4-BE49-F238E27FC236}">
                <a16:creationId xmlns:a16="http://schemas.microsoft.com/office/drawing/2014/main" id="{89EBE3FB-14F1-4BF9-B2BA-8BC0853D64D9}"/>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l="3895" t="17888" r="18675" b="17888"/>
          <a:stretch/>
        </p:blipFill>
        <p:spPr>
          <a:xfrm>
            <a:off x="6779357" y="0"/>
            <a:ext cx="5412644" cy="6858000"/>
          </a:xfrm>
          <a:prstGeom prst="rect">
            <a:avLst/>
          </a:prstGeom>
        </p:spPr>
      </p:pic>
      <p:pic>
        <p:nvPicPr>
          <p:cNvPr id="4" name="Graphic 3">
            <a:extLst>
              <a:ext uri="{FF2B5EF4-FFF2-40B4-BE49-F238E27FC236}">
                <a16:creationId xmlns:a16="http://schemas.microsoft.com/office/drawing/2014/main" id="{FF61B684-0BED-0684-6B53-3FF28D10FF6E}"/>
              </a:ext>
            </a:extLst>
          </p:cNvPr>
          <p:cNvPicPr>
            <a:picLocks noChangeAspect="1"/>
          </p:cNvPicPr>
          <p:nvPr/>
        </p:nvPicPr>
        <p:blipFill rotWithShape="1">
          <a:blip r:embed="rId4" cstate="screen">
            <a:extLst>
              <a:ext uri="{28A0092B-C50C-407E-A947-70E740481C1C}">
                <a14:useLocalDpi xmlns:a14="http://schemas.microsoft.com/office/drawing/2010/main"/>
              </a:ext>
              <a:ext uri="{96DAC541-7B7A-43D3-8B79-37D633B846F1}">
                <asvg:svgBlip xmlns:asvg="http://schemas.microsoft.com/office/drawing/2016/SVG/main" r:embed="rId5"/>
              </a:ext>
            </a:extLst>
          </a:blip>
          <a:srcRect r="41917"/>
          <a:stretch/>
        </p:blipFill>
        <p:spPr>
          <a:xfrm rot="10800000">
            <a:off x="5845703" y="0"/>
            <a:ext cx="1868730" cy="6858000"/>
          </a:xfrm>
          <a:prstGeom prst="rect">
            <a:avLst/>
          </a:prstGeom>
        </p:spPr>
      </p:pic>
      <p:sp>
        <p:nvSpPr>
          <p:cNvPr id="6" name="Text Placeholder 3">
            <a:extLst>
              <a:ext uri="{FF2B5EF4-FFF2-40B4-BE49-F238E27FC236}">
                <a16:creationId xmlns:a16="http://schemas.microsoft.com/office/drawing/2014/main" id="{6E7CF872-EBB7-9A48-A0AB-E28BBD1D733A}"/>
              </a:ext>
            </a:extLst>
          </p:cNvPr>
          <p:cNvSpPr txBox="1">
            <a:spLocks/>
          </p:cNvSpPr>
          <p:nvPr/>
        </p:nvSpPr>
        <p:spPr>
          <a:xfrm>
            <a:off x="736345" y="1637544"/>
            <a:ext cx="4045862" cy="1057469"/>
          </a:xfrm>
          <a:prstGeom prst="rect">
            <a:avLst/>
          </a:prstGeom>
          <a:effectLst/>
        </p:spPr>
        <p:txBody>
          <a:bodyPr lIns="0" tIns="0" rIns="91440" bIns="45720" anchor="t"/>
          <a:lstStyle>
            <a:lvl1pPr marL="457086" indent="-457086" algn="l" defTabSz="1828343" rtl="0" eaLnBrk="1" latinLnBrk="0" hangingPunct="1">
              <a:lnSpc>
                <a:spcPct val="90000"/>
              </a:lnSpc>
              <a:spcBef>
                <a:spcPts val="2000"/>
              </a:spcBef>
              <a:buFont typeface="Arial" panose="020B0604020202020204" pitchFamily="34" charset="0"/>
              <a:buChar char="•"/>
              <a:defRPr sz="5599" kern="1200">
                <a:solidFill>
                  <a:schemeClr val="tx1"/>
                </a:solidFill>
                <a:latin typeface="+mn-lt"/>
                <a:ea typeface="+mn-ea"/>
                <a:cs typeface="+mn-cs"/>
              </a:defRPr>
            </a:lvl1pPr>
            <a:lvl2pPr marL="1371257" indent="-457086" algn="l" defTabSz="1828343" rtl="0" eaLnBrk="1" latinLnBrk="0" hangingPunct="1">
              <a:lnSpc>
                <a:spcPct val="90000"/>
              </a:lnSpc>
              <a:spcBef>
                <a:spcPts val="1000"/>
              </a:spcBef>
              <a:buFont typeface="Arial" panose="020B0604020202020204" pitchFamily="34" charset="0"/>
              <a:buChar char="•"/>
              <a:defRPr sz="4799" kern="1200">
                <a:solidFill>
                  <a:schemeClr val="tx1"/>
                </a:solidFill>
                <a:latin typeface="+mn-lt"/>
                <a:ea typeface="+mn-ea"/>
                <a:cs typeface="+mn-cs"/>
              </a:defRPr>
            </a:lvl2pPr>
            <a:lvl3pPr marL="2285429" indent="-457086" algn="l" defTabSz="1828343" rtl="0" eaLnBrk="1" latinLnBrk="0" hangingPunct="1">
              <a:lnSpc>
                <a:spcPct val="90000"/>
              </a:lnSpc>
              <a:spcBef>
                <a:spcPts val="1000"/>
              </a:spcBef>
              <a:buFont typeface="Arial" panose="020B0604020202020204" pitchFamily="34" charset="0"/>
              <a:buChar char="•"/>
              <a:defRPr sz="3999" kern="1200">
                <a:solidFill>
                  <a:schemeClr val="tx1"/>
                </a:solidFill>
                <a:latin typeface="+mn-lt"/>
                <a:ea typeface="+mn-ea"/>
                <a:cs typeface="+mn-cs"/>
              </a:defRPr>
            </a:lvl3pPr>
            <a:lvl4pPr marL="3199600" indent="-457086" algn="l" defTabSz="1828343" rtl="0" eaLnBrk="1" latinLnBrk="0" hangingPunct="1">
              <a:lnSpc>
                <a:spcPct val="90000"/>
              </a:lnSpc>
              <a:spcBef>
                <a:spcPts val="1000"/>
              </a:spcBef>
              <a:buFont typeface="Arial" panose="020B0604020202020204" pitchFamily="34" charset="0"/>
              <a:buChar char="•"/>
              <a:defRPr sz="3599" kern="1200">
                <a:solidFill>
                  <a:schemeClr val="tx1"/>
                </a:solidFill>
                <a:latin typeface="+mn-lt"/>
                <a:ea typeface="+mn-ea"/>
                <a:cs typeface="+mn-cs"/>
              </a:defRPr>
            </a:lvl4pPr>
            <a:lvl5pPr marL="4113771" indent="-457086" algn="l" defTabSz="1828343" rtl="0" eaLnBrk="1" latinLnBrk="0" hangingPunct="1">
              <a:lnSpc>
                <a:spcPct val="90000"/>
              </a:lnSpc>
              <a:spcBef>
                <a:spcPts val="1000"/>
              </a:spcBef>
              <a:buFont typeface="Arial" panose="020B0604020202020204" pitchFamily="34" charset="0"/>
              <a:buChar char="•"/>
              <a:defRPr sz="3599" kern="1200">
                <a:solidFill>
                  <a:schemeClr val="tx1"/>
                </a:solidFill>
                <a:latin typeface="+mn-lt"/>
                <a:ea typeface="+mn-ea"/>
                <a:cs typeface="+mn-cs"/>
              </a:defRPr>
            </a:lvl5pPr>
            <a:lvl6pPr marL="5027943" indent="-457086" algn="l" defTabSz="1828343" rtl="0" eaLnBrk="1" latinLnBrk="0" hangingPunct="1">
              <a:lnSpc>
                <a:spcPct val="90000"/>
              </a:lnSpc>
              <a:spcBef>
                <a:spcPts val="1000"/>
              </a:spcBef>
              <a:buFont typeface="Arial" panose="020B0604020202020204" pitchFamily="34" charset="0"/>
              <a:buChar char="•"/>
              <a:defRPr sz="3599" kern="1200">
                <a:solidFill>
                  <a:schemeClr val="tx1"/>
                </a:solidFill>
                <a:latin typeface="+mn-lt"/>
                <a:ea typeface="+mn-ea"/>
                <a:cs typeface="+mn-cs"/>
              </a:defRPr>
            </a:lvl6pPr>
            <a:lvl7pPr marL="5942114" indent="-457086" algn="l" defTabSz="1828343" rtl="0" eaLnBrk="1" latinLnBrk="0" hangingPunct="1">
              <a:lnSpc>
                <a:spcPct val="90000"/>
              </a:lnSpc>
              <a:spcBef>
                <a:spcPts val="1000"/>
              </a:spcBef>
              <a:buFont typeface="Arial" panose="020B0604020202020204" pitchFamily="34" charset="0"/>
              <a:buChar char="•"/>
              <a:defRPr sz="3599" kern="1200">
                <a:solidFill>
                  <a:schemeClr val="tx1"/>
                </a:solidFill>
                <a:latin typeface="+mn-lt"/>
                <a:ea typeface="+mn-ea"/>
                <a:cs typeface="+mn-cs"/>
              </a:defRPr>
            </a:lvl7pPr>
            <a:lvl8pPr marL="6856286" indent="-457086" algn="l" defTabSz="1828343" rtl="0" eaLnBrk="1" latinLnBrk="0" hangingPunct="1">
              <a:lnSpc>
                <a:spcPct val="90000"/>
              </a:lnSpc>
              <a:spcBef>
                <a:spcPts val="1000"/>
              </a:spcBef>
              <a:buFont typeface="Arial" panose="020B0604020202020204" pitchFamily="34" charset="0"/>
              <a:buChar char="•"/>
              <a:defRPr sz="3599" kern="1200">
                <a:solidFill>
                  <a:schemeClr val="tx1"/>
                </a:solidFill>
                <a:latin typeface="+mn-lt"/>
                <a:ea typeface="+mn-ea"/>
                <a:cs typeface="+mn-cs"/>
              </a:defRPr>
            </a:lvl8pPr>
            <a:lvl9pPr marL="7770457" indent="-457086" algn="l" defTabSz="1828343" rtl="0" eaLnBrk="1" latinLnBrk="0" hangingPunct="1">
              <a:lnSpc>
                <a:spcPct val="90000"/>
              </a:lnSpc>
              <a:spcBef>
                <a:spcPts val="1000"/>
              </a:spcBef>
              <a:buFont typeface="Arial" panose="020B0604020202020204" pitchFamily="34" charset="0"/>
              <a:buChar char="•"/>
              <a:defRPr sz="3599" kern="1200">
                <a:solidFill>
                  <a:schemeClr val="tx1"/>
                </a:solidFill>
                <a:latin typeface="+mn-lt"/>
                <a:ea typeface="+mn-ea"/>
                <a:cs typeface="+mn-cs"/>
              </a:defRPr>
            </a:lvl9pPr>
          </a:lstStyle>
          <a:p>
            <a:pPr marL="0" marR="0" lvl="0" indent="0" algn="l" defTabSz="1828343" rtl="0" eaLnBrk="1" fontAlgn="auto" latinLnBrk="0" hangingPunct="1">
              <a:lnSpc>
                <a:spcPct val="95000"/>
              </a:lnSpc>
              <a:spcBef>
                <a:spcPts val="0"/>
              </a:spcBef>
              <a:spcAft>
                <a:spcPts val="0"/>
              </a:spcAft>
              <a:buClrTx/>
              <a:buSzTx/>
              <a:buFont typeface="Arial" panose="020B0604020202020204" pitchFamily="34" charset="0"/>
              <a:buNone/>
              <a:tabLst/>
              <a:defRPr/>
            </a:pPr>
            <a:r>
              <a:rPr kumimoji="0" lang="cs-CZ" sz="3200" b="1" i="0" u="none" strike="noStrike" cap="none" normalizeH="0" baseline="0" noProof="0">
                <a:ln>
                  <a:noFill/>
                </a:ln>
                <a:solidFill>
                  <a:srgbClr val="01A9E1"/>
                </a:solidFill>
                <a:effectLst/>
                <a:uLnTx/>
                <a:uFillTx/>
                <a:latin typeface="Arial"/>
                <a:cs typeface="Arial"/>
              </a:rPr>
              <a:t>Všechno začíná u vody.</a:t>
            </a:r>
          </a:p>
        </p:txBody>
      </p:sp>
      <p:sp>
        <p:nvSpPr>
          <p:cNvPr id="7" name="CaixaDeTexto 6">
            <a:extLst>
              <a:ext uri="{FF2B5EF4-FFF2-40B4-BE49-F238E27FC236}">
                <a16:creationId xmlns:a16="http://schemas.microsoft.com/office/drawing/2014/main" id="{1F4C1789-43F9-A760-C3C6-1B7214FE7A1F}"/>
              </a:ext>
            </a:extLst>
          </p:cNvPr>
          <p:cNvSpPr txBox="1"/>
          <p:nvPr/>
        </p:nvSpPr>
        <p:spPr>
          <a:xfrm>
            <a:off x="636519" y="2944601"/>
            <a:ext cx="4590490" cy="816249"/>
          </a:xfrm>
          <a:prstGeom prst="rect">
            <a:avLst/>
          </a:prstGeom>
          <a:noFill/>
          <a:effectLst/>
        </p:spPr>
        <p:txBody>
          <a:bodyPr wrap="square" lIns="91440" tIns="45720" rIns="91440" bIns="45720" anchor="t">
            <a:spAutoFit/>
          </a:bodyPr>
          <a:lstStyle/>
          <a:p>
            <a:pPr>
              <a:lnSpc>
                <a:spcPct val="98000"/>
              </a:lnSpc>
              <a:spcAft>
                <a:spcPts val="1800"/>
              </a:spcAft>
              <a:defRPr/>
            </a:pPr>
            <a:r>
              <a:rPr lang="cs-CZ" sz="2400">
                <a:solidFill>
                  <a:srgbClr val="4D5154"/>
                </a:solidFill>
                <a:latin typeface="Arial" panose="020B0604020202020204"/>
                <a:cs typeface="Arial"/>
              </a:rPr>
              <a:t>Čistá a nezávadná voda je základem pro Váš…</a:t>
            </a:r>
          </a:p>
        </p:txBody>
      </p:sp>
      <p:sp>
        <p:nvSpPr>
          <p:cNvPr id="2" name="Slide Number Placeholder 5">
            <a:extLst>
              <a:ext uri="{FF2B5EF4-FFF2-40B4-BE49-F238E27FC236}">
                <a16:creationId xmlns:a16="http://schemas.microsoft.com/office/drawing/2014/main" id="{B16C2C75-12DB-C8F3-B23E-025C62D029CC}"/>
              </a:ext>
            </a:extLst>
          </p:cNvPr>
          <p:cNvSpPr txBox="1">
            <a:spLocks/>
          </p:cNvSpPr>
          <p:nvPr/>
        </p:nvSpPr>
        <p:spPr>
          <a:xfrm>
            <a:off x="11325662" y="6354309"/>
            <a:ext cx="594694" cy="365125"/>
          </a:xfrm>
          <a:prstGeom prst="rect">
            <a:avLst/>
          </a:prstGeom>
        </p:spPr>
        <p:txBody>
          <a:bodyPr vert="horz" lIns="91440" tIns="45720" rIns="91440" bIns="45720" rtlCol="0" anchor="ctr"/>
          <a:lstStyle>
            <a:defPPr>
              <a:defRPr lang="en-US"/>
            </a:defPPr>
            <a:lvl1pPr marL="0" algn="r" defTabSz="914400" rtl="0" eaLnBrk="1" latinLnBrk="0" hangingPunct="1">
              <a:defRPr sz="1050" kern="1200">
                <a:solidFill>
                  <a:schemeClr val="bg1"/>
                </a:solidFill>
                <a:latin typeface="Arial" panose="020B0604020202020204" pitchFamily="34" charset="0"/>
                <a:ea typeface="+mn-ea"/>
                <a:cs typeface="Arial" panose="020B0604020202020204" pitchFamily="34"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974B82FF-0493-9B4A-98F3-E62EA06F0810}" type="slidenum">
              <a:rPr kumimoji="0" lang="en-US" sz="800" b="0" i="0" u="none" strike="noStrike" kern="1200" cap="none" spc="0" normalizeH="0" baseline="0" noProof="0" smtClean="0">
                <a:ln>
                  <a:noFill/>
                </a:ln>
                <a:solidFill>
                  <a:srgbClr val="101820"/>
                </a:solidFill>
                <a:effectLst/>
                <a:uLnTx/>
                <a:uFillTx/>
                <a:latin typeface="Arial" panose="020B0604020202020204" pitchFamily="34" charset="0"/>
                <a:ea typeface="+mn-ea"/>
                <a:cs typeface="Arial" panose="020B0604020202020204" pitchFamily="34" charset="0"/>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US" sz="800" b="0" i="0" u="none" strike="noStrike" kern="1200" cap="none" spc="0" normalizeH="0" baseline="0" noProof="0">
              <a:ln>
                <a:noFill/>
              </a:ln>
              <a:solidFill>
                <a:srgbClr val="101820"/>
              </a:solidFill>
              <a:effectLst/>
              <a:uLnTx/>
              <a:uFillTx/>
              <a:latin typeface="Arial" panose="020B0604020202020204" pitchFamily="34" charset="0"/>
              <a:ea typeface="+mn-ea"/>
              <a:cs typeface="Arial" panose="020B0604020202020204" pitchFamily="34" charset="0"/>
            </a:endParaRPr>
          </a:p>
        </p:txBody>
      </p:sp>
      <p:sp>
        <p:nvSpPr>
          <p:cNvPr id="3" name="Slide Number Placeholder 5">
            <a:extLst>
              <a:ext uri="{FF2B5EF4-FFF2-40B4-BE49-F238E27FC236}">
                <a16:creationId xmlns:a16="http://schemas.microsoft.com/office/drawing/2014/main" id="{EEC0EEFE-D2B7-5648-EAE3-EE84E19C214D}"/>
              </a:ext>
            </a:extLst>
          </p:cNvPr>
          <p:cNvSpPr txBox="1">
            <a:spLocks/>
          </p:cNvSpPr>
          <p:nvPr/>
        </p:nvSpPr>
        <p:spPr>
          <a:xfrm>
            <a:off x="11325662" y="6354309"/>
            <a:ext cx="594694" cy="365125"/>
          </a:xfrm>
          <a:prstGeom prst="rect">
            <a:avLst/>
          </a:prstGeom>
        </p:spPr>
        <p:txBody>
          <a:bodyPr vert="horz" lIns="91440" tIns="45720" rIns="91440" bIns="45720" rtlCol="0" anchor="ctr"/>
          <a:lstStyle>
            <a:defPPr>
              <a:defRPr lang="en-US"/>
            </a:defPPr>
            <a:lvl1pPr marL="0" algn="r" defTabSz="914400" rtl="0" eaLnBrk="1" latinLnBrk="0" hangingPunct="1">
              <a:defRPr sz="1050" kern="1200">
                <a:solidFill>
                  <a:schemeClr val="bg1"/>
                </a:solidFill>
                <a:latin typeface="Arial" panose="020B0604020202020204" pitchFamily="34" charset="0"/>
                <a:ea typeface="+mn-ea"/>
                <a:cs typeface="Arial" panose="020B0604020202020204" pitchFamily="34"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974B82FF-0493-9B4A-98F3-E62EA06F0810}" type="slidenum">
              <a:rPr kumimoji="0" lang="en-US" sz="800" b="0" i="0" u="none" strike="noStrike" kern="1200" cap="none" spc="0" normalizeH="0" baseline="0" noProof="0" smtClean="0">
                <a:ln>
                  <a:noFill/>
                </a:ln>
                <a:solidFill>
                  <a:prstClr val="black"/>
                </a:solidFill>
                <a:effectLst/>
                <a:uLnTx/>
                <a:uFillTx/>
                <a:latin typeface="Arial" panose="020B0604020202020204" pitchFamily="34" charset="0"/>
                <a:ea typeface="+mn-ea"/>
                <a:cs typeface="Arial" panose="020B0604020202020204" pitchFamily="34" charset="0"/>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US" sz="8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p:txBody>
      </p:sp>
      <p:pic>
        <p:nvPicPr>
          <p:cNvPr id="12" name="Graphic 11">
            <a:extLst>
              <a:ext uri="{FF2B5EF4-FFF2-40B4-BE49-F238E27FC236}">
                <a16:creationId xmlns:a16="http://schemas.microsoft.com/office/drawing/2014/main" id="{AB56B413-9DF5-3DBF-EB2B-5801330E1453}"/>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265900" y="6332952"/>
            <a:ext cx="916000" cy="380675"/>
          </a:xfrm>
          <a:prstGeom prst="rect">
            <a:avLst/>
          </a:prstGeom>
        </p:spPr>
      </p:pic>
      <p:sp>
        <p:nvSpPr>
          <p:cNvPr id="9" name="Oval 8">
            <a:extLst>
              <a:ext uri="{FF2B5EF4-FFF2-40B4-BE49-F238E27FC236}">
                <a16:creationId xmlns:a16="http://schemas.microsoft.com/office/drawing/2014/main" id="{20ED7B30-4DEB-9C7D-E798-BFC3AFCEB6F4}"/>
              </a:ext>
            </a:extLst>
          </p:cNvPr>
          <p:cNvSpPr>
            <a:spLocks noChangeAspect="1"/>
          </p:cNvSpPr>
          <p:nvPr/>
        </p:nvSpPr>
        <p:spPr>
          <a:xfrm>
            <a:off x="636519" y="4267200"/>
            <a:ext cx="1545288" cy="1545288"/>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none"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cs-CZ" sz="2000" b="1" i="0" u="none" strike="noStrike" cap="none" normalizeH="0" baseline="0" noProof="0">
                <a:ln>
                  <a:noFill/>
                </a:ln>
                <a:solidFill>
                  <a:srgbClr val="FFFFFF"/>
                </a:solidFill>
                <a:effectLst/>
                <a:uLnTx/>
                <a:uFillTx/>
                <a:latin typeface="Arial" panose="020B0604020202020204"/>
                <a:ea typeface="Arial"/>
                <a:cs typeface="+mn-cs"/>
              </a:rPr>
              <a:t>Život</a:t>
            </a:r>
          </a:p>
        </p:txBody>
      </p:sp>
      <p:sp>
        <p:nvSpPr>
          <p:cNvPr id="10" name="Oval 9">
            <a:extLst>
              <a:ext uri="{FF2B5EF4-FFF2-40B4-BE49-F238E27FC236}">
                <a16:creationId xmlns:a16="http://schemas.microsoft.com/office/drawing/2014/main" id="{6BBD8044-80AF-7238-D1B0-29C417B8C738}"/>
              </a:ext>
            </a:extLst>
          </p:cNvPr>
          <p:cNvSpPr>
            <a:spLocks noChangeAspect="1"/>
          </p:cNvSpPr>
          <p:nvPr/>
        </p:nvSpPr>
        <p:spPr>
          <a:xfrm>
            <a:off x="2758222" y="4267200"/>
            <a:ext cx="1545288" cy="1545288"/>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none"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cs-CZ" sz="2000" b="1" i="0" u="none" strike="noStrike" cap="none" normalizeH="0" baseline="0" noProof="0">
                <a:ln>
                  <a:noFill/>
                </a:ln>
                <a:solidFill>
                  <a:srgbClr val="FFFFFF"/>
                </a:solidFill>
                <a:effectLst/>
                <a:uLnTx/>
                <a:uFillTx/>
                <a:latin typeface="Arial" panose="020B0604020202020204"/>
                <a:ea typeface="Arial"/>
                <a:cs typeface="+mn-cs"/>
              </a:rPr>
              <a:t>Rodinu</a:t>
            </a:r>
          </a:p>
        </p:txBody>
      </p:sp>
      <p:sp>
        <p:nvSpPr>
          <p:cNvPr id="11" name="Oval 10">
            <a:extLst>
              <a:ext uri="{FF2B5EF4-FFF2-40B4-BE49-F238E27FC236}">
                <a16:creationId xmlns:a16="http://schemas.microsoft.com/office/drawing/2014/main" id="{A2264CDB-C833-1467-3A3B-9CDBC4C46463}"/>
              </a:ext>
            </a:extLst>
          </p:cNvPr>
          <p:cNvSpPr>
            <a:spLocks noChangeAspect="1"/>
          </p:cNvSpPr>
          <p:nvPr/>
        </p:nvSpPr>
        <p:spPr>
          <a:xfrm>
            <a:off x="4774032" y="4267200"/>
            <a:ext cx="1556173" cy="1545288"/>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none"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cs-CZ" sz="1900" b="1" i="0" u="none" strike="noStrike" cap="none" normalizeH="0" baseline="0" noProof="0">
                <a:ln>
                  <a:noFill/>
                </a:ln>
                <a:solidFill>
                  <a:srgbClr val="FFFFFF"/>
                </a:solidFill>
                <a:effectLst/>
                <a:uLnTx/>
                <a:uFillTx/>
                <a:latin typeface="Arial" panose="020B0604020202020204"/>
                <a:ea typeface="Arial"/>
                <a:cs typeface="+mn-cs"/>
              </a:rPr>
              <a:t>Komunitu</a:t>
            </a:r>
          </a:p>
        </p:txBody>
      </p:sp>
      <p:sp>
        <p:nvSpPr>
          <p:cNvPr id="5" name="TextBox 4">
            <a:extLst>
              <a:ext uri="{FF2B5EF4-FFF2-40B4-BE49-F238E27FC236}">
                <a16:creationId xmlns:a16="http://schemas.microsoft.com/office/drawing/2014/main" id="{79D26182-1BF9-6592-79E3-09A553B8C87C}"/>
              </a:ext>
            </a:extLst>
          </p:cNvPr>
          <p:cNvSpPr txBox="1"/>
          <p:nvPr/>
        </p:nvSpPr>
        <p:spPr>
          <a:xfrm>
            <a:off x="633656" y="511512"/>
            <a:ext cx="13110693" cy="769441"/>
          </a:xfrm>
          <a:prstGeom prst="rect">
            <a:avLst/>
          </a:prstGeom>
          <a:noFill/>
        </p:spPr>
        <p:txBody>
          <a:bodyPr wrap="square" lIns="91440" tIns="45720" rIns="91440" bIns="45720" anchor="t">
            <a:spAutoFit/>
          </a:bodyPr>
          <a:lstStyle/>
          <a:p>
            <a:pPr>
              <a:defRPr/>
            </a:pPr>
            <a:r>
              <a:rPr lang="cs-CZ" sz="4400" b="1">
                <a:solidFill>
                  <a:srgbClr val="01A9E1"/>
                </a:solidFill>
                <a:latin typeface="Arial"/>
                <a:cs typeface="Arial"/>
              </a:rPr>
              <a:t>POTŘEBA</a:t>
            </a:r>
          </a:p>
        </p:txBody>
      </p:sp>
    </p:spTree>
    <p:extLst>
      <p:ext uri="{BB962C8B-B14F-4D97-AF65-F5344CB8AC3E}">
        <p14:creationId xmlns:p14="http://schemas.microsoft.com/office/powerpoint/2010/main" val="24915684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 name="Graphic 25">
            <a:extLst>
              <a:ext uri="{FF2B5EF4-FFF2-40B4-BE49-F238E27FC236}">
                <a16:creationId xmlns:a16="http://schemas.microsoft.com/office/drawing/2014/main" id="{3302E564-168D-411E-69CB-9E25F6B3843E}"/>
              </a:ext>
            </a:extLst>
          </p:cNvPr>
          <p:cNvSpPr/>
          <p:nvPr/>
        </p:nvSpPr>
        <p:spPr>
          <a:xfrm rot="10800000">
            <a:off x="-36082" y="-16691"/>
            <a:ext cx="4641242" cy="6897150"/>
          </a:xfrm>
          <a:custGeom>
            <a:avLst/>
            <a:gdLst>
              <a:gd name="connsiteX0" fmla="*/ 3213913 w 3213912"/>
              <a:gd name="connsiteY0" fmla="*/ 0 h 6858000"/>
              <a:gd name="connsiteX1" fmla="*/ 900473 w 3213912"/>
              <a:gd name="connsiteY1" fmla="*/ 0 h 6858000"/>
              <a:gd name="connsiteX2" fmla="*/ 0 w 3213912"/>
              <a:gd name="connsiteY2" fmla="*/ 6858000 h 6858000"/>
              <a:gd name="connsiteX3" fmla="*/ 3213913 w 3213912"/>
              <a:gd name="connsiteY3" fmla="*/ 6858000 h 6858000"/>
              <a:gd name="connsiteX4" fmla="*/ 3213913 w 3213912"/>
              <a:gd name="connsiteY4" fmla="*/ 0 h 6858000"/>
              <a:gd name="connsiteX0" fmla="*/ 3213913 w 4896409"/>
              <a:gd name="connsiteY0" fmla="*/ 0 h 6858000"/>
              <a:gd name="connsiteX1" fmla="*/ 900473 w 4896409"/>
              <a:gd name="connsiteY1" fmla="*/ 0 h 6858000"/>
              <a:gd name="connsiteX2" fmla="*/ 0 w 4896409"/>
              <a:gd name="connsiteY2" fmla="*/ 6858000 h 6858000"/>
              <a:gd name="connsiteX3" fmla="*/ 4896409 w 4896409"/>
              <a:gd name="connsiteY3" fmla="*/ 6858000 h 6858000"/>
              <a:gd name="connsiteX4" fmla="*/ 3213913 w 4896409"/>
              <a:gd name="connsiteY4" fmla="*/ 0 h 6858000"/>
              <a:gd name="connsiteX0" fmla="*/ 4896409 w 4896409"/>
              <a:gd name="connsiteY0" fmla="*/ 36576 h 6858000"/>
              <a:gd name="connsiteX1" fmla="*/ 900473 w 4896409"/>
              <a:gd name="connsiteY1" fmla="*/ 0 h 6858000"/>
              <a:gd name="connsiteX2" fmla="*/ 0 w 4896409"/>
              <a:gd name="connsiteY2" fmla="*/ 6858000 h 6858000"/>
              <a:gd name="connsiteX3" fmla="*/ 4896409 w 4896409"/>
              <a:gd name="connsiteY3" fmla="*/ 6858000 h 6858000"/>
              <a:gd name="connsiteX4" fmla="*/ 4896409 w 4896409"/>
              <a:gd name="connsiteY4" fmla="*/ 36576 h 6858000"/>
              <a:gd name="connsiteX0" fmla="*/ 4896409 w 4896409"/>
              <a:gd name="connsiteY0" fmla="*/ 36576 h 6858000"/>
              <a:gd name="connsiteX1" fmla="*/ 900473 w 4896409"/>
              <a:gd name="connsiteY1" fmla="*/ 0 h 6858000"/>
              <a:gd name="connsiteX2" fmla="*/ 0 w 4896409"/>
              <a:gd name="connsiteY2" fmla="*/ 6858000 h 6858000"/>
              <a:gd name="connsiteX3" fmla="*/ 4546176 w 4896409"/>
              <a:gd name="connsiteY3" fmla="*/ 6845463 h 6858000"/>
              <a:gd name="connsiteX4" fmla="*/ 4896409 w 4896409"/>
              <a:gd name="connsiteY4" fmla="*/ 36576 h 6858000"/>
              <a:gd name="connsiteX0" fmla="*/ 4571193 w 4571193"/>
              <a:gd name="connsiteY0" fmla="*/ 49113 h 6858000"/>
              <a:gd name="connsiteX1" fmla="*/ 900473 w 4571193"/>
              <a:gd name="connsiteY1" fmla="*/ 0 h 6858000"/>
              <a:gd name="connsiteX2" fmla="*/ 0 w 4571193"/>
              <a:gd name="connsiteY2" fmla="*/ 6858000 h 6858000"/>
              <a:gd name="connsiteX3" fmla="*/ 4546176 w 4571193"/>
              <a:gd name="connsiteY3" fmla="*/ 6845463 h 6858000"/>
              <a:gd name="connsiteX4" fmla="*/ 4571193 w 4571193"/>
              <a:gd name="connsiteY4" fmla="*/ 49113 h 6858000"/>
              <a:gd name="connsiteX0" fmla="*/ 4571193 w 4571193"/>
              <a:gd name="connsiteY0" fmla="*/ 0 h 6808887"/>
              <a:gd name="connsiteX1" fmla="*/ 887965 w 4571193"/>
              <a:gd name="connsiteY1" fmla="*/ 1037 h 6808887"/>
              <a:gd name="connsiteX2" fmla="*/ 0 w 4571193"/>
              <a:gd name="connsiteY2" fmla="*/ 6808887 h 6808887"/>
              <a:gd name="connsiteX3" fmla="*/ 4546176 w 4571193"/>
              <a:gd name="connsiteY3" fmla="*/ 6796350 h 6808887"/>
              <a:gd name="connsiteX4" fmla="*/ 4571193 w 4571193"/>
              <a:gd name="connsiteY4" fmla="*/ 0 h 680888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71193" h="6808887">
                <a:moveTo>
                  <a:pt x="4571193" y="0"/>
                </a:moveTo>
                <a:lnTo>
                  <a:pt x="887965" y="1037"/>
                </a:lnTo>
                <a:lnTo>
                  <a:pt x="0" y="6808887"/>
                </a:lnTo>
                <a:lnTo>
                  <a:pt x="4546176" y="6796350"/>
                </a:lnTo>
                <a:lnTo>
                  <a:pt x="4571193" y="0"/>
                </a:lnTo>
                <a:close/>
              </a:path>
            </a:pathLst>
          </a:custGeom>
          <a:solidFill>
            <a:srgbClr val="01A9E1">
              <a:alpha val="14000"/>
            </a:srgbClr>
          </a:solidFill>
          <a:ln w="12637"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101820"/>
              </a:solidFill>
              <a:effectLst/>
              <a:uLnTx/>
              <a:uFillTx/>
              <a:latin typeface="Arial" panose="020B0604020202020204"/>
              <a:ea typeface="+mn-ea"/>
              <a:cs typeface="+mn-cs"/>
            </a:endParaRPr>
          </a:p>
        </p:txBody>
      </p:sp>
      <p:pic>
        <p:nvPicPr>
          <p:cNvPr id="22" name="Picture 21">
            <a:extLst>
              <a:ext uri="{FF2B5EF4-FFF2-40B4-BE49-F238E27FC236}">
                <a16:creationId xmlns:a16="http://schemas.microsoft.com/office/drawing/2014/main" id="{54C3B234-D6A8-D88B-8665-2A9B8947B267}"/>
              </a:ext>
            </a:extLst>
          </p:cNvPr>
          <p:cNvPicPr>
            <a:picLocks noChangeAspect="1"/>
          </p:cNvPicPr>
          <p:nvPr/>
        </p:nvPicPr>
        <p:blipFill rotWithShape="1">
          <a:blip r:embed="rId3"/>
          <a:srcRect l="26928" t="5465" r="19559"/>
          <a:stretch/>
        </p:blipFill>
        <p:spPr>
          <a:xfrm>
            <a:off x="5934511" y="1394906"/>
            <a:ext cx="4323586" cy="5443118"/>
          </a:xfrm>
          <a:prstGeom prst="rect">
            <a:avLst/>
          </a:prstGeom>
        </p:spPr>
      </p:pic>
      <p:sp>
        <p:nvSpPr>
          <p:cNvPr id="2" name="TextBox 1">
            <a:extLst>
              <a:ext uri="{FF2B5EF4-FFF2-40B4-BE49-F238E27FC236}">
                <a16:creationId xmlns:a16="http://schemas.microsoft.com/office/drawing/2014/main" id="{10860F0F-4489-06F0-0030-270123719D72}"/>
              </a:ext>
            </a:extLst>
          </p:cNvPr>
          <p:cNvSpPr txBox="1"/>
          <p:nvPr/>
        </p:nvSpPr>
        <p:spPr>
          <a:xfrm>
            <a:off x="8963183" y="4023377"/>
            <a:ext cx="2624265" cy="892552"/>
          </a:xfrm>
          <a:prstGeom prst="rect">
            <a:avLst/>
          </a:prstGeom>
          <a:noFill/>
        </p:spPr>
        <p:txBody>
          <a:bodyPr wrap="square" lIns="91440" tIns="45720" rIns="91440" bIns="45720"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cs-CZ" sz="2000" b="1" i="0" u="none" strike="noStrike" cap="none" normalizeH="0" baseline="0" noProof="0" dirty="0">
                <a:ln>
                  <a:noFill/>
                </a:ln>
                <a:solidFill>
                  <a:srgbClr val="01A9E1"/>
                </a:solidFill>
                <a:effectLst/>
                <a:uLnTx/>
                <a:uFillTx/>
                <a:latin typeface="Arial" panose="020B0604020202020204"/>
                <a:ea typeface="Arial"/>
                <a:cs typeface="+mn-cs"/>
              </a:rPr>
              <a:t>PLEŤ</a:t>
            </a:r>
            <a:r>
              <a:rPr lang="cs-CZ" sz="2000" b="1" dirty="0">
                <a:solidFill>
                  <a:srgbClr val="01A9E1"/>
                </a:solidFill>
                <a:latin typeface="Arial" panose="020B0604020202020204"/>
                <a:ea typeface="Arial"/>
                <a:cs typeface="+mn-cs"/>
              </a:rPr>
              <a:t>**</a:t>
            </a:r>
          </a:p>
          <a:p>
            <a:pPr>
              <a:defRPr/>
            </a:pPr>
            <a:r>
              <a:rPr lang="cs-CZ" sz="1600" dirty="0">
                <a:solidFill>
                  <a:srgbClr val="4D5154"/>
                </a:solidFill>
                <a:latin typeface="Arial" panose="020B0604020202020204"/>
                <a:cs typeface="Arial"/>
              </a:rPr>
              <a:t>Pomáhá zabraňovat vzniku vrásek a vysoušení </a:t>
            </a:r>
          </a:p>
        </p:txBody>
      </p:sp>
      <p:sp>
        <p:nvSpPr>
          <p:cNvPr id="14" name="TextBox 13">
            <a:extLst>
              <a:ext uri="{FF2B5EF4-FFF2-40B4-BE49-F238E27FC236}">
                <a16:creationId xmlns:a16="http://schemas.microsoft.com/office/drawing/2014/main" id="{C8D7364B-2B9B-07A8-7815-A5F731C93108}"/>
              </a:ext>
            </a:extLst>
          </p:cNvPr>
          <p:cNvSpPr txBox="1"/>
          <p:nvPr/>
        </p:nvSpPr>
        <p:spPr>
          <a:xfrm>
            <a:off x="453825" y="1517724"/>
            <a:ext cx="3329899" cy="339169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l" defTabSz="914400" rtl="0" eaLnBrk="1" fontAlgn="auto" latinLnBrk="0" hangingPunct="1">
              <a:lnSpc>
                <a:spcPct val="90000"/>
              </a:lnSpc>
              <a:spcBef>
                <a:spcPts val="1200"/>
              </a:spcBef>
              <a:spcAft>
                <a:spcPts val="0"/>
              </a:spcAft>
              <a:buClrTx/>
              <a:buSzTx/>
              <a:buFontTx/>
              <a:buNone/>
              <a:tabLst/>
              <a:defRPr/>
            </a:pPr>
            <a:r>
              <a:rPr kumimoji="0" lang="cs-CZ" sz="3200" b="1" i="0" u="none" strike="noStrike" cap="none" normalizeH="0" baseline="0" noProof="0" dirty="0">
                <a:ln>
                  <a:noFill/>
                </a:ln>
                <a:solidFill>
                  <a:srgbClr val="00A9E0"/>
                </a:solidFill>
                <a:effectLst/>
                <a:uLnTx/>
                <a:uFillTx/>
                <a:latin typeface="Arial" panose="020B0604020202020204"/>
                <a:ea typeface="Arial"/>
                <a:cs typeface="Arial"/>
              </a:rPr>
              <a:t>Jak naše tělo využívá vodu?</a:t>
            </a:r>
          </a:p>
          <a:p>
            <a:pPr>
              <a:spcBef>
                <a:spcPts val="1200"/>
              </a:spcBef>
              <a:defRPr/>
            </a:pPr>
            <a:r>
              <a:rPr lang="cs-CZ" dirty="0">
                <a:solidFill>
                  <a:srgbClr val="4D5154"/>
                </a:solidFill>
                <a:ea typeface=""/>
                <a:cs typeface="+mn-lt"/>
              </a:rPr>
              <a:t>Voda je nezbytná k tomu, abychom přežili!</a:t>
            </a:r>
          </a:p>
          <a:p>
            <a:pPr>
              <a:spcBef>
                <a:spcPts val="1200"/>
              </a:spcBef>
              <a:defRPr/>
            </a:pPr>
            <a:r>
              <a:rPr lang="cs-CZ" dirty="0">
                <a:solidFill>
                  <a:srgbClr val="4D5154"/>
                </a:solidFill>
                <a:ea typeface=""/>
                <a:cs typeface="+mn-lt"/>
              </a:rPr>
              <a:t>Bez vody se obejdeme maximálně 3 dny, protože naše tělo je na vodě v mnoha ohledech závislé*. </a:t>
            </a:r>
          </a:p>
        </p:txBody>
      </p:sp>
      <p:sp>
        <p:nvSpPr>
          <p:cNvPr id="15" name="TextBox 14">
            <a:extLst>
              <a:ext uri="{FF2B5EF4-FFF2-40B4-BE49-F238E27FC236}">
                <a16:creationId xmlns:a16="http://schemas.microsoft.com/office/drawing/2014/main" id="{4C0D3B86-00AE-7D3F-1E99-059565EBE696}"/>
              </a:ext>
            </a:extLst>
          </p:cNvPr>
          <p:cNvSpPr txBox="1"/>
          <p:nvPr/>
        </p:nvSpPr>
        <p:spPr>
          <a:xfrm>
            <a:off x="5420411" y="1800344"/>
            <a:ext cx="1537753" cy="1138773"/>
          </a:xfrm>
          <a:prstGeom prst="rect">
            <a:avLst/>
          </a:prstGeom>
          <a:noFill/>
        </p:spPr>
        <p:txBody>
          <a:bodyPr wrap="square" lIns="91440" tIns="45720" rIns="91440" bIns="45720"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cs-CZ" sz="2000" b="1" i="0" u="none" strike="noStrike" cap="none" normalizeH="0" baseline="0" noProof="0" dirty="0">
                <a:ln>
                  <a:noFill/>
                </a:ln>
                <a:solidFill>
                  <a:srgbClr val="01A9E1"/>
                </a:solidFill>
                <a:effectLst/>
                <a:uLnTx/>
                <a:uFillTx/>
                <a:latin typeface="Arial" panose="020B0604020202020204"/>
                <a:ea typeface="Arial"/>
                <a:cs typeface="+mn-cs"/>
              </a:rPr>
              <a:t>MOZEK</a:t>
            </a:r>
            <a:r>
              <a:rPr lang="cs-CZ" sz="2000" b="1" dirty="0">
                <a:solidFill>
                  <a:srgbClr val="01A9E1"/>
                </a:solidFill>
                <a:latin typeface="Arial" panose="020B0604020202020204"/>
                <a:ea typeface="Arial"/>
                <a:cs typeface="+mn-cs"/>
              </a:rPr>
              <a:t>*</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cs-CZ" sz="1600" b="0" i="0" u="none" strike="noStrike" cap="none" normalizeH="0" baseline="0" noProof="0" dirty="0">
                <a:ln>
                  <a:noFill/>
                </a:ln>
                <a:solidFill>
                  <a:srgbClr val="4D5154"/>
                </a:solidFill>
                <a:effectLst/>
                <a:uLnTx/>
                <a:uFillTx/>
                <a:latin typeface="Arial" panose="020B0604020202020204"/>
                <a:ea typeface="Arial"/>
                <a:cs typeface="+mn-cs"/>
              </a:rPr>
              <a:t>Pomáhá předcházet dehydrataci</a:t>
            </a:r>
          </a:p>
        </p:txBody>
      </p:sp>
      <p:sp>
        <p:nvSpPr>
          <p:cNvPr id="16" name="TextBox 15">
            <a:extLst>
              <a:ext uri="{FF2B5EF4-FFF2-40B4-BE49-F238E27FC236}">
                <a16:creationId xmlns:a16="http://schemas.microsoft.com/office/drawing/2014/main" id="{7A63DA5E-D924-6EC6-B3E6-5B7B9466E91D}"/>
              </a:ext>
            </a:extLst>
          </p:cNvPr>
          <p:cNvSpPr txBox="1"/>
          <p:nvPr/>
        </p:nvSpPr>
        <p:spPr>
          <a:xfrm>
            <a:off x="9826362" y="1960498"/>
            <a:ext cx="1651629" cy="1138773"/>
          </a:xfrm>
          <a:prstGeom prst="rect">
            <a:avLst/>
          </a:prstGeom>
          <a:noFill/>
        </p:spPr>
        <p:txBody>
          <a:bodyPr wrap="square" lIns="91440" tIns="45720" rIns="91440" bIns="45720"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cs-CZ" sz="2000" b="1" i="0" u="none" strike="noStrike" cap="none" normalizeH="0" baseline="0" noProof="0" dirty="0">
                <a:ln>
                  <a:noFill/>
                </a:ln>
                <a:solidFill>
                  <a:srgbClr val="01A9E1"/>
                </a:solidFill>
                <a:effectLst/>
                <a:uLnTx/>
                <a:uFillTx/>
                <a:latin typeface="Arial" panose="020B0604020202020204"/>
                <a:ea typeface="Arial"/>
                <a:cs typeface="+mn-cs"/>
              </a:rPr>
              <a:t>NÁLADA</a:t>
            </a:r>
            <a:r>
              <a:rPr lang="cs-CZ" sz="2000" b="1" dirty="0">
                <a:solidFill>
                  <a:srgbClr val="01A9E1"/>
                </a:solidFill>
                <a:latin typeface="Arial" panose="020B0604020202020204"/>
                <a:ea typeface="Arial"/>
                <a:cs typeface="+mn-cs"/>
              </a:rPr>
              <a:t>**</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cs-CZ" sz="1600" b="0" i="0" u="none" strike="noStrike" cap="none" normalizeH="0" baseline="0" noProof="0" dirty="0">
                <a:ln>
                  <a:noFill/>
                </a:ln>
                <a:solidFill>
                  <a:srgbClr val="4D5154"/>
                </a:solidFill>
                <a:effectLst/>
                <a:uLnTx/>
                <a:uFillTx/>
                <a:latin typeface="Arial" panose="020B0604020202020204"/>
                <a:ea typeface="Arial"/>
                <a:cs typeface="+mn-cs"/>
              </a:rPr>
              <a:t>Přírodní prostředek na zlepšení nálady</a:t>
            </a:r>
          </a:p>
        </p:txBody>
      </p:sp>
      <p:sp>
        <p:nvSpPr>
          <p:cNvPr id="17" name="TextBox 16">
            <a:extLst>
              <a:ext uri="{FF2B5EF4-FFF2-40B4-BE49-F238E27FC236}">
                <a16:creationId xmlns:a16="http://schemas.microsoft.com/office/drawing/2014/main" id="{8646C47C-9E26-D64B-726A-64B2C9BC13DC}"/>
              </a:ext>
            </a:extLst>
          </p:cNvPr>
          <p:cNvSpPr txBox="1"/>
          <p:nvPr/>
        </p:nvSpPr>
        <p:spPr>
          <a:xfrm>
            <a:off x="4591319" y="3093589"/>
            <a:ext cx="1863096" cy="892552"/>
          </a:xfrm>
          <a:prstGeom prst="rect">
            <a:avLst/>
          </a:prstGeom>
          <a:noFill/>
        </p:spPr>
        <p:txBody>
          <a:bodyPr wrap="square" lIns="91440" tIns="45720" rIns="91440" bIns="45720"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cs-CZ" sz="2000" b="1" i="0" u="none" strike="noStrike" cap="none" normalizeH="0" baseline="0" noProof="0" dirty="0">
                <a:ln>
                  <a:noFill/>
                </a:ln>
                <a:solidFill>
                  <a:srgbClr val="01A9E1"/>
                </a:solidFill>
                <a:effectLst/>
                <a:uLnTx/>
                <a:uFillTx/>
                <a:latin typeface="Arial" panose="020B0604020202020204"/>
                <a:ea typeface="Arial"/>
                <a:cs typeface="+mn-cs"/>
              </a:rPr>
              <a:t>KLOUBY</a:t>
            </a:r>
            <a:r>
              <a:rPr lang="cs-CZ" sz="2000" b="1" dirty="0">
                <a:solidFill>
                  <a:srgbClr val="01A9E1"/>
                </a:solidFill>
                <a:latin typeface="Arial" panose="020B0604020202020204"/>
                <a:ea typeface="Arial"/>
                <a:cs typeface="+mn-cs"/>
              </a:rPr>
              <a:t>***</a:t>
            </a:r>
          </a:p>
          <a:p>
            <a:pPr>
              <a:defRPr/>
            </a:pPr>
            <a:r>
              <a:rPr lang="cs-CZ" sz="1600" dirty="0">
                <a:solidFill>
                  <a:srgbClr val="4D5154"/>
                </a:solidFill>
                <a:latin typeface="Arial" panose="020B0604020202020204"/>
              </a:rPr>
              <a:t>Pomáhá udržovat lubrikaci</a:t>
            </a:r>
          </a:p>
        </p:txBody>
      </p:sp>
      <p:sp>
        <p:nvSpPr>
          <p:cNvPr id="18" name="TextBox 17">
            <a:extLst>
              <a:ext uri="{FF2B5EF4-FFF2-40B4-BE49-F238E27FC236}">
                <a16:creationId xmlns:a16="http://schemas.microsoft.com/office/drawing/2014/main" id="{7A4F1ECE-37D7-B5F0-A9C7-AFC2D6E6F6B0}"/>
              </a:ext>
            </a:extLst>
          </p:cNvPr>
          <p:cNvSpPr txBox="1"/>
          <p:nvPr/>
        </p:nvSpPr>
        <p:spPr>
          <a:xfrm>
            <a:off x="4591319" y="4469653"/>
            <a:ext cx="1762347" cy="892552"/>
          </a:xfrm>
          <a:prstGeom prst="rect">
            <a:avLst/>
          </a:prstGeom>
          <a:noFill/>
        </p:spPr>
        <p:txBody>
          <a:bodyPr wrap="square" lIns="91440" tIns="45720" rIns="91440" bIns="45720"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cs-CZ" sz="2000" b="1" dirty="0">
                <a:solidFill>
                  <a:srgbClr val="01A9E1"/>
                </a:solidFill>
                <a:latin typeface="Arial" panose="020B0604020202020204"/>
              </a:rPr>
              <a:t>ENERGIE****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cs-CZ" sz="1600" b="0" i="0" u="none" strike="noStrike" cap="none" normalizeH="0" baseline="0" noProof="0" dirty="0">
                <a:ln>
                  <a:noFill/>
                </a:ln>
                <a:solidFill>
                  <a:srgbClr val="4D5154"/>
                </a:solidFill>
                <a:effectLst/>
                <a:uLnTx/>
                <a:uFillTx/>
                <a:latin typeface="Arial" panose="020B0604020202020204"/>
                <a:ea typeface="Arial"/>
                <a:cs typeface="+mn-cs"/>
              </a:rPr>
              <a:t>Je palivem pro Vaše aktivity</a:t>
            </a:r>
          </a:p>
        </p:txBody>
      </p:sp>
      <p:sp>
        <p:nvSpPr>
          <p:cNvPr id="19" name="TextBox 18">
            <a:extLst>
              <a:ext uri="{FF2B5EF4-FFF2-40B4-BE49-F238E27FC236}">
                <a16:creationId xmlns:a16="http://schemas.microsoft.com/office/drawing/2014/main" id="{19ADDB4A-832F-E8AF-4857-432EA5AD7E32}"/>
              </a:ext>
            </a:extLst>
          </p:cNvPr>
          <p:cNvSpPr txBox="1"/>
          <p:nvPr/>
        </p:nvSpPr>
        <p:spPr>
          <a:xfrm>
            <a:off x="4855482" y="5697488"/>
            <a:ext cx="2044935" cy="892552"/>
          </a:xfrm>
          <a:prstGeom prst="rect">
            <a:avLst/>
          </a:prstGeom>
          <a:noFill/>
        </p:spPr>
        <p:txBody>
          <a:bodyPr wrap="square" lIns="91440" tIns="45720" rIns="91440" bIns="45720"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cs-CZ" sz="2000" b="1" i="0" u="none" strike="noStrike" cap="none" normalizeH="0" baseline="0" noProof="0" dirty="0">
                <a:ln>
                  <a:noFill/>
                </a:ln>
                <a:solidFill>
                  <a:srgbClr val="01A9E1"/>
                </a:solidFill>
                <a:effectLst/>
                <a:uLnTx/>
                <a:uFillTx/>
                <a:latin typeface="Arial" panose="020B0604020202020204"/>
                <a:ea typeface="Arial"/>
                <a:cs typeface="+mn-cs"/>
              </a:rPr>
              <a:t>HMOTNOST</a:t>
            </a:r>
            <a:r>
              <a:rPr lang="cs-CZ" sz="2000" b="1" dirty="0">
                <a:solidFill>
                  <a:srgbClr val="01A9E1"/>
                </a:solidFill>
                <a:latin typeface="Arial" panose="020B0604020202020204"/>
                <a:ea typeface="Arial"/>
                <a:cs typeface="+mn-cs"/>
              </a:rPr>
              <a:t>**</a:t>
            </a:r>
          </a:p>
          <a:p>
            <a:pPr>
              <a:defRPr/>
            </a:pPr>
            <a:r>
              <a:rPr lang="cs-CZ" sz="1600" dirty="0">
                <a:solidFill>
                  <a:srgbClr val="4D5154"/>
                </a:solidFill>
                <a:latin typeface="Arial" panose="020B0604020202020204"/>
                <a:ea typeface="Arial"/>
                <a:cs typeface="+mn-cs"/>
              </a:rPr>
              <a:t>Pomáhá</a:t>
            </a:r>
            <a:r>
              <a:rPr kumimoji="0" lang="cs-CZ" sz="1600" b="0" i="0" u="none" strike="noStrike" cap="none" normalizeH="0" baseline="0" noProof="0" dirty="0">
                <a:ln>
                  <a:noFill/>
                </a:ln>
                <a:solidFill>
                  <a:srgbClr val="4D5154"/>
                </a:solidFill>
                <a:effectLst/>
                <a:uLnTx/>
                <a:uFillTx/>
                <a:latin typeface="Arial" panose="020B0604020202020204"/>
                <a:ea typeface="Arial"/>
                <a:cs typeface="+mn-cs"/>
              </a:rPr>
              <a:t> </a:t>
            </a:r>
            <a:r>
              <a:rPr lang="cs-CZ" sz="1600" dirty="0">
                <a:solidFill>
                  <a:srgbClr val="4D5154"/>
                </a:solidFill>
                <a:latin typeface="Arial" panose="020B0604020202020204"/>
                <a:ea typeface="Arial"/>
                <a:cs typeface="+mn-cs"/>
              </a:rPr>
              <a:t>k delšímu pocitu nasycení</a:t>
            </a:r>
          </a:p>
        </p:txBody>
      </p:sp>
      <p:sp>
        <p:nvSpPr>
          <p:cNvPr id="20" name="TextBox 19">
            <a:extLst>
              <a:ext uri="{FF2B5EF4-FFF2-40B4-BE49-F238E27FC236}">
                <a16:creationId xmlns:a16="http://schemas.microsoft.com/office/drawing/2014/main" id="{8BED3D2D-8A0B-36FF-8BB6-D8819CC3FAAE}"/>
              </a:ext>
            </a:extLst>
          </p:cNvPr>
          <p:cNvSpPr txBox="1"/>
          <p:nvPr/>
        </p:nvSpPr>
        <p:spPr>
          <a:xfrm>
            <a:off x="9037455" y="5338044"/>
            <a:ext cx="2700720" cy="1138773"/>
          </a:xfrm>
          <a:prstGeom prst="rect">
            <a:avLst/>
          </a:prstGeom>
          <a:noFill/>
        </p:spPr>
        <p:txBody>
          <a:bodyPr wrap="square" lIns="91440" tIns="45720" rIns="91440" bIns="45720"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cs-CZ" sz="2000" b="1" i="0" u="none" strike="noStrike" cap="none" normalizeH="0" baseline="0" noProof="0" dirty="0">
                <a:ln>
                  <a:noFill/>
                </a:ln>
                <a:solidFill>
                  <a:srgbClr val="01A9E1"/>
                </a:solidFill>
                <a:effectLst/>
                <a:uLnTx/>
                <a:uFillTx/>
                <a:latin typeface="Arial" panose="020B0604020202020204"/>
                <a:ea typeface="Arial"/>
                <a:cs typeface="+mn-cs"/>
              </a:rPr>
              <a:t>TRÁVENÍ</a:t>
            </a:r>
            <a:r>
              <a:rPr lang="cs-CZ" sz="2000" b="1" dirty="0">
                <a:solidFill>
                  <a:srgbClr val="01A9E1"/>
                </a:solidFill>
                <a:latin typeface="Arial" panose="020B0604020202020204"/>
                <a:ea typeface="Arial"/>
                <a:cs typeface="+mn-cs"/>
              </a:rPr>
              <a:t>***</a:t>
            </a:r>
          </a:p>
          <a:p>
            <a:pPr>
              <a:defRPr/>
            </a:pPr>
            <a:r>
              <a:rPr kumimoji="0" lang="cs-CZ" sz="1600" b="0" i="0" u="none" strike="noStrike" cap="none" normalizeH="0" baseline="0" noProof="0" dirty="0">
                <a:ln>
                  <a:noFill/>
                </a:ln>
                <a:solidFill>
                  <a:srgbClr val="4D5154"/>
                </a:solidFill>
                <a:effectLst/>
                <a:uLnTx/>
                <a:uFillTx/>
                <a:latin typeface="Arial" panose="020B0604020202020204"/>
                <a:ea typeface="Arial"/>
                <a:cs typeface="+mn-cs"/>
              </a:rPr>
              <a:t>Podporuje </a:t>
            </a:r>
            <a:r>
              <a:rPr lang="cs-CZ" sz="1600" dirty="0">
                <a:solidFill>
                  <a:srgbClr val="4D5154"/>
                </a:solidFill>
                <a:latin typeface="Arial" panose="020B0604020202020204"/>
                <a:ea typeface="Arial"/>
                <a:cs typeface="+mn-cs"/>
              </a:rPr>
              <a:t>bezproblémové fungování</a:t>
            </a:r>
            <a:r>
              <a:rPr kumimoji="0" lang="cs-CZ" sz="1600" b="0" i="0" u="none" strike="noStrike" cap="none" normalizeH="0" baseline="0" noProof="0" dirty="0">
                <a:ln>
                  <a:noFill/>
                </a:ln>
                <a:solidFill>
                  <a:srgbClr val="4D5154"/>
                </a:solidFill>
                <a:effectLst/>
                <a:uLnTx/>
                <a:uFillTx/>
                <a:latin typeface="Arial" panose="020B0604020202020204"/>
                <a:ea typeface="Arial"/>
                <a:cs typeface="+mn-cs"/>
              </a:rPr>
              <a:t> a celkovou pohodu </a:t>
            </a:r>
            <a:r>
              <a:rPr lang="cs-CZ" sz="1600" dirty="0">
                <a:solidFill>
                  <a:srgbClr val="4D5154"/>
                </a:solidFill>
                <a:latin typeface="Arial" panose="020B0604020202020204"/>
                <a:ea typeface="Arial"/>
                <a:cs typeface="+mn-cs"/>
              </a:rPr>
              <a:t>střev</a:t>
            </a:r>
          </a:p>
        </p:txBody>
      </p:sp>
      <p:sp>
        <p:nvSpPr>
          <p:cNvPr id="23" name="Slide Number Placeholder 5">
            <a:extLst>
              <a:ext uri="{FF2B5EF4-FFF2-40B4-BE49-F238E27FC236}">
                <a16:creationId xmlns:a16="http://schemas.microsoft.com/office/drawing/2014/main" id="{17968192-3B7C-F767-5FBF-C0B7C542181A}"/>
              </a:ext>
            </a:extLst>
          </p:cNvPr>
          <p:cNvSpPr txBox="1">
            <a:spLocks/>
          </p:cNvSpPr>
          <p:nvPr/>
        </p:nvSpPr>
        <p:spPr>
          <a:xfrm>
            <a:off x="11325662" y="6354309"/>
            <a:ext cx="594694" cy="365125"/>
          </a:xfrm>
          <a:prstGeom prst="rect">
            <a:avLst/>
          </a:prstGeom>
        </p:spPr>
        <p:txBody>
          <a:bodyPr vert="horz" lIns="91440" tIns="45720" rIns="91440" bIns="45720" rtlCol="0" anchor="ctr"/>
          <a:lstStyle>
            <a:defPPr>
              <a:defRPr lang="en-US"/>
            </a:defPPr>
            <a:lvl1pPr marL="0" algn="r" defTabSz="914400" rtl="0" eaLnBrk="1" latinLnBrk="0" hangingPunct="1">
              <a:defRPr sz="1050" kern="1200">
                <a:solidFill>
                  <a:schemeClr val="bg1"/>
                </a:solidFill>
                <a:latin typeface="Arial" panose="020B0604020202020204" pitchFamily="34" charset="0"/>
                <a:ea typeface="+mn-ea"/>
                <a:cs typeface="Arial" panose="020B0604020202020204" pitchFamily="34"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974B82FF-0493-9B4A-98F3-E62EA06F0810}" type="slidenum">
              <a:rPr kumimoji="0" lang="en-US" sz="800" b="0" i="0" u="none" strike="noStrike" kern="1200" cap="none" spc="0" normalizeH="0" baseline="0" noProof="0" smtClean="0">
                <a:ln>
                  <a:noFill/>
                </a:ln>
                <a:solidFill>
                  <a:prstClr val="black"/>
                </a:solidFill>
                <a:effectLst/>
                <a:uLnTx/>
                <a:uFillTx/>
                <a:latin typeface="Arial" panose="020B0604020202020204" pitchFamily="34" charset="0"/>
                <a:ea typeface="+mn-ea"/>
                <a:cs typeface="Arial" panose="020B0604020202020204" pitchFamily="34" charset="0"/>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US" sz="8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p:txBody>
      </p:sp>
      <p:pic>
        <p:nvPicPr>
          <p:cNvPr id="24" name="Graphic 23">
            <a:extLst>
              <a:ext uri="{FF2B5EF4-FFF2-40B4-BE49-F238E27FC236}">
                <a16:creationId xmlns:a16="http://schemas.microsoft.com/office/drawing/2014/main" id="{680B3069-CA0E-CC1C-C877-B44967D81CF8}"/>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265900" y="6332952"/>
            <a:ext cx="916000" cy="380675"/>
          </a:xfrm>
          <a:prstGeom prst="rect">
            <a:avLst/>
          </a:prstGeom>
        </p:spPr>
      </p:pic>
      <p:sp>
        <p:nvSpPr>
          <p:cNvPr id="4" name="TextBox 3">
            <a:extLst>
              <a:ext uri="{FF2B5EF4-FFF2-40B4-BE49-F238E27FC236}">
                <a16:creationId xmlns:a16="http://schemas.microsoft.com/office/drawing/2014/main" id="{7E342D7B-C0D0-88E0-36BD-5A0F3D40DF63}"/>
              </a:ext>
            </a:extLst>
          </p:cNvPr>
          <p:cNvSpPr txBox="1"/>
          <p:nvPr/>
        </p:nvSpPr>
        <p:spPr>
          <a:xfrm>
            <a:off x="453825" y="378038"/>
            <a:ext cx="13110693" cy="707886"/>
          </a:xfrm>
          <a:prstGeom prst="rect">
            <a:avLst/>
          </a:prstGeom>
          <a:noFill/>
        </p:spPr>
        <p:txBody>
          <a:bodyPr wrap="square" lIns="91440" tIns="45720" rIns="91440" bIns="45720" anchor="t">
            <a:spAutoFit/>
          </a:bodyPr>
          <a:lstStyle/>
          <a:p>
            <a:pPr>
              <a:defRPr/>
            </a:pPr>
            <a:r>
              <a:rPr kumimoji="0" lang="cs-CZ" sz="4000" b="1" i="0" u="none" strike="noStrike" cap="none" normalizeH="0" baseline="0" noProof="0">
                <a:ln>
                  <a:noFill/>
                </a:ln>
                <a:solidFill>
                  <a:srgbClr val="01A9E1"/>
                </a:solidFill>
                <a:effectLst/>
                <a:uLnTx/>
                <a:uFillTx/>
                <a:latin typeface="Arial"/>
                <a:cs typeface="Arial"/>
              </a:rPr>
              <a:t>Voda je nezbytná pro</a:t>
            </a:r>
            <a:r>
              <a:rPr lang="cs-CZ" sz="4000" b="1">
                <a:solidFill>
                  <a:srgbClr val="01A9E1"/>
                </a:solidFill>
                <a:latin typeface="Arial"/>
                <a:cs typeface="Arial"/>
              </a:rPr>
              <a:t> zdraví a spokojenost </a:t>
            </a:r>
          </a:p>
        </p:txBody>
      </p:sp>
      <p:sp>
        <p:nvSpPr>
          <p:cNvPr id="3" name="TextBox 2">
            <a:extLst>
              <a:ext uri="{FF2B5EF4-FFF2-40B4-BE49-F238E27FC236}">
                <a16:creationId xmlns:a16="http://schemas.microsoft.com/office/drawing/2014/main" id="{2AC13279-49C3-2C73-0A6F-DC4782C2A3BE}"/>
              </a:ext>
            </a:extLst>
          </p:cNvPr>
          <p:cNvSpPr txBox="1"/>
          <p:nvPr/>
        </p:nvSpPr>
        <p:spPr>
          <a:xfrm>
            <a:off x="453825" y="5103377"/>
            <a:ext cx="3322243" cy="161890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defRPr/>
            </a:pPr>
            <a:r>
              <a:rPr lang="cs-CZ" sz="800" dirty="0">
                <a:ea typeface=""/>
                <a:cs typeface="+mn-lt"/>
              </a:rPr>
              <a:t>* </a:t>
            </a:r>
            <a:r>
              <a:rPr lang="en-US" sz="800" dirty="0"/>
              <a:t>Variation in human water turnover associated with environmental and lifestyle factors</a:t>
            </a:r>
            <a:r>
              <a:rPr lang="cs-CZ" sz="800" dirty="0"/>
              <a:t>, dostupné v PMC: 20. prosince 2022 </a:t>
            </a:r>
          </a:p>
          <a:p>
            <a:pPr>
              <a:defRPr/>
            </a:pPr>
            <a:r>
              <a:rPr lang="cs-CZ" sz="900" dirty="0">
                <a:solidFill>
                  <a:srgbClr val="1B1B1B"/>
                </a:solidFill>
              </a:rPr>
              <a:t> </a:t>
            </a:r>
            <a:r>
              <a:rPr lang="cs-CZ" sz="800" dirty="0">
                <a:solidFill>
                  <a:srgbClr val="00A9E0"/>
                </a:solidFill>
                <a:hlinkClick r:id="rId6"/>
              </a:rPr>
              <a:t>https</a:t>
            </a:r>
            <a:r>
              <a:rPr lang="cs-CZ" sz="800" dirty="0">
                <a:solidFill>
                  <a:srgbClr val="00A9E0"/>
                </a:solidFill>
                <a:ea typeface=""/>
                <a:cs typeface="+mn-lt"/>
                <a:hlinkClick r:id="rId6"/>
              </a:rPr>
              <a:t>://pmc.ncbi.nlm.nih.gov/articles/PMC9764345/</a:t>
            </a:r>
          </a:p>
          <a:p>
            <a:pPr>
              <a:defRPr/>
            </a:pPr>
            <a:r>
              <a:rPr lang="cs-CZ" sz="800" dirty="0">
                <a:solidFill>
                  <a:srgbClr val="00A9E0"/>
                </a:solidFill>
                <a:ea typeface=""/>
                <a:cs typeface="+mn-lt"/>
              </a:rPr>
              <a:t>**https://www.medicalnewstoday.com/articles/benefits-of-drinking-water-in-the-morning#mood</a:t>
            </a:r>
          </a:p>
          <a:p>
            <a:pPr>
              <a:defRPr/>
            </a:pPr>
            <a:r>
              <a:rPr lang="cs-CZ" sz="800" dirty="0">
                <a:solidFill>
                  <a:srgbClr val="00A9E0"/>
                </a:solidFill>
                <a:ea typeface=""/>
                <a:cs typeface="+mn-lt"/>
              </a:rPr>
              <a:t>***https://www.mayoclinichealthsystem.org/hometown-health/speaking-of-health/water-essential-to-your-body-video</a:t>
            </a:r>
          </a:p>
          <a:p>
            <a:pPr>
              <a:defRPr/>
            </a:pPr>
            <a:r>
              <a:rPr lang="cs-CZ" sz="800" dirty="0">
                <a:solidFill>
                  <a:srgbClr val="00A9E0"/>
                </a:solidFill>
                <a:ea typeface=""/>
                <a:cs typeface="Arial"/>
              </a:rPr>
              <a:t>****</a:t>
            </a:r>
            <a:r>
              <a:rPr lang="cs-CZ" sz="800" dirty="0">
                <a:solidFill>
                  <a:srgbClr val="00A9E0"/>
                </a:solidFill>
                <a:ea typeface=""/>
                <a:cs typeface="+mn-lt"/>
              </a:rPr>
              <a:t>https://www.betterhealth.vic.gov.au/health/healthyliving/water-a-vital-nutrient</a:t>
            </a:r>
          </a:p>
          <a:p>
            <a:pPr>
              <a:lnSpc>
                <a:spcPct val="90000"/>
              </a:lnSpc>
              <a:spcBef>
                <a:spcPts val="1200"/>
              </a:spcBef>
              <a:defRPr/>
            </a:pPr>
            <a:endParaRPr lang="en-US" b="1" dirty="0">
              <a:solidFill>
                <a:srgbClr val="00A9E0"/>
              </a:solidFill>
              <a:cs typeface="Arial"/>
            </a:endParaRPr>
          </a:p>
        </p:txBody>
      </p:sp>
    </p:spTree>
    <p:extLst>
      <p:ext uri="{BB962C8B-B14F-4D97-AF65-F5344CB8AC3E}">
        <p14:creationId xmlns:p14="http://schemas.microsoft.com/office/powerpoint/2010/main" val="77181762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1" name="Picture 10" descr="A glass of water on a napkin&#10;&#10;Description automatically generated with medium confidence">
            <a:extLst>
              <a:ext uri="{FF2B5EF4-FFF2-40B4-BE49-F238E27FC236}">
                <a16:creationId xmlns:a16="http://schemas.microsoft.com/office/drawing/2014/main" id="{21524816-C1DA-4DAE-B1B1-5D6626F2B429}"/>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l="46644" t="24520" r="7364"/>
          <a:stretch/>
        </p:blipFill>
        <p:spPr>
          <a:xfrm flipH="1">
            <a:off x="-3" y="0"/>
            <a:ext cx="5918199" cy="6858001"/>
          </a:xfrm>
          <a:prstGeom prst="rect">
            <a:avLst/>
          </a:prstGeom>
        </p:spPr>
      </p:pic>
      <p:pic>
        <p:nvPicPr>
          <p:cNvPr id="5" name="Graphic 4">
            <a:extLst>
              <a:ext uri="{FF2B5EF4-FFF2-40B4-BE49-F238E27FC236}">
                <a16:creationId xmlns:a16="http://schemas.microsoft.com/office/drawing/2014/main" id="{F7319796-CD86-5017-A226-10364FA88F29}"/>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4817535" y="0"/>
            <a:ext cx="3217333" cy="6858000"/>
          </a:xfrm>
          <a:prstGeom prst="rect">
            <a:avLst/>
          </a:prstGeom>
        </p:spPr>
      </p:pic>
      <p:sp>
        <p:nvSpPr>
          <p:cNvPr id="4" name="Text Placeholder 3">
            <a:extLst>
              <a:ext uri="{FF2B5EF4-FFF2-40B4-BE49-F238E27FC236}">
                <a16:creationId xmlns:a16="http://schemas.microsoft.com/office/drawing/2014/main" id="{EB1EAA14-DA22-76FE-578E-6EAFCF2D979C}"/>
              </a:ext>
            </a:extLst>
          </p:cNvPr>
          <p:cNvSpPr txBox="1">
            <a:spLocks/>
          </p:cNvSpPr>
          <p:nvPr/>
        </p:nvSpPr>
        <p:spPr>
          <a:xfrm>
            <a:off x="6600342" y="342860"/>
            <a:ext cx="5583191" cy="1205336"/>
          </a:xfrm>
          <a:prstGeom prst="rect">
            <a:avLst/>
          </a:prstGeom>
          <a:effectLst/>
        </p:spPr>
        <p:txBody>
          <a:bodyPr lIns="0" tIns="0" rIns="91440" bIns="45720" anchor="t"/>
          <a:lstStyle>
            <a:lvl1pPr marL="457086" indent="-457086" algn="l" defTabSz="1828343" rtl="0" eaLnBrk="1" latinLnBrk="0" hangingPunct="1">
              <a:lnSpc>
                <a:spcPct val="90000"/>
              </a:lnSpc>
              <a:spcBef>
                <a:spcPts val="2000"/>
              </a:spcBef>
              <a:buFont typeface="Arial" panose="020B0604020202020204" pitchFamily="34" charset="0"/>
              <a:buChar char="•"/>
              <a:defRPr sz="5599" kern="1200">
                <a:solidFill>
                  <a:schemeClr val="tx1"/>
                </a:solidFill>
                <a:latin typeface="+mn-lt"/>
                <a:ea typeface="+mn-ea"/>
                <a:cs typeface="+mn-cs"/>
              </a:defRPr>
            </a:lvl1pPr>
            <a:lvl2pPr marL="1371257" indent="-457086" algn="l" defTabSz="1828343" rtl="0" eaLnBrk="1" latinLnBrk="0" hangingPunct="1">
              <a:lnSpc>
                <a:spcPct val="90000"/>
              </a:lnSpc>
              <a:spcBef>
                <a:spcPts val="1000"/>
              </a:spcBef>
              <a:buFont typeface="Arial" panose="020B0604020202020204" pitchFamily="34" charset="0"/>
              <a:buChar char="•"/>
              <a:defRPr sz="4799" kern="1200">
                <a:solidFill>
                  <a:schemeClr val="tx1"/>
                </a:solidFill>
                <a:latin typeface="+mn-lt"/>
                <a:ea typeface="+mn-ea"/>
                <a:cs typeface="+mn-cs"/>
              </a:defRPr>
            </a:lvl2pPr>
            <a:lvl3pPr marL="2285429" indent="-457086" algn="l" defTabSz="1828343" rtl="0" eaLnBrk="1" latinLnBrk="0" hangingPunct="1">
              <a:lnSpc>
                <a:spcPct val="90000"/>
              </a:lnSpc>
              <a:spcBef>
                <a:spcPts val="1000"/>
              </a:spcBef>
              <a:buFont typeface="Arial" panose="020B0604020202020204" pitchFamily="34" charset="0"/>
              <a:buChar char="•"/>
              <a:defRPr sz="3999" kern="1200">
                <a:solidFill>
                  <a:schemeClr val="tx1"/>
                </a:solidFill>
                <a:latin typeface="+mn-lt"/>
                <a:ea typeface="+mn-ea"/>
                <a:cs typeface="+mn-cs"/>
              </a:defRPr>
            </a:lvl3pPr>
            <a:lvl4pPr marL="3199600" indent="-457086" algn="l" defTabSz="1828343" rtl="0" eaLnBrk="1" latinLnBrk="0" hangingPunct="1">
              <a:lnSpc>
                <a:spcPct val="90000"/>
              </a:lnSpc>
              <a:spcBef>
                <a:spcPts val="1000"/>
              </a:spcBef>
              <a:buFont typeface="Arial" panose="020B0604020202020204" pitchFamily="34" charset="0"/>
              <a:buChar char="•"/>
              <a:defRPr sz="3599" kern="1200">
                <a:solidFill>
                  <a:schemeClr val="tx1"/>
                </a:solidFill>
                <a:latin typeface="+mn-lt"/>
                <a:ea typeface="+mn-ea"/>
                <a:cs typeface="+mn-cs"/>
              </a:defRPr>
            </a:lvl4pPr>
            <a:lvl5pPr marL="4113771" indent="-457086" algn="l" defTabSz="1828343" rtl="0" eaLnBrk="1" latinLnBrk="0" hangingPunct="1">
              <a:lnSpc>
                <a:spcPct val="90000"/>
              </a:lnSpc>
              <a:spcBef>
                <a:spcPts val="1000"/>
              </a:spcBef>
              <a:buFont typeface="Arial" panose="020B0604020202020204" pitchFamily="34" charset="0"/>
              <a:buChar char="•"/>
              <a:defRPr sz="3599" kern="1200">
                <a:solidFill>
                  <a:schemeClr val="tx1"/>
                </a:solidFill>
                <a:latin typeface="+mn-lt"/>
                <a:ea typeface="+mn-ea"/>
                <a:cs typeface="+mn-cs"/>
              </a:defRPr>
            </a:lvl5pPr>
            <a:lvl6pPr marL="5027943" indent="-457086" algn="l" defTabSz="1828343" rtl="0" eaLnBrk="1" latinLnBrk="0" hangingPunct="1">
              <a:lnSpc>
                <a:spcPct val="90000"/>
              </a:lnSpc>
              <a:spcBef>
                <a:spcPts val="1000"/>
              </a:spcBef>
              <a:buFont typeface="Arial" panose="020B0604020202020204" pitchFamily="34" charset="0"/>
              <a:buChar char="•"/>
              <a:defRPr sz="3599" kern="1200">
                <a:solidFill>
                  <a:schemeClr val="tx1"/>
                </a:solidFill>
                <a:latin typeface="+mn-lt"/>
                <a:ea typeface="+mn-ea"/>
                <a:cs typeface="+mn-cs"/>
              </a:defRPr>
            </a:lvl6pPr>
            <a:lvl7pPr marL="5942114" indent="-457086" algn="l" defTabSz="1828343" rtl="0" eaLnBrk="1" latinLnBrk="0" hangingPunct="1">
              <a:lnSpc>
                <a:spcPct val="90000"/>
              </a:lnSpc>
              <a:spcBef>
                <a:spcPts val="1000"/>
              </a:spcBef>
              <a:buFont typeface="Arial" panose="020B0604020202020204" pitchFamily="34" charset="0"/>
              <a:buChar char="•"/>
              <a:defRPr sz="3599" kern="1200">
                <a:solidFill>
                  <a:schemeClr val="tx1"/>
                </a:solidFill>
                <a:latin typeface="+mn-lt"/>
                <a:ea typeface="+mn-ea"/>
                <a:cs typeface="+mn-cs"/>
              </a:defRPr>
            </a:lvl7pPr>
            <a:lvl8pPr marL="6856286" indent="-457086" algn="l" defTabSz="1828343" rtl="0" eaLnBrk="1" latinLnBrk="0" hangingPunct="1">
              <a:lnSpc>
                <a:spcPct val="90000"/>
              </a:lnSpc>
              <a:spcBef>
                <a:spcPts val="1000"/>
              </a:spcBef>
              <a:buFont typeface="Arial" panose="020B0604020202020204" pitchFamily="34" charset="0"/>
              <a:buChar char="•"/>
              <a:defRPr sz="3599" kern="1200">
                <a:solidFill>
                  <a:schemeClr val="tx1"/>
                </a:solidFill>
                <a:latin typeface="+mn-lt"/>
                <a:ea typeface="+mn-ea"/>
                <a:cs typeface="+mn-cs"/>
              </a:defRPr>
            </a:lvl8pPr>
            <a:lvl9pPr marL="7770457" indent="-457086" algn="l" defTabSz="1828343" rtl="0" eaLnBrk="1" latinLnBrk="0" hangingPunct="1">
              <a:lnSpc>
                <a:spcPct val="90000"/>
              </a:lnSpc>
              <a:spcBef>
                <a:spcPts val="1000"/>
              </a:spcBef>
              <a:buFont typeface="Arial" panose="020B0604020202020204" pitchFamily="34" charset="0"/>
              <a:buChar char="•"/>
              <a:defRPr sz="3599" kern="1200">
                <a:solidFill>
                  <a:schemeClr val="tx1"/>
                </a:solidFill>
                <a:latin typeface="+mn-lt"/>
                <a:ea typeface="+mn-ea"/>
                <a:cs typeface="+mn-cs"/>
              </a:defRPr>
            </a:lvl9pPr>
          </a:lstStyle>
          <a:p>
            <a:pPr marL="0" marR="0" lvl="0" indent="0" algn="l" defTabSz="1828343" rtl="0" eaLnBrk="1" fontAlgn="auto" latinLnBrk="0" hangingPunct="1">
              <a:lnSpc>
                <a:spcPct val="95000"/>
              </a:lnSpc>
              <a:spcBef>
                <a:spcPts val="0"/>
              </a:spcBef>
              <a:spcAft>
                <a:spcPts val="0"/>
              </a:spcAft>
              <a:buClrTx/>
              <a:buSzTx/>
              <a:buFont typeface="Arial" panose="020B0604020202020204" pitchFamily="34" charset="0"/>
              <a:buNone/>
              <a:tabLst/>
              <a:defRPr/>
            </a:pPr>
            <a:r>
              <a:rPr kumimoji="0" lang="cs-CZ" sz="3200" b="1" i="0" u="none" strike="noStrike" cap="none" normalizeH="0" baseline="0" noProof="0" dirty="0">
                <a:ln>
                  <a:noFill/>
                </a:ln>
                <a:solidFill>
                  <a:srgbClr val="00A9E0"/>
                </a:solidFill>
                <a:effectLst/>
                <a:uLnTx/>
                <a:uFillTx/>
                <a:latin typeface="Arial"/>
                <a:ea typeface="Arial"/>
                <a:cs typeface="Arial"/>
              </a:rPr>
              <a:t>Je vaše pitná voda bezpečná?</a:t>
            </a:r>
          </a:p>
        </p:txBody>
      </p:sp>
      <p:sp>
        <p:nvSpPr>
          <p:cNvPr id="6" name="CaixaDeTexto 6">
            <a:extLst>
              <a:ext uri="{FF2B5EF4-FFF2-40B4-BE49-F238E27FC236}">
                <a16:creationId xmlns:a16="http://schemas.microsoft.com/office/drawing/2014/main" id="{1353AA97-1BAE-F998-6890-062A5EDBBB6A}"/>
              </a:ext>
            </a:extLst>
          </p:cNvPr>
          <p:cNvSpPr txBox="1"/>
          <p:nvPr/>
        </p:nvSpPr>
        <p:spPr>
          <a:xfrm>
            <a:off x="6687428" y="1965185"/>
            <a:ext cx="4132109" cy="3585597"/>
          </a:xfrm>
          <a:prstGeom prst="rect">
            <a:avLst/>
          </a:prstGeom>
          <a:noFill/>
          <a:effectLst/>
        </p:spPr>
        <p:txBody>
          <a:bodyPr wrap="square" lIns="91440" tIns="45720" rIns="91440" bIns="45720" anchor="t">
            <a:spAutoFit/>
          </a:bodyPr>
          <a:lstStyle/>
          <a:p>
            <a:pPr marL="290195" indent="-290195">
              <a:spcAft>
                <a:spcPts val="1400"/>
              </a:spcAft>
              <a:buFont typeface="Arial"/>
              <a:buChar char="•"/>
              <a:defRPr/>
            </a:pPr>
            <a:r>
              <a:rPr lang="cs-CZ" sz="2000" b="1" dirty="0">
                <a:solidFill>
                  <a:srgbClr val="3D4043"/>
                </a:solidFill>
                <a:latin typeface="Arial" panose="020B0604020202020204"/>
                <a:cs typeface="Arial"/>
              </a:rPr>
              <a:t>viry,</a:t>
            </a:r>
          </a:p>
          <a:p>
            <a:pPr marL="290195" indent="-290195">
              <a:spcAft>
                <a:spcPts val="1400"/>
              </a:spcAft>
              <a:buFont typeface="Arial"/>
              <a:buChar char="•"/>
              <a:defRPr/>
            </a:pPr>
            <a:r>
              <a:rPr lang="cs-CZ" sz="2000" b="1" dirty="0">
                <a:solidFill>
                  <a:srgbClr val="3D4043"/>
                </a:solidFill>
                <a:latin typeface="Arial" panose="020B0604020202020204"/>
                <a:cs typeface="Arial"/>
              </a:rPr>
              <a:t>cysty,</a:t>
            </a:r>
          </a:p>
          <a:p>
            <a:pPr marL="290195" indent="-290195">
              <a:spcAft>
                <a:spcPts val="1400"/>
              </a:spcAft>
              <a:buFont typeface="Arial"/>
              <a:buChar char="•"/>
              <a:defRPr/>
            </a:pPr>
            <a:r>
              <a:rPr lang="cs-CZ" sz="2000" b="1" dirty="0">
                <a:solidFill>
                  <a:srgbClr val="3D4043"/>
                </a:solidFill>
                <a:latin typeface="Arial" panose="020B0604020202020204"/>
                <a:ea typeface="Arial"/>
                <a:cs typeface="Arial"/>
              </a:rPr>
              <a:t>znečišťující látky*:</a:t>
            </a:r>
            <a:r>
              <a:rPr kumimoji="0" lang="cs-CZ" sz="2000" b="1" i="0" u="none" strike="noStrike" cap="none" normalizeH="0" baseline="0" noProof="0" dirty="0">
                <a:ln>
                  <a:noFill/>
                </a:ln>
                <a:solidFill>
                  <a:srgbClr val="3D4043"/>
                </a:solidFill>
                <a:effectLst/>
                <a:uLnTx/>
                <a:uFillTx/>
                <a:latin typeface="Arial" panose="020B0604020202020204"/>
                <a:ea typeface="Arial"/>
                <a:cs typeface="Arial"/>
              </a:rPr>
              <a:t> </a:t>
            </a:r>
          </a:p>
          <a:p>
            <a:pPr marL="447675" indent="-180975">
              <a:buFont typeface="Arial"/>
              <a:buChar char="•"/>
              <a:defRPr/>
            </a:pPr>
            <a:r>
              <a:rPr kumimoji="0" lang="cs-CZ" sz="1200" b="0" i="0" u="none" strike="noStrike" cap="none" normalizeH="0" baseline="0" noProof="0" dirty="0">
                <a:ln>
                  <a:noFill/>
                </a:ln>
                <a:solidFill>
                  <a:srgbClr val="101820"/>
                </a:solidFill>
                <a:effectLst/>
                <a:uLnTx/>
                <a:uFillTx/>
                <a:latin typeface="Arial" panose="020B0604020202020204"/>
                <a:ea typeface="Arial"/>
                <a:cs typeface="Arial"/>
              </a:rPr>
              <a:t>pesticidy, herbicidy</a:t>
            </a:r>
            <a:r>
              <a:rPr lang="cs-CZ" sz="1200" dirty="0">
                <a:solidFill>
                  <a:srgbClr val="101820"/>
                </a:solidFill>
                <a:latin typeface="Arial" panose="020B0604020202020204"/>
                <a:ea typeface="Arial"/>
                <a:cs typeface="Arial"/>
              </a:rPr>
              <a:t>,</a:t>
            </a:r>
          </a:p>
          <a:p>
            <a:pPr marL="447675" marR="0" lvl="0" indent="-180975" algn="l" defTabSz="914400" rtl="0" eaLnBrk="1" fontAlgn="auto" latinLnBrk="0" hangingPunct="1">
              <a:lnSpc>
                <a:spcPct val="100000"/>
              </a:lnSpc>
              <a:spcBef>
                <a:spcPts val="0"/>
              </a:spcBef>
              <a:spcAft>
                <a:spcPts val="0"/>
              </a:spcAft>
              <a:buClrTx/>
              <a:buSzTx/>
              <a:buFont typeface="Arial"/>
              <a:buChar char="•"/>
              <a:tabLst/>
              <a:defRPr/>
            </a:pPr>
            <a:r>
              <a:rPr kumimoji="0" lang="cs-CZ" sz="1200" b="0" i="0" u="none" strike="noStrike" cap="none" normalizeH="0" baseline="0" noProof="0" dirty="0">
                <a:ln>
                  <a:noFill/>
                </a:ln>
                <a:solidFill>
                  <a:srgbClr val="101820"/>
                </a:solidFill>
                <a:effectLst/>
                <a:uLnTx/>
                <a:uFillTx/>
                <a:latin typeface="Arial" panose="020B0604020202020204"/>
                <a:ea typeface="Arial"/>
                <a:cs typeface="Arial"/>
              </a:rPr>
              <a:t>vedlejší produkty </a:t>
            </a:r>
            <a:r>
              <a:rPr lang="cs-CZ" sz="1200" dirty="0">
                <a:solidFill>
                  <a:srgbClr val="101820"/>
                </a:solidFill>
                <a:latin typeface="Arial" panose="020B0604020202020204"/>
                <a:ea typeface="Arial"/>
                <a:cs typeface="Arial"/>
              </a:rPr>
              <a:t>dezinfekce,</a:t>
            </a:r>
          </a:p>
          <a:p>
            <a:pPr marL="447675" marR="0" lvl="0" indent="-180975" algn="l" defTabSz="914400" rtl="0" eaLnBrk="1" fontAlgn="auto" latinLnBrk="0" hangingPunct="1">
              <a:lnSpc>
                <a:spcPct val="100000"/>
              </a:lnSpc>
              <a:spcBef>
                <a:spcPts val="0"/>
              </a:spcBef>
              <a:spcAft>
                <a:spcPts val="0"/>
              </a:spcAft>
              <a:buClrTx/>
              <a:buSzTx/>
              <a:buFont typeface="Arial"/>
              <a:buChar char="•"/>
              <a:tabLst/>
              <a:defRPr/>
            </a:pPr>
            <a:r>
              <a:rPr kumimoji="0" lang="cs-CZ" sz="1200" b="0" i="0" u="none" strike="noStrike" cap="none" normalizeH="0" baseline="0" noProof="0" dirty="0">
                <a:ln>
                  <a:noFill/>
                </a:ln>
                <a:solidFill>
                  <a:srgbClr val="101820"/>
                </a:solidFill>
                <a:effectLst/>
                <a:uLnTx/>
                <a:uFillTx/>
                <a:latin typeface="Arial" panose="020B0604020202020204"/>
                <a:ea typeface="Arial"/>
                <a:cs typeface="Arial"/>
              </a:rPr>
              <a:t>farmaceutické látky</a:t>
            </a:r>
            <a:r>
              <a:rPr lang="cs-CZ" sz="1200" dirty="0">
                <a:solidFill>
                  <a:srgbClr val="101820"/>
                </a:solidFill>
                <a:latin typeface="Arial" panose="020B0604020202020204"/>
                <a:ea typeface="Arial"/>
                <a:cs typeface="Arial"/>
              </a:rPr>
              <a:t>,</a:t>
            </a:r>
          </a:p>
          <a:p>
            <a:pPr marL="447675" marR="0" lvl="0" indent="-180975" algn="l" defTabSz="914400" rtl="0" eaLnBrk="1" fontAlgn="auto" latinLnBrk="0" hangingPunct="1">
              <a:lnSpc>
                <a:spcPct val="100000"/>
              </a:lnSpc>
              <a:spcBef>
                <a:spcPts val="0"/>
              </a:spcBef>
              <a:spcAft>
                <a:spcPts val="0"/>
              </a:spcAft>
              <a:buClrTx/>
              <a:buSzTx/>
              <a:buFont typeface="Arial"/>
              <a:buChar char="•"/>
              <a:tabLst/>
              <a:defRPr/>
            </a:pPr>
            <a:r>
              <a:rPr kumimoji="0" lang="cs-CZ" sz="1200" b="0" i="0" u="none" strike="noStrike" cap="none" normalizeH="0" baseline="0" noProof="0" dirty="0">
                <a:ln>
                  <a:noFill/>
                </a:ln>
                <a:solidFill>
                  <a:srgbClr val="101820"/>
                </a:solidFill>
                <a:effectLst/>
                <a:uLnTx/>
                <a:uFillTx/>
                <a:latin typeface="Arial" panose="020B0604020202020204"/>
                <a:ea typeface="Arial"/>
                <a:cs typeface="Arial"/>
              </a:rPr>
              <a:t>endokrinní </a:t>
            </a:r>
            <a:r>
              <a:rPr kumimoji="0" lang="cs-CZ" sz="1200" b="0" i="0" u="none" strike="noStrike" cap="none" normalizeH="0" baseline="0" noProof="0" dirty="0" err="1">
                <a:ln>
                  <a:noFill/>
                </a:ln>
                <a:solidFill>
                  <a:srgbClr val="101820"/>
                </a:solidFill>
                <a:effectLst/>
                <a:uLnTx/>
                <a:uFillTx/>
                <a:latin typeface="Arial" panose="020B0604020202020204"/>
                <a:ea typeface="Arial"/>
                <a:cs typeface="Arial"/>
              </a:rPr>
              <a:t>disruptory</a:t>
            </a:r>
            <a:r>
              <a:rPr lang="cs-CZ" sz="1200" dirty="0">
                <a:solidFill>
                  <a:srgbClr val="101820"/>
                </a:solidFill>
                <a:latin typeface="Arial" panose="020B0604020202020204"/>
                <a:ea typeface="Arial"/>
                <a:cs typeface="Arial"/>
              </a:rPr>
              <a:t>,</a:t>
            </a:r>
          </a:p>
          <a:p>
            <a:pPr marL="447675" marR="0" lvl="0" indent="-180975" algn="l" defTabSz="914400" rtl="0" eaLnBrk="1" fontAlgn="auto" latinLnBrk="0" hangingPunct="1">
              <a:lnSpc>
                <a:spcPct val="100000"/>
              </a:lnSpc>
              <a:spcBef>
                <a:spcPts val="0"/>
              </a:spcBef>
              <a:spcAft>
                <a:spcPts val="0"/>
              </a:spcAft>
              <a:buClrTx/>
              <a:buSzTx/>
              <a:buFont typeface="Arial"/>
              <a:buChar char="•"/>
              <a:tabLst/>
              <a:defRPr/>
            </a:pPr>
            <a:r>
              <a:rPr kumimoji="0" lang="cs-CZ" sz="1200" b="0" i="0" u="none" strike="noStrike" cap="none" normalizeH="0" baseline="0" noProof="0" dirty="0">
                <a:ln>
                  <a:noFill/>
                </a:ln>
                <a:solidFill>
                  <a:srgbClr val="101820"/>
                </a:solidFill>
                <a:effectLst/>
                <a:uLnTx/>
                <a:uFillTx/>
                <a:latin typeface="Arial" panose="020B0604020202020204"/>
                <a:ea typeface="Arial"/>
                <a:cs typeface="Arial"/>
              </a:rPr>
              <a:t>částice</a:t>
            </a:r>
            <a:r>
              <a:rPr lang="cs-CZ" sz="1200" dirty="0">
                <a:solidFill>
                  <a:srgbClr val="101820"/>
                </a:solidFill>
                <a:latin typeface="Arial" panose="020B0604020202020204"/>
                <a:ea typeface="Arial"/>
                <a:cs typeface="Arial"/>
              </a:rPr>
              <a:t>,</a:t>
            </a:r>
          </a:p>
          <a:p>
            <a:pPr marL="447675" marR="0" lvl="0" indent="-180975" algn="l" defTabSz="914400" rtl="0" eaLnBrk="1" fontAlgn="auto" latinLnBrk="0" hangingPunct="1">
              <a:lnSpc>
                <a:spcPct val="100000"/>
              </a:lnSpc>
              <a:spcBef>
                <a:spcPts val="0"/>
              </a:spcBef>
              <a:spcAft>
                <a:spcPts val="0"/>
              </a:spcAft>
              <a:buClrTx/>
              <a:buSzTx/>
              <a:buFont typeface="Arial"/>
              <a:buChar char="•"/>
              <a:tabLst/>
              <a:defRPr/>
            </a:pPr>
            <a:r>
              <a:rPr kumimoji="0" lang="cs-CZ" sz="1200" b="0" i="0" u="none" strike="noStrike" cap="none" normalizeH="0" baseline="0" noProof="0" dirty="0">
                <a:ln>
                  <a:noFill/>
                </a:ln>
                <a:solidFill>
                  <a:srgbClr val="101820"/>
                </a:solidFill>
                <a:effectLst/>
                <a:uLnTx/>
                <a:uFillTx/>
                <a:latin typeface="Arial" panose="020B0604020202020204"/>
                <a:ea typeface="Arial"/>
                <a:cs typeface="Arial"/>
              </a:rPr>
              <a:t>mikroorganismy</a:t>
            </a:r>
            <a:r>
              <a:rPr lang="cs-CZ" sz="1200" dirty="0">
                <a:solidFill>
                  <a:srgbClr val="101820"/>
                </a:solidFill>
                <a:latin typeface="Arial" panose="020B0604020202020204"/>
                <a:ea typeface="Arial"/>
                <a:cs typeface="Arial"/>
              </a:rPr>
              <a:t>,</a:t>
            </a:r>
          </a:p>
          <a:p>
            <a:pPr marL="447675" marR="0" lvl="0" indent="-180975" algn="l" defTabSz="914400" rtl="0" eaLnBrk="1" fontAlgn="auto" latinLnBrk="0" hangingPunct="1">
              <a:lnSpc>
                <a:spcPct val="100000"/>
              </a:lnSpc>
              <a:spcBef>
                <a:spcPts val="0"/>
              </a:spcBef>
              <a:spcAft>
                <a:spcPts val="0"/>
              </a:spcAft>
              <a:buClrTx/>
              <a:buSzTx/>
              <a:buFont typeface="Arial"/>
              <a:buChar char="•"/>
              <a:tabLst/>
              <a:defRPr/>
            </a:pPr>
            <a:r>
              <a:rPr kumimoji="0" lang="cs-CZ" sz="1200" b="0" i="0" u="none" strike="noStrike" cap="none" normalizeH="0" baseline="0" noProof="0" dirty="0">
                <a:ln>
                  <a:noFill/>
                </a:ln>
                <a:solidFill>
                  <a:srgbClr val="101820"/>
                </a:solidFill>
                <a:effectLst/>
                <a:uLnTx/>
                <a:uFillTx/>
                <a:latin typeface="Arial" panose="020B0604020202020204"/>
                <a:ea typeface="Arial"/>
                <a:cs typeface="Arial"/>
              </a:rPr>
              <a:t>těžké kovy</a:t>
            </a:r>
            <a:r>
              <a:rPr lang="cs-CZ" sz="1200" dirty="0">
                <a:solidFill>
                  <a:srgbClr val="101820"/>
                </a:solidFill>
                <a:latin typeface="Arial" panose="020B0604020202020204"/>
                <a:ea typeface="Arial"/>
                <a:cs typeface="Arial"/>
              </a:rPr>
              <a:t>,</a:t>
            </a:r>
          </a:p>
          <a:p>
            <a:pPr marL="447675" marR="0" lvl="0" indent="-180975" algn="l" defTabSz="914400" rtl="0" eaLnBrk="1" fontAlgn="auto" latinLnBrk="0" hangingPunct="1">
              <a:lnSpc>
                <a:spcPct val="100000"/>
              </a:lnSpc>
              <a:spcBef>
                <a:spcPts val="0"/>
              </a:spcBef>
              <a:spcAft>
                <a:spcPts val="0"/>
              </a:spcAft>
              <a:buClrTx/>
              <a:buSzTx/>
              <a:buFont typeface="Arial"/>
              <a:buChar char="•"/>
              <a:tabLst/>
              <a:defRPr/>
            </a:pPr>
            <a:r>
              <a:rPr kumimoji="0" lang="cs-CZ" sz="1200" b="0" i="0" u="none" strike="noStrike" cap="none" normalizeH="0" baseline="0" noProof="0" dirty="0">
                <a:ln>
                  <a:noFill/>
                </a:ln>
                <a:solidFill>
                  <a:srgbClr val="101820"/>
                </a:solidFill>
                <a:effectLst/>
                <a:uLnTx/>
                <a:uFillTx/>
                <a:latin typeface="Arial" panose="020B0604020202020204"/>
                <a:ea typeface="Arial"/>
                <a:cs typeface="Arial"/>
              </a:rPr>
              <a:t>těkavé organické sloučeniny (VOC</a:t>
            </a:r>
            <a:r>
              <a:rPr lang="cs-CZ" sz="1200" dirty="0">
                <a:solidFill>
                  <a:srgbClr val="101820"/>
                </a:solidFill>
                <a:latin typeface="Arial" panose="020B0604020202020204"/>
                <a:ea typeface="Arial"/>
                <a:cs typeface="Arial"/>
              </a:rPr>
              <a:t>),</a:t>
            </a:r>
          </a:p>
          <a:p>
            <a:pPr marL="447675" marR="0" lvl="0" indent="-180975" algn="l" defTabSz="914400" rtl="0" eaLnBrk="1" fontAlgn="auto" latinLnBrk="0" hangingPunct="1">
              <a:lnSpc>
                <a:spcPct val="100000"/>
              </a:lnSpc>
              <a:spcBef>
                <a:spcPts val="0"/>
              </a:spcBef>
              <a:spcAft>
                <a:spcPts val="0"/>
              </a:spcAft>
              <a:buClrTx/>
              <a:buSzTx/>
              <a:buFont typeface="Arial"/>
              <a:buChar char="•"/>
              <a:tabLst/>
              <a:defRPr/>
            </a:pPr>
            <a:r>
              <a:rPr kumimoji="0" lang="cs-CZ" sz="1200" b="0" i="0" u="none" strike="noStrike" cap="none" normalizeH="0" baseline="0" noProof="0" dirty="0" err="1">
                <a:ln>
                  <a:noFill/>
                </a:ln>
                <a:solidFill>
                  <a:srgbClr val="101820"/>
                </a:solidFill>
                <a:effectLst/>
                <a:uLnTx/>
                <a:uFillTx/>
                <a:latin typeface="Arial" panose="020B0604020202020204"/>
                <a:ea typeface="Arial"/>
                <a:cs typeface="Arial"/>
              </a:rPr>
              <a:t>mikroplasty</a:t>
            </a:r>
            <a:r>
              <a:rPr lang="cs-CZ" sz="1200" dirty="0">
                <a:solidFill>
                  <a:srgbClr val="101820"/>
                </a:solidFill>
                <a:latin typeface="Arial" panose="020B0604020202020204"/>
                <a:ea typeface="Arial"/>
                <a:cs typeface="Arial"/>
              </a:rPr>
              <a:t>,</a:t>
            </a:r>
          </a:p>
          <a:p>
            <a:pPr marL="447675" marR="0" lvl="0" indent="-180975" algn="l" defTabSz="914400" rtl="0" eaLnBrk="1" fontAlgn="auto" latinLnBrk="0" hangingPunct="1">
              <a:lnSpc>
                <a:spcPct val="100000"/>
              </a:lnSpc>
              <a:spcBef>
                <a:spcPts val="0"/>
              </a:spcBef>
              <a:spcAft>
                <a:spcPts val="0"/>
              </a:spcAft>
              <a:buClrTx/>
              <a:buSzTx/>
              <a:buFont typeface="Arial"/>
              <a:buChar char="•"/>
              <a:tabLst/>
              <a:defRPr/>
            </a:pPr>
            <a:r>
              <a:rPr kumimoji="0" lang="cs-CZ" sz="1200" b="0" i="0" u="none" strike="noStrike" cap="none" normalizeH="0" baseline="0" noProof="0" dirty="0">
                <a:ln>
                  <a:noFill/>
                </a:ln>
                <a:solidFill>
                  <a:srgbClr val="101820"/>
                </a:solidFill>
                <a:effectLst/>
                <a:uLnTx/>
                <a:uFillTx/>
                <a:latin typeface="Arial" panose="020B0604020202020204"/>
                <a:ea typeface="Arial"/>
                <a:cs typeface="Arial"/>
              </a:rPr>
              <a:t>PFOA/PFOS</a:t>
            </a:r>
            <a:r>
              <a:rPr lang="cs-CZ" sz="1200" dirty="0">
                <a:solidFill>
                  <a:srgbClr val="101820"/>
                </a:solidFill>
                <a:latin typeface="Arial" panose="020B0604020202020204"/>
                <a:ea typeface="Arial"/>
                <a:cs typeface="Arial"/>
              </a:rPr>
              <a:t>,</a:t>
            </a:r>
          </a:p>
          <a:p>
            <a:pPr marL="447675" marR="0" lvl="0" indent="-180975" algn="l" defTabSz="914400" rtl="0" eaLnBrk="1" fontAlgn="auto" latinLnBrk="0" hangingPunct="1">
              <a:lnSpc>
                <a:spcPct val="100000"/>
              </a:lnSpc>
              <a:spcBef>
                <a:spcPts val="0"/>
              </a:spcBef>
              <a:spcAft>
                <a:spcPts val="0"/>
              </a:spcAft>
              <a:buClrTx/>
              <a:buSzTx/>
              <a:buFont typeface="Arial"/>
              <a:buChar char="•"/>
              <a:tabLst/>
              <a:defRPr/>
            </a:pPr>
            <a:r>
              <a:rPr kumimoji="0" lang="cs-CZ" sz="1200" b="0" i="0" u="none" strike="noStrike" cap="none" normalizeH="0" baseline="0" noProof="0" dirty="0">
                <a:ln>
                  <a:noFill/>
                </a:ln>
                <a:solidFill>
                  <a:srgbClr val="101820"/>
                </a:solidFill>
                <a:effectLst/>
                <a:uLnTx/>
                <a:uFillTx/>
                <a:latin typeface="Arial" panose="020B0604020202020204"/>
                <a:ea typeface="Arial"/>
                <a:cs typeface="Arial"/>
              </a:rPr>
              <a:t>olovo</a:t>
            </a:r>
            <a:r>
              <a:rPr lang="cs-CZ" sz="1200" dirty="0">
                <a:solidFill>
                  <a:srgbClr val="101820"/>
                </a:solidFill>
                <a:latin typeface="Arial" panose="020B0604020202020204"/>
                <a:ea typeface="Arial"/>
                <a:cs typeface="Arial"/>
              </a:rPr>
              <a:t>.</a:t>
            </a:r>
          </a:p>
        </p:txBody>
      </p:sp>
      <p:sp>
        <p:nvSpPr>
          <p:cNvPr id="3" name="Slide Number Placeholder 5">
            <a:extLst>
              <a:ext uri="{FF2B5EF4-FFF2-40B4-BE49-F238E27FC236}">
                <a16:creationId xmlns:a16="http://schemas.microsoft.com/office/drawing/2014/main" id="{A2C25F5E-8268-86F8-CB7D-8D09BD5564B5}"/>
              </a:ext>
            </a:extLst>
          </p:cNvPr>
          <p:cNvSpPr txBox="1">
            <a:spLocks/>
          </p:cNvSpPr>
          <p:nvPr/>
        </p:nvSpPr>
        <p:spPr>
          <a:xfrm>
            <a:off x="11325662" y="6354309"/>
            <a:ext cx="594694" cy="365125"/>
          </a:xfrm>
          <a:prstGeom prst="rect">
            <a:avLst/>
          </a:prstGeom>
        </p:spPr>
        <p:txBody>
          <a:bodyPr vert="horz" lIns="91440" tIns="45720" rIns="91440" bIns="45720" rtlCol="0" anchor="ctr"/>
          <a:lstStyle>
            <a:defPPr>
              <a:defRPr lang="en-US"/>
            </a:defPPr>
            <a:lvl1pPr marL="0" algn="r" defTabSz="914400" rtl="0" eaLnBrk="1" latinLnBrk="0" hangingPunct="1">
              <a:defRPr sz="1050" kern="1200">
                <a:solidFill>
                  <a:schemeClr val="bg1"/>
                </a:solidFill>
                <a:latin typeface="Arial" panose="020B0604020202020204" pitchFamily="34" charset="0"/>
                <a:ea typeface="+mn-ea"/>
                <a:cs typeface="Arial" panose="020B0604020202020204" pitchFamily="34"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974B82FF-0493-9B4A-98F3-E62EA06F0810}" type="slidenum">
              <a:rPr kumimoji="0" lang="en-US" sz="800" b="0" i="0" u="none" strike="noStrike" kern="1200" cap="none" spc="0" normalizeH="0" baseline="0" noProof="0" smtClean="0">
                <a:ln>
                  <a:noFill/>
                </a:ln>
                <a:solidFill>
                  <a:prstClr val="black"/>
                </a:solidFill>
                <a:effectLst/>
                <a:uLnTx/>
                <a:uFillTx/>
                <a:latin typeface="Arial" panose="020B0604020202020204" pitchFamily="34" charset="0"/>
                <a:ea typeface="+mn-ea"/>
                <a:cs typeface="Arial" panose="020B0604020202020204" pitchFamily="34" charset="0"/>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US" sz="8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p:txBody>
      </p:sp>
      <p:pic>
        <p:nvPicPr>
          <p:cNvPr id="7" name="Graphic 6">
            <a:extLst>
              <a:ext uri="{FF2B5EF4-FFF2-40B4-BE49-F238E27FC236}">
                <a16:creationId xmlns:a16="http://schemas.microsoft.com/office/drawing/2014/main" id="{341CDBA4-C292-02C1-BF30-E657C3DB7618}"/>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265900" y="6332952"/>
            <a:ext cx="916000" cy="380675"/>
          </a:xfrm>
          <a:prstGeom prst="rect">
            <a:avLst/>
          </a:prstGeom>
        </p:spPr>
      </p:pic>
      <p:sp>
        <p:nvSpPr>
          <p:cNvPr id="2" name="TextBox 1">
            <a:extLst>
              <a:ext uri="{FF2B5EF4-FFF2-40B4-BE49-F238E27FC236}">
                <a16:creationId xmlns:a16="http://schemas.microsoft.com/office/drawing/2014/main" id="{3B50D6C0-1C0E-F01A-A665-64AF73B9A3C0}"/>
              </a:ext>
            </a:extLst>
          </p:cNvPr>
          <p:cNvSpPr txBox="1"/>
          <p:nvPr/>
        </p:nvSpPr>
        <p:spPr>
          <a:xfrm>
            <a:off x="547183" y="329879"/>
            <a:ext cx="5918199" cy="769441"/>
          </a:xfrm>
          <a:prstGeom prst="rect">
            <a:avLst/>
          </a:prstGeom>
          <a:noFill/>
        </p:spPr>
        <p:txBody>
          <a:bodyPr wrap="square" lIns="91440" tIns="45720" rIns="91440" bIns="4572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cs-CZ" sz="4400" b="1" i="0" u="none" strike="noStrike" cap="none" normalizeH="0" baseline="0" noProof="0">
                <a:ln>
                  <a:noFill/>
                </a:ln>
                <a:solidFill>
                  <a:schemeClr val="bg1"/>
                </a:solidFill>
                <a:effectLst/>
                <a:uLnTx/>
                <a:uFillTx/>
                <a:latin typeface="Arial"/>
                <a:cs typeface="Arial"/>
              </a:rPr>
              <a:t> PROBLÉM</a:t>
            </a:r>
          </a:p>
        </p:txBody>
      </p:sp>
      <p:sp>
        <p:nvSpPr>
          <p:cNvPr id="9" name="CaixaDeTexto 6">
            <a:extLst>
              <a:ext uri="{FF2B5EF4-FFF2-40B4-BE49-F238E27FC236}">
                <a16:creationId xmlns:a16="http://schemas.microsoft.com/office/drawing/2014/main" id="{5928C701-4CB8-F90F-D7C1-4E018CE01679}"/>
              </a:ext>
            </a:extLst>
          </p:cNvPr>
          <p:cNvSpPr txBox="1"/>
          <p:nvPr/>
        </p:nvSpPr>
        <p:spPr>
          <a:xfrm>
            <a:off x="6371403" y="5511165"/>
            <a:ext cx="5380065" cy="707886"/>
          </a:xfrm>
          <a:prstGeom prst="rect">
            <a:avLst/>
          </a:prstGeom>
          <a:noFill/>
          <a:effectLst/>
        </p:spPr>
        <p:txBody>
          <a:bodyPr wrap="square" lIns="91440" tIns="45720" rIns="91440" bIns="45720" anchor="t">
            <a:spAutoFit/>
          </a:bodyPr>
          <a:lstStyle/>
          <a:p>
            <a:pPr>
              <a:spcAft>
                <a:spcPts val="1400"/>
              </a:spcAft>
              <a:defRPr/>
            </a:pPr>
            <a:r>
              <a:rPr lang="cs-CZ" sz="2000" b="1" dirty="0">
                <a:solidFill>
                  <a:srgbClr val="00A9E0"/>
                </a:solidFill>
                <a:latin typeface="Arial"/>
                <a:cs typeface="Arial"/>
              </a:rPr>
              <a:t>Většina těchto látek není vidět a je bez chuti a bez zápachu!</a:t>
            </a:r>
          </a:p>
        </p:txBody>
      </p:sp>
      <p:sp>
        <p:nvSpPr>
          <p:cNvPr id="10" name="CaixaDeTexto 6">
            <a:extLst>
              <a:ext uri="{FF2B5EF4-FFF2-40B4-BE49-F238E27FC236}">
                <a16:creationId xmlns:a16="http://schemas.microsoft.com/office/drawing/2014/main" id="{3A13A059-C36D-3715-4492-E2539F36257D}"/>
              </a:ext>
            </a:extLst>
          </p:cNvPr>
          <p:cNvSpPr txBox="1"/>
          <p:nvPr/>
        </p:nvSpPr>
        <p:spPr>
          <a:xfrm>
            <a:off x="6559035" y="1446829"/>
            <a:ext cx="5708477" cy="400110"/>
          </a:xfrm>
          <a:prstGeom prst="rect">
            <a:avLst/>
          </a:prstGeom>
          <a:noFill/>
          <a:effectLst/>
        </p:spPr>
        <p:txBody>
          <a:bodyPr wrap="square" lIns="91440" tIns="45720" rIns="91440" bIns="45720" anchor="t">
            <a:spAutoFit/>
          </a:bodyPr>
          <a:lstStyle/>
          <a:p>
            <a:pPr>
              <a:spcAft>
                <a:spcPts val="1400"/>
              </a:spcAft>
              <a:defRPr/>
            </a:pPr>
            <a:r>
              <a:rPr lang="cs-CZ" sz="2000" dirty="0">
                <a:solidFill>
                  <a:srgbClr val="3D4043"/>
                </a:solidFill>
                <a:latin typeface="Arial" panose="020B0604020202020204"/>
                <a:ea typeface="Arial"/>
                <a:cs typeface="+mn-cs"/>
              </a:rPr>
              <a:t>Tohle všechno se běžně</a:t>
            </a:r>
            <a:r>
              <a:rPr kumimoji="0" lang="cs-CZ" sz="2000" i="0" u="none" strike="noStrike" cap="none" normalizeH="0" baseline="0" noProof="0" dirty="0">
                <a:ln>
                  <a:noFill/>
                </a:ln>
                <a:solidFill>
                  <a:srgbClr val="3D4043"/>
                </a:solidFill>
                <a:effectLst/>
                <a:uLnTx/>
                <a:uFillTx/>
                <a:latin typeface="Arial" panose="020B0604020202020204"/>
                <a:ea typeface="Arial"/>
                <a:cs typeface="+mn-cs"/>
              </a:rPr>
              <a:t> </a:t>
            </a:r>
            <a:r>
              <a:rPr lang="cs-CZ" sz="2000" dirty="0">
                <a:solidFill>
                  <a:srgbClr val="3D4043"/>
                </a:solidFill>
                <a:latin typeface="Arial" panose="020B0604020202020204"/>
                <a:ea typeface="Arial"/>
                <a:cs typeface="+mn-cs"/>
              </a:rPr>
              <a:t>nachází</a:t>
            </a:r>
            <a:r>
              <a:rPr kumimoji="0" lang="cs-CZ" sz="2000" i="0" u="none" strike="noStrike" cap="none" normalizeH="0" baseline="0" noProof="0" dirty="0">
                <a:ln>
                  <a:noFill/>
                </a:ln>
                <a:solidFill>
                  <a:srgbClr val="3D4043"/>
                </a:solidFill>
                <a:effectLst/>
                <a:uLnTx/>
                <a:uFillTx/>
                <a:latin typeface="Arial" panose="020B0604020202020204"/>
                <a:ea typeface="Arial"/>
                <a:cs typeface="+mn-cs"/>
              </a:rPr>
              <a:t> v pitné vodě:</a:t>
            </a:r>
          </a:p>
        </p:txBody>
      </p:sp>
      <p:cxnSp>
        <p:nvCxnSpPr>
          <p:cNvPr id="13" name="Straight Arrow Connector 12">
            <a:extLst>
              <a:ext uri="{FF2B5EF4-FFF2-40B4-BE49-F238E27FC236}">
                <a16:creationId xmlns:a16="http://schemas.microsoft.com/office/drawing/2014/main" id="{5E270C4D-0ED2-299E-0A59-999CCB806EFA}"/>
              </a:ext>
            </a:extLst>
          </p:cNvPr>
          <p:cNvCxnSpPr/>
          <p:nvPr/>
        </p:nvCxnSpPr>
        <p:spPr>
          <a:xfrm>
            <a:off x="2246644" y="3737986"/>
            <a:ext cx="1544264" cy="635558"/>
          </a:xfrm>
          <a:prstGeom prst="straightConnector1">
            <a:avLst/>
          </a:prstGeom>
          <a:ln w="57150">
            <a:solidFill>
              <a:schemeClr val="bg1"/>
            </a:solidFill>
          </a:ln>
        </p:spPr>
        <p:style>
          <a:lnRef idx="1">
            <a:schemeClr val="accent1"/>
          </a:lnRef>
          <a:fillRef idx="0">
            <a:schemeClr val="accent1"/>
          </a:fillRef>
          <a:effectRef idx="0">
            <a:schemeClr val="accent1"/>
          </a:effectRef>
          <a:fontRef idx="minor">
            <a:schemeClr val="tx1"/>
          </a:fontRef>
        </p:style>
      </p:cxnSp>
      <p:pic>
        <p:nvPicPr>
          <p:cNvPr id="17" name="Picture 16" descr="A white circle with green spiky fibers&#10;&#10;AI-generated content may be incorrect.">
            <a:extLst>
              <a:ext uri="{FF2B5EF4-FFF2-40B4-BE49-F238E27FC236}">
                <a16:creationId xmlns:a16="http://schemas.microsoft.com/office/drawing/2014/main" id="{9F5D40AA-16B2-E837-BD72-5963C9E202BA}"/>
              </a:ext>
            </a:extLst>
          </p:cNvPr>
          <p:cNvPicPr>
            <a:picLocks noChangeAspect="1"/>
          </p:cNvPicPr>
          <p:nvPr/>
        </p:nvPicPr>
        <p:blipFill>
          <a:blip r:embed="rId8"/>
          <a:stretch>
            <a:fillRect/>
          </a:stretch>
        </p:blipFill>
        <p:spPr>
          <a:xfrm>
            <a:off x="3050728" y="2656116"/>
            <a:ext cx="3717456" cy="3777342"/>
          </a:xfrm>
          <a:prstGeom prst="rect">
            <a:avLst/>
          </a:prstGeom>
          <a:ln>
            <a:noFill/>
          </a:ln>
        </p:spPr>
      </p:pic>
      <p:sp>
        <p:nvSpPr>
          <p:cNvPr id="8" name="TextBox 7">
            <a:extLst>
              <a:ext uri="{FF2B5EF4-FFF2-40B4-BE49-F238E27FC236}">
                <a16:creationId xmlns:a16="http://schemas.microsoft.com/office/drawing/2014/main" id="{D44C523E-527C-C67D-DD08-865A1E5935C7}"/>
              </a:ext>
            </a:extLst>
          </p:cNvPr>
          <p:cNvSpPr txBox="1"/>
          <p:nvPr/>
        </p:nvSpPr>
        <p:spPr>
          <a:xfrm>
            <a:off x="6369844" y="6286500"/>
            <a:ext cx="5381624" cy="43088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cs-CZ" sz="1050">
                <a:ea typeface=""/>
                <a:cs typeface="+mn-lt"/>
              </a:rPr>
              <a:t>*Zprávy: New eSpring Performance Data Sheet_Nov2024, New eSpring Contaminant Reduction List Nov 2024</a:t>
            </a:r>
          </a:p>
        </p:txBody>
      </p:sp>
    </p:spTree>
    <p:extLst>
      <p:ext uri="{BB962C8B-B14F-4D97-AF65-F5344CB8AC3E}">
        <p14:creationId xmlns:p14="http://schemas.microsoft.com/office/powerpoint/2010/main" val="4454195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1B568E5-DEAD-3F1C-3786-DD16D99A5AEC}"/>
            </a:ext>
          </a:extLst>
        </p:cNvPr>
        <p:cNvGrpSpPr/>
        <p:nvPr/>
      </p:nvGrpSpPr>
      <p:grpSpPr>
        <a:xfrm>
          <a:off x="0" y="0"/>
          <a:ext cx="0" cy="0"/>
          <a:chOff x="0" y="0"/>
          <a:chExt cx="0" cy="0"/>
        </a:xfrm>
      </p:grpSpPr>
      <p:sp>
        <p:nvSpPr>
          <p:cNvPr id="4" name="CaixaDeTexto 6">
            <a:extLst>
              <a:ext uri="{FF2B5EF4-FFF2-40B4-BE49-F238E27FC236}">
                <a16:creationId xmlns:a16="http://schemas.microsoft.com/office/drawing/2014/main" id="{D9660CC4-3C36-DC14-947D-029EEB4F389E}"/>
              </a:ext>
            </a:extLst>
          </p:cNvPr>
          <p:cNvSpPr txBox="1"/>
          <p:nvPr/>
        </p:nvSpPr>
        <p:spPr>
          <a:xfrm>
            <a:off x="458458" y="2903955"/>
            <a:ext cx="5545599" cy="2704908"/>
          </a:xfrm>
          <a:prstGeom prst="rect">
            <a:avLst/>
          </a:prstGeom>
          <a:noFill/>
          <a:effectLst/>
        </p:spPr>
        <p:txBody>
          <a:bodyPr wrap="square" lIns="91440" tIns="45720" rIns="91440" bIns="45720" anchor="t">
            <a:spAutoFit/>
          </a:bodyPr>
          <a:lstStyle/>
          <a:p>
            <a:pPr marL="342900" marR="0" lvl="0" indent="-342900" algn="l" defTabSz="914400" rtl="0" eaLnBrk="1" fontAlgn="auto" latinLnBrk="0" hangingPunct="1">
              <a:lnSpc>
                <a:spcPct val="98000"/>
              </a:lnSpc>
              <a:spcBef>
                <a:spcPts val="500"/>
              </a:spcBef>
              <a:spcAft>
                <a:spcPts val="1800"/>
              </a:spcAft>
              <a:buClrTx/>
              <a:buSzTx/>
              <a:buFont typeface="Arial"/>
              <a:buChar char="•"/>
              <a:tabLst/>
              <a:defRPr/>
            </a:pPr>
            <a:r>
              <a:rPr kumimoji="0" lang="cs-CZ" sz="1900" b="0" i="0" u="none" strike="noStrike" cap="none" normalizeH="0" baseline="0" noProof="0" dirty="0">
                <a:ln>
                  <a:noFill/>
                </a:ln>
                <a:solidFill>
                  <a:srgbClr val="5D6165"/>
                </a:solidFill>
                <a:effectLst/>
                <a:uLnTx/>
                <a:uFillTx/>
                <a:latin typeface="Arial" panose="020B0604020202020204"/>
                <a:ea typeface="Arial"/>
                <a:cs typeface="Arial"/>
              </a:rPr>
              <a:t>kontaminanty </a:t>
            </a:r>
            <a:r>
              <a:rPr lang="cs-CZ" sz="1900" dirty="0">
                <a:solidFill>
                  <a:srgbClr val="5D6165"/>
                </a:solidFill>
                <a:latin typeface="Arial" panose="020B0604020202020204"/>
                <a:ea typeface="Arial"/>
                <a:cs typeface="Arial"/>
              </a:rPr>
              <a:t>pozemních vod</a:t>
            </a:r>
            <a:r>
              <a:rPr lang="en-US" sz="1900" dirty="0">
                <a:solidFill>
                  <a:srgbClr val="5D6165"/>
                </a:solidFill>
                <a:latin typeface="Arial" panose="020B0604020202020204"/>
                <a:ea typeface="Arial"/>
                <a:cs typeface="Arial"/>
              </a:rPr>
              <a:t>,</a:t>
            </a:r>
            <a:endParaRPr lang="cs-CZ" sz="1900" dirty="0">
              <a:solidFill>
                <a:srgbClr val="5D6165"/>
              </a:solidFill>
              <a:latin typeface="Arial" panose="020B0604020202020204"/>
              <a:ea typeface="Arial"/>
              <a:cs typeface="Arial"/>
            </a:endParaRPr>
          </a:p>
          <a:p>
            <a:pPr marL="342900" marR="0" lvl="0" indent="-342900" algn="l" defTabSz="914400" rtl="0" eaLnBrk="1" fontAlgn="auto" latinLnBrk="0" hangingPunct="1">
              <a:lnSpc>
                <a:spcPct val="98000"/>
              </a:lnSpc>
              <a:spcBef>
                <a:spcPts val="500"/>
              </a:spcBef>
              <a:spcAft>
                <a:spcPts val="1800"/>
              </a:spcAft>
              <a:buClrTx/>
              <a:buSzTx/>
              <a:buFont typeface="Arial"/>
              <a:buChar char="•"/>
              <a:tabLst/>
              <a:defRPr/>
            </a:pPr>
            <a:r>
              <a:rPr lang="cs-CZ" sz="1900" dirty="0">
                <a:solidFill>
                  <a:srgbClr val="5D6165"/>
                </a:solidFill>
                <a:latin typeface="Arial" panose="020B0604020202020204"/>
                <a:ea typeface="Arial"/>
                <a:cs typeface="+mn-cs"/>
              </a:rPr>
              <a:t>zastarávajícími</a:t>
            </a:r>
            <a:r>
              <a:rPr kumimoji="0" lang="cs-CZ" sz="1900" b="0" i="0" u="none" strike="noStrike" cap="none" normalizeH="0" baseline="0" noProof="0" dirty="0">
                <a:ln>
                  <a:noFill/>
                </a:ln>
                <a:solidFill>
                  <a:srgbClr val="5D6165"/>
                </a:solidFill>
                <a:effectLst/>
                <a:uLnTx/>
                <a:uFillTx/>
                <a:latin typeface="Arial" panose="020B0604020202020204"/>
                <a:ea typeface="Arial"/>
                <a:cs typeface="+mn-cs"/>
              </a:rPr>
              <a:t> vodními </a:t>
            </a:r>
            <a:r>
              <a:rPr lang="cs-CZ" sz="1900" dirty="0">
                <a:solidFill>
                  <a:srgbClr val="5D6165"/>
                </a:solidFill>
                <a:latin typeface="Arial" panose="020B0604020202020204"/>
                <a:ea typeface="Arial"/>
                <a:cs typeface="+mn-cs"/>
              </a:rPr>
              <a:t>infrastrukturami,</a:t>
            </a:r>
          </a:p>
          <a:p>
            <a:pPr marL="342900" marR="0" lvl="0" indent="-342900" algn="l" defTabSz="914400" rtl="0" eaLnBrk="1" fontAlgn="auto" latinLnBrk="0" hangingPunct="1">
              <a:lnSpc>
                <a:spcPct val="98000"/>
              </a:lnSpc>
              <a:spcBef>
                <a:spcPts val="500"/>
              </a:spcBef>
              <a:spcAft>
                <a:spcPts val="1800"/>
              </a:spcAft>
              <a:buClrTx/>
              <a:buSzTx/>
              <a:buFont typeface="Arial"/>
              <a:buChar char="•"/>
              <a:tabLst/>
              <a:defRPr/>
            </a:pPr>
            <a:r>
              <a:rPr kumimoji="0" lang="cs-CZ" sz="1900" b="0" i="0" u="none" strike="noStrike" cap="none" normalizeH="0" baseline="0" noProof="0" dirty="0">
                <a:ln>
                  <a:noFill/>
                </a:ln>
                <a:solidFill>
                  <a:srgbClr val="5D6165"/>
                </a:solidFill>
                <a:effectLst/>
                <a:uLnTx/>
                <a:uFillTx/>
                <a:latin typeface="Arial" panose="020B0604020202020204"/>
                <a:ea typeface="Arial"/>
                <a:cs typeface="Arial"/>
              </a:rPr>
              <a:t>nedostatečnou údržbou infrastruktur,</a:t>
            </a:r>
          </a:p>
          <a:p>
            <a:pPr marL="342900" marR="0" lvl="0" indent="-342900" algn="l" defTabSz="914400" rtl="0" eaLnBrk="1" fontAlgn="auto" latinLnBrk="0" hangingPunct="1">
              <a:lnSpc>
                <a:spcPct val="98000"/>
              </a:lnSpc>
              <a:spcBef>
                <a:spcPts val="500"/>
              </a:spcBef>
              <a:spcAft>
                <a:spcPts val="1800"/>
              </a:spcAft>
              <a:buClrTx/>
              <a:buSzTx/>
              <a:buFont typeface="Arial"/>
              <a:buChar char="•"/>
              <a:tabLst/>
              <a:defRPr/>
            </a:pPr>
            <a:r>
              <a:rPr kumimoji="0" lang="cs-CZ" sz="1900" b="0" i="0" u="none" strike="noStrike" cap="none" normalizeH="0" baseline="0" noProof="0" dirty="0">
                <a:ln>
                  <a:noFill/>
                </a:ln>
                <a:solidFill>
                  <a:srgbClr val="5D6165"/>
                </a:solidFill>
                <a:effectLst/>
                <a:uLnTx/>
                <a:uFillTx/>
                <a:latin typeface="Arial" panose="020B0604020202020204"/>
                <a:ea typeface="Arial"/>
                <a:cs typeface="Arial"/>
              </a:rPr>
              <a:t>chlorem z obecních zařízení, </a:t>
            </a:r>
          </a:p>
          <a:p>
            <a:pPr marL="342900" marR="0" lvl="0" indent="-342900" algn="l" defTabSz="914400" rtl="0" eaLnBrk="1" fontAlgn="auto" latinLnBrk="0" hangingPunct="1">
              <a:lnSpc>
                <a:spcPct val="98000"/>
              </a:lnSpc>
              <a:spcBef>
                <a:spcPts val="500"/>
              </a:spcBef>
              <a:spcAft>
                <a:spcPts val="1800"/>
              </a:spcAft>
              <a:buClrTx/>
              <a:buSzTx/>
              <a:buFont typeface="Arial"/>
              <a:buChar char="•"/>
              <a:tabLst/>
              <a:defRPr/>
            </a:pPr>
            <a:r>
              <a:rPr kumimoji="0" lang="cs-CZ" sz="1900" b="0" i="0" u="none" strike="noStrike" cap="none" normalizeH="0" baseline="0" noProof="0" dirty="0">
                <a:ln>
                  <a:noFill/>
                </a:ln>
                <a:solidFill>
                  <a:srgbClr val="5D6165"/>
                </a:solidFill>
                <a:effectLst/>
                <a:uLnTx/>
                <a:uFillTx/>
                <a:latin typeface="Arial" panose="020B0604020202020204"/>
                <a:ea typeface="Arial"/>
                <a:cs typeface="Arial"/>
              </a:rPr>
              <a:t>neznámými kontaminanty ze </a:t>
            </a:r>
            <a:r>
              <a:rPr lang="cs-CZ" sz="1900" dirty="0">
                <a:solidFill>
                  <a:srgbClr val="5D6165"/>
                </a:solidFill>
                <a:latin typeface="Arial" panose="020B0604020202020204"/>
                <a:ea typeface="Arial"/>
                <a:cs typeface="Arial"/>
              </a:rPr>
              <a:t>studní.</a:t>
            </a:r>
          </a:p>
        </p:txBody>
      </p:sp>
      <p:sp>
        <p:nvSpPr>
          <p:cNvPr id="5" name="TextBox 4">
            <a:extLst>
              <a:ext uri="{FF2B5EF4-FFF2-40B4-BE49-F238E27FC236}">
                <a16:creationId xmlns:a16="http://schemas.microsoft.com/office/drawing/2014/main" id="{C290B0FE-353F-45AF-C046-BB21674564CC}"/>
              </a:ext>
            </a:extLst>
          </p:cNvPr>
          <p:cNvSpPr txBox="1"/>
          <p:nvPr/>
        </p:nvSpPr>
        <p:spPr>
          <a:xfrm>
            <a:off x="370952" y="427882"/>
            <a:ext cx="7264759" cy="132343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defRPr/>
            </a:pPr>
            <a:r>
              <a:rPr kumimoji="0" lang="cs-CZ" sz="4000" b="1" i="0" u="none" strike="noStrike" cap="none" normalizeH="0" baseline="0" noProof="0" dirty="0">
                <a:ln>
                  <a:noFill/>
                </a:ln>
                <a:solidFill>
                  <a:srgbClr val="00A9E0"/>
                </a:solidFill>
                <a:effectLst/>
                <a:uLnTx/>
                <a:uFillTx/>
                <a:latin typeface="Arial"/>
                <a:ea typeface="Arial"/>
                <a:cs typeface="Arial"/>
              </a:rPr>
              <a:t>Odkud </a:t>
            </a:r>
            <a:r>
              <a:rPr lang="cs-CZ" sz="4000" b="1" dirty="0">
                <a:solidFill>
                  <a:srgbClr val="00A9E0"/>
                </a:solidFill>
                <a:latin typeface="Arial"/>
                <a:ea typeface="Arial"/>
                <a:cs typeface="Arial"/>
              </a:rPr>
              <a:t>kontaminanty</a:t>
            </a:r>
            <a:r>
              <a:rPr kumimoji="0" lang="cs-CZ" sz="4000" b="1" i="0" u="none" strike="noStrike" cap="none" normalizeH="0" baseline="0" noProof="0" dirty="0">
                <a:ln>
                  <a:noFill/>
                </a:ln>
                <a:solidFill>
                  <a:srgbClr val="00A9E0"/>
                </a:solidFill>
                <a:effectLst/>
                <a:uLnTx/>
                <a:uFillTx/>
                <a:latin typeface="Arial"/>
                <a:ea typeface="Arial"/>
                <a:cs typeface="Arial"/>
              </a:rPr>
              <a:t> pocházejí?</a:t>
            </a:r>
          </a:p>
        </p:txBody>
      </p:sp>
      <p:sp>
        <p:nvSpPr>
          <p:cNvPr id="2" name="Slide Number Placeholder 5">
            <a:extLst>
              <a:ext uri="{FF2B5EF4-FFF2-40B4-BE49-F238E27FC236}">
                <a16:creationId xmlns:a16="http://schemas.microsoft.com/office/drawing/2014/main" id="{4255396D-14EB-8E4D-4CD4-203A3109F29F}"/>
              </a:ext>
            </a:extLst>
          </p:cNvPr>
          <p:cNvSpPr txBox="1">
            <a:spLocks/>
          </p:cNvSpPr>
          <p:nvPr/>
        </p:nvSpPr>
        <p:spPr>
          <a:xfrm>
            <a:off x="11325662" y="6354309"/>
            <a:ext cx="594694" cy="365125"/>
          </a:xfrm>
          <a:prstGeom prst="rect">
            <a:avLst/>
          </a:prstGeom>
        </p:spPr>
        <p:txBody>
          <a:bodyPr vert="horz" lIns="91440" tIns="45720" rIns="91440" bIns="45720" rtlCol="0" anchor="ctr"/>
          <a:lstStyle>
            <a:defPPr>
              <a:defRPr lang="en-US"/>
            </a:defPPr>
            <a:lvl1pPr marL="0" algn="r" defTabSz="914400" rtl="0" eaLnBrk="1" latinLnBrk="0" hangingPunct="1">
              <a:defRPr sz="1050" kern="1200">
                <a:solidFill>
                  <a:schemeClr val="bg1"/>
                </a:solidFill>
                <a:latin typeface="Arial" panose="020B0604020202020204" pitchFamily="34" charset="0"/>
                <a:ea typeface="+mn-ea"/>
                <a:cs typeface="Arial" panose="020B0604020202020204" pitchFamily="34"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974B82FF-0493-9B4A-98F3-E62EA06F0810}" type="slidenum">
              <a:rPr kumimoji="0" lang="en-US" sz="800" b="0" i="0" u="none" strike="noStrike" kern="1200" cap="none" spc="0" normalizeH="0" baseline="0" noProof="0" smtClean="0">
                <a:ln>
                  <a:noFill/>
                </a:ln>
                <a:solidFill>
                  <a:prstClr val="black"/>
                </a:solidFill>
                <a:effectLst/>
                <a:uLnTx/>
                <a:uFillTx/>
                <a:latin typeface="Arial" panose="020B0604020202020204" pitchFamily="34" charset="0"/>
                <a:ea typeface="+mn-ea"/>
                <a:cs typeface="Arial" panose="020B0604020202020204" pitchFamily="34" charset="0"/>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0" lang="en-US" sz="8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p:txBody>
      </p:sp>
      <p:pic>
        <p:nvPicPr>
          <p:cNvPr id="3" name="Graphic 2">
            <a:extLst>
              <a:ext uri="{FF2B5EF4-FFF2-40B4-BE49-F238E27FC236}">
                <a16:creationId xmlns:a16="http://schemas.microsoft.com/office/drawing/2014/main" id="{AC236805-E3E5-320E-6B28-4F84B7592647}"/>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265900" y="6332952"/>
            <a:ext cx="916000" cy="380675"/>
          </a:xfrm>
          <a:prstGeom prst="rect">
            <a:avLst/>
          </a:prstGeom>
        </p:spPr>
      </p:pic>
      <p:sp>
        <p:nvSpPr>
          <p:cNvPr id="8" name="TextBox 4">
            <a:extLst>
              <a:ext uri="{FF2B5EF4-FFF2-40B4-BE49-F238E27FC236}">
                <a16:creationId xmlns:a16="http://schemas.microsoft.com/office/drawing/2014/main" id="{8F39F4ED-4297-2C70-DFA8-2BF90A7E84A7}"/>
              </a:ext>
            </a:extLst>
          </p:cNvPr>
          <p:cNvSpPr txBox="1"/>
          <p:nvPr/>
        </p:nvSpPr>
        <p:spPr>
          <a:xfrm>
            <a:off x="458458" y="2003371"/>
            <a:ext cx="4877923"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defRPr/>
            </a:pPr>
            <a:r>
              <a:rPr kumimoji="0" lang="cs-CZ" sz="2000" b="1" i="0" u="none" strike="noStrike" cap="none" normalizeH="0" baseline="0" noProof="0" dirty="0">
                <a:ln>
                  <a:noFill/>
                </a:ln>
                <a:solidFill>
                  <a:srgbClr val="01A9E1"/>
                </a:solidFill>
                <a:effectLst/>
                <a:uLnTx/>
                <a:uFillTx/>
                <a:latin typeface="Arial" panose="020B0604020202020204"/>
                <a:ea typeface="Arial"/>
                <a:cs typeface="Segoe UI"/>
              </a:rPr>
              <a:t>49 % z </a:t>
            </a:r>
            <a:r>
              <a:rPr lang="cs-CZ" sz="2000" b="1" dirty="0">
                <a:solidFill>
                  <a:srgbClr val="01A9E1"/>
                </a:solidFill>
                <a:latin typeface="Arial" panose="020B0604020202020204"/>
                <a:ea typeface="Arial"/>
                <a:cs typeface="Segoe UI"/>
              </a:rPr>
              <a:t>pitné</a:t>
            </a:r>
            <a:r>
              <a:rPr kumimoji="0" lang="cs-CZ" sz="2000" b="1" i="0" u="none" strike="noStrike" cap="none" normalizeH="0" baseline="0" noProof="0" dirty="0">
                <a:ln>
                  <a:noFill/>
                </a:ln>
                <a:solidFill>
                  <a:srgbClr val="01A9E1"/>
                </a:solidFill>
                <a:effectLst/>
                <a:uLnTx/>
                <a:uFillTx/>
                <a:latin typeface="Arial" panose="020B0604020202020204"/>
                <a:ea typeface="Arial"/>
                <a:cs typeface="Segoe UI"/>
              </a:rPr>
              <a:t> kohoutkové vody v Evropě</a:t>
            </a:r>
            <a:r>
              <a:rPr lang="cs-CZ" sz="2000" b="1" dirty="0">
                <a:solidFill>
                  <a:srgbClr val="01A9E1"/>
                </a:solidFill>
                <a:latin typeface="Arial" panose="020B0604020202020204"/>
                <a:ea typeface="Arial"/>
                <a:cs typeface="Segoe UI"/>
              </a:rPr>
              <a:t>, která může přijít do styku s:</a:t>
            </a:r>
          </a:p>
        </p:txBody>
      </p:sp>
      <p:pic>
        <p:nvPicPr>
          <p:cNvPr id="6" name="Picture 5" descr="A diagram of two people&#10;&#10;AI-generated content may be incorrect.">
            <a:extLst>
              <a:ext uri="{FF2B5EF4-FFF2-40B4-BE49-F238E27FC236}">
                <a16:creationId xmlns:a16="http://schemas.microsoft.com/office/drawing/2014/main" id="{1BD19BA4-1261-AA58-2FE5-BA5E6656E051}"/>
              </a:ext>
            </a:extLst>
          </p:cNvPr>
          <p:cNvPicPr>
            <a:picLocks noChangeAspect="1"/>
          </p:cNvPicPr>
          <p:nvPr/>
        </p:nvPicPr>
        <p:blipFill>
          <a:blip r:embed="rId5"/>
          <a:srcRect t="2973" r="1276" b="270"/>
          <a:stretch>
            <a:fillRect/>
          </a:stretch>
        </p:blipFill>
        <p:spPr>
          <a:xfrm>
            <a:off x="5336381" y="1604963"/>
            <a:ext cx="6495441" cy="4255532"/>
          </a:xfrm>
          <a:prstGeom prst="rect">
            <a:avLst/>
          </a:prstGeom>
          <a:ln>
            <a:noFill/>
          </a:ln>
        </p:spPr>
      </p:pic>
      <p:sp>
        <p:nvSpPr>
          <p:cNvPr id="7" name="CaixaDeTexto 6">
            <a:extLst>
              <a:ext uri="{FF2B5EF4-FFF2-40B4-BE49-F238E27FC236}">
                <a16:creationId xmlns:a16="http://schemas.microsoft.com/office/drawing/2014/main" id="{9B83A9E5-8F41-BB4A-1FF9-3277962EC93D}"/>
              </a:ext>
            </a:extLst>
          </p:cNvPr>
          <p:cNvSpPr txBox="1"/>
          <p:nvPr/>
        </p:nvSpPr>
        <p:spPr>
          <a:xfrm>
            <a:off x="458458" y="6095520"/>
            <a:ext cx="5545599" cy="228076"/>
          </a:xfrm>
          <a:prstGeom prst="rect">
            <a:avLst/>
          </a:prstGeom>
          <a:noFill/>
          <a:effectLst/>
        </p:spPr>
        <p:txBody>
          <a:bodyPr wrap="square" lIns="91440" tIns="45720" rIns="91440" bIns="45720" anchor="t">
            <a:spAutoFit/>
          </a:bodyPr>
          <a:lstStyle/>
          <a:p>
            <a:pPr>
              <a:lnSpc>
                <a:spcPct val="98000"/>
              </a:lnSpc>
              <a:spcBef>
                <a:spcPts val="500"/>
              </a:spcBef>
              <a:spcAft>
                <a:spcPts val="1800"/>
              </a:spcAft>
              <a:defRPr/>
            </a:pPr>
            <a:r>
              <a:rPr lang="cs-CZ" sz="900">
                <a:solidFill>
                  <a:srgbClr val="333333"/>
                </a:solidFill>
                <a:latin typeface="Segoe UI"/>
                <a:cs typeface="Segoe UI"/>
              </a:rPr>
              <a:t>*Zdroj: webové stránky Evropské komise</a:t>
            </a:r>
          </a:p>
        </p:txBody>
      </p:sp>
    </p:spTree>
    <p:extLst>
      <p:ext uri="{BB962C8B-B14F-4D97-AF65-F5344CB8AC3E}">
        <p14:creationId xmlns:p14="http://schemas.microsoft.com/office/powerpoint/2010/main" val="24409067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descr="A white device on a counter&#10;&#10;Description automatically generated with low confidence">
            <a:extLst>
              <a:ext uri="{FF2B5EF4-FFF2-40B4-BE49-F238E27FC236}">
                <a16:creationId xmlns:a16="http://schemas.microsoft.com/office/drawing/2014/main" id="{03B9CCE3-1A91-40A6-DDC1-B39A7FC6C8C4}"/>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l="19115" r="19448" b="5593"/>
          <a:stretch/>
        </p:blipFill>
        <p:spPr>
          <a:xfrm>
            <a:off x="0" y="0"/>
            <a:ext cx="4462947" cy="6858000"/>
          </a:xfrm>
          <a:prstGeom prst="rect">
            <a:avLst/>
          </a:prstGeom>
        </p:spPr>
      </p:pic>
      <p:sp>
        <p:nvSpPr>
          <p:cNvPr id="109570" name="Title 1">
            <a:extLst>
              <a:ext uri="{FF2B5EF4-FFF2-40B4-BE49-F238E27FC236}">
                <a16:creationId xmlns:a16="http://schemas.microsoft.com/office/drawing/2014/main" id="{CCE4C796-D89F-2B11-93ED-D426013BFF79}"/>
              </a:ext>
            </a:extLst>
          </p:cNvPr>
          <p:cNvSpPr>
            <a:spLocks noGrp="1"/>
          </p:cNvSpPr>
          <p:nvPr>
            <p:ph type="ctrTitle"/>
          </p:nvPr>
        </p:nvSpPr>
        <p:spPr>
          <a:xfrm>
            <a:off x="437072" y="817000"/>
            <a:ext cx="3588802" cy="851819"/>
          </a:xfrm>
        </p:spPr>
        <p:txBody>
          <a:bodyPr anchor="t">
            <a:noAutofit/>
          </a:bodyPr>
          <a:lstStyle/>
          <a:p>
            <a:pPr algn="ctr">
              <a:spcBef>
                <a:spcPts val="1200"/>
              </a:spcBef>
              <a:spcAft>
                <a:spcPts val="1200"/>
              </a:spcAft>
            </a:pPr>
            <a:r>
              <a:rPr lang="cs-CZ" sz="3600">
                <a:solidFill>
                  <a:schemeClr val="bg1"/>
                </a:solidFill>
              </a:rPr>
              <a:t>ŘEŠENÍ</a:t>
            </a:r>
          </a:p>
        </p:txBody>
      </p:sp>
      <p:sp>
        <p:nvSpPr>
          <p:cNvPr id="3" name="Text Placeholder 2">
            <a:extLst>
              <a:ext uri="{FF2B5EF4-FFF2-40B4-BE49-F238E27FC236}">
                <a16:creationId xmlns:a16="http://schemas.microsoft.com/office/drawing/2014/main" id="{770510EA-E152-060E-3E3B-D3C41BF54A76}"/>
              </a:ext>
            </a:extLst>
          </p:cNvPr>
          <p:cNvSpPr>
            <a:spLocks noGrp="1"/>
          </p:cNvSpPr>
          <p:nvPr>
            <p:ph type="body" sz="quarter" idx="13"/>
          </p:nvPr>
        </p:nvSpPr>
        <p:spPr>
          <a:xfrm>
            <a:off x="5072587" y="817000"/>
            <a:ext cx="6060469" cy="5638392"/>
          </a:xfrm>
        </p:spPr>
        <p:txBody>
          <a:bodyPr vert="horz" lIns="90000" tIns="45720" rIns="91440" bIns="45720" rtlCol="0" anchor="t">
            <a:noAutofit/>
          </a:bodyPr>
          <a:lstStyle/>
          <a:p>
            <a:pPr marL="0" indent="0" algn="just">
              <a:lnSpc>
                <a:spcPct val="100000"/>
              </a:lnSpc>
              <a:spcBef>
                <a:spcPts val="400"/>
              </a:spcBef>
              <a:buFont typeface="Arial" panose="020B0604020202020204" pitchFamily="34" charset="0"/>
              <a:buNone/>
              <a:defRPr/>
            </a:pPr>
            <a:r>
              <a:rPr lang="cs-CZ" sz="1800" b="1" dirty="0">
                <a:solidFill>
                  <a:srgbClr val="01A9E1"/>
                </a:solidFill>
              </a:rPr>
              <a:t>Odstraňuje to špatné</a:t>
            </a:r>
          </a:p>
          <a:p>
            <a:pPr marL="182245" indent="-182245">
              <a:lnSpc>
                <a:spcPct val="100000"/>
              </a:lnSpc>
              <a:spcBef>
                <a:spcPts val="400"/>
              </a:spcBef>
              <a:defRPr/>
            </a:pPr>
            <a:r>
              <a:rPr lang="cs-CZ" sz="1600" dirty="0">
                <a:solidFill>
                  <a:srgbClr val="4D5154"/>
                </a:solidFill>
              </a:rPr>
              <a:t>Omezuje výskyt více než 170 kontaminantů včetně více než 145 zdraví škodlivých znečišťujících látek </a:t>
            </a:r>
          </a:p>
          <a:p>
            <a:pPr marL="182245" indent="-182245">
              <a:lnSpc>
                <a:spcPct val="100000"/>
              </a:lnSpc>
              <a:spcBef>
                <a:spcPts val="400"/>
              </a:spcBef>
              <a:defRPr/>
            </a:pPr>
            <a:r>
              <a:rPr lang="cs-CZ" sz="1600" dirty="0">
                <a:solidFill>
                  <a:srgbClr val="4D5154"/>
                </a:solidFill>
              </a:rPr>
              <a:t>Ničí až 99,9 % bakterií, virů a cyst</a:t>
            </a:r>
          </a:p>
          <a:p>
            <a:pPr marL="182245" indent="-182245">
              <a:lnSpc>
                <a:spcPct val="100000"/>
              </a:lnSpc>
              <a:spcBef>
                <a:spcPts val="400"/>
              </a:spcBef>
              <a:defRPr/>
            </a:pPr>
            <a:r>
              <a:rPr lang="cs-CZ" sz="1600" dirty="0">
                <a:solidFill>
                  <a:srgbClr val="4D5154"/>
                </a:solidFill>
              </a:rPr>
              <a:t>Redukuje částice až do velikosti 0,2 mikronu, včetně </a:t>
            </a:r>
            <a:r>
              <a:rPr lang="cs-CZ" sz="1600" dirty="0" err="1">
                <a:solidFill>
                  <a:srgbClr val="4D5154"/>
                </a:solidFill>
              </a:rPr>
              <a:t>mikroplastů</a:t>
            </a:r>
            <a:r>
              <a:rPr lang="cs-CZ" sz="1600" dirty="0">
                <a:solidFill>
                  <a:srgbClr val="4D5154"/>
                </a:solidFill>
              </a:rPr>
              <a:t> a cyst</a:t>
            </a:r>
          </a:p>
          <a:p>
            <a:pPr marL="0" indent="0" hangingPunct="1">
              <a:lnSpc>
                <a:spcPct val="100000"/>
              </a:lnSpc>
              <a:spcBef>
                <a:spcPts val="2000"/>
              </a:spcBef>
              <a:buFont typeface="Arial" panose="020B0604020202020204" pitchFamily="34" charset="0"/>
              <a:buNone/>
              <a:defRPr/>
            </a:pPr>
            <a:r>
              <a:rPr lang="cs-CZ" sz="1800" b="1" dirty="0">
                <a:solidFill>
                  <a:srgbClr val="01A9E1"/>
                </a:solidFill>
              </a:rPr>
              <a:t>Ponechává to dobré</a:t>
            </a:r>
          </a:p>
          <a:p>
            <a:pPr marL="182245" indent="-182245">
              <a:lnSpc>
                <a:spcPct val="100000"/>
              </a:lnSpc>
              <a:spcBef>
                <a:spcPts val="400"/>
              </a:spcBef>
              <a:defRPr/>
            </a:pPr>
            <a:r>
              <a:rPr lang="cs-CZ" sz="1600" dirty="0">
                <a:solidFill>
                  <a:srgbClr val="4D5154"/>
                </a:solidFill>
              </a:rPr>
              <a:t>Zachovává prospěšné minerály jako vápník a hořčík</a:t>
            </a:r>
          </a:p>
          <a:p>
            <a:pPr marL="0" indent="0">
              <a:lnSpc>
                <a:spcPct val="100000"/>
              </a:lnSpc>
              <a:spcBef>
                <a:spcPts val="2000"/>
              </a:spcBef>
              <a:buNone/>
              <a:defRPr/>
            </a:pPr>
            <a:r>
              <a:rPr lang="cs-CZ" sz="1800" b="1" dirty="0">
                <a:solidFill>
                  <a:srgbClr val="01A9E1"/>
                </a:solidFill>
              </a:rPr>
              <a:t>Uživatelsky přívětivé </a:t>
            </a:r>
          </a:p>
          <a:p>
            <a:pPr marL="182245" indent="-182245">
              <a:lnSpc>
                <a:spcPct val="100000"/>
              </a:lnSpc>
              <a:spcBef>
                <a:spcPts val="400"/>
              </a:spcBef>
              <a:defRPr/>
            </a:pPr>
            <a:r>
              <a:rPr lang="cs-CZ" sz="1600" dirty="0">
                <a:solidFill>
                  <a:srgbClr val="4D5154"/>
                </a:solidFill>
              </a:rPr>
              <a:t>Výměna filtru za pouhé 2 minuty</a:t>
            </a:r>
          </a:p>
          <a:p>
            <a:pPr marL="182245" indent="-182245">
              <a:lnSpc>
                <a:spcPct val="100000"/>
              </a:lnSpc>
              <a:spcBef>
                <a:spcPts val="400"/>
              </a:spcBef>
              <a:defRPr/>
            </a:pPr>
            <a:r>
              <a:rPr lang="cs-CZ" sz="1600" dirty="0">
                <a:solidFill>
                  <a:srgbClr val="4D5154"/>
                </a:solidFill>
                <a:cs typeface="Arial"/>
              </a:rPr>
              <a:t>Nová aplikace </a:t>
            </a:r>
            <a:r>
              <a:rPr lang="cs-CZ" sz="1600" dirty="0" err="1">
                <a:solidFill>
                  <a:srgbClr val="4D5154"/>
                </a:solidFill>
                <a:cs typeface="Arial"/>
              </a:rPr>
              <a:t>Amway</a:t>
            </a:r>
            <a:r>
              <a:rPr lang="cs-CZ" sz="1600" dirty="0">
                <a:solidFill>
                  <a:srgbClr val="4D5154"/>
                </a:solidFill>
                <a:cs typeface="Arial"/>
              </a:rPr>
              <a:t>™ </a:t>
            </a:r>
            <a:r>
              <a:rPr lang="cs-CZ" sz="1600" dirty="0" err="1">
                <a:solidFill>
                  <a:srgbClr val="4D5154"/>
                </a:solidFill>
                <a:cs typeface="Arial"/>
              </a:rPr>
              <a:t>Healthy</a:t>
            </a:r>
            <a:r>
              <a:rPr lang="cs-CZ" sz="1600" dirty="0">
                <a:solidFill>
                  <a:srgbClr val="4D5154"/>
                </a:solidFill>
                <a:cs typeface="Arial"/>
              </a:rPr>
              <a:t> </a:t>
            </a:r>
            <a:r>
              <a:rPr lang="cs-CZ" sz="1600" dirty="0" err="1">
                <a:solidFill>
                  <a:srgbClr val="4D5154"/>
                </a:solidFill>
                <a:cs typeface="Arial"/>
              </a:rPr>
              <a:t>Home</a:t>
            </a:r>
            <a:r>
              <a:rPr lang="cs-CZ" sz="1600" dirty="0">
                <a:solidFill>
                  <a:srgbClr val="4D5154"/>
                </a:solidFill>
                <a:cs typeface="Arial"/>
              </a:rPr>
              <a:t>: sledujte systém a aktualizace, objednávejte filtry, získávejte informace o výrobcích a využívejte další výhody</a:t>
            </a:r>
          </a:p>
          <a:p>
            <a:pPr marL="0" indent="0" hangingPunct="1">
              <a:lnSpc>
                <a:spcPct val="100000"/>
              </a:lnSpc>
              <a:spcBef>
                <a:spcPts val="2000"/>
              </a:spcBef>
              <a:buFont typeface="Arial" panose="020B0604020202020204" pitchFamily="34" charset="0"/>
              <a:buNone/>
              <a:defRPr/>
            </a:pPr>
            <a:r>
              <a:rPr lang="cs-CZ" sz="1800" b="1" dirty="0">
                <a:solidFill>
                  <a:srgbClr val="01A9E1"/>
                </a:solidFill>
              </a:rPr>
              <a:t>Lepší pro životní prostředí</a:t>
            </a:r>
          </a:p>
          <a:p>
            <a:pPr marL="182245" indent="-182245">
              <a:lnSpc>
                <a:spcPct val="100000"/>
              </a:lnSpc>
              <a:spcBef>
                <a:spcPts val="400"/>
              </a:spcBef>
              <a:defRPr/>
            </a:pPr>
            <a:r>
              <a:rPr lang="cs-CZ" sz="1600" dirty="0">
                <a:solidFill>
                  <a:srgbClr val="4D5154"/>
                </a:solidFill>
              </a:rPr>
              <a:t>Méně elektronického odpadu</a:t>
            </a:r>
          </a:p>
          <a:p>
            <a:pPr marL="182245" indent="-182245">
              <a:lnSpc>
                <a:spcPct val="100000"/>
              </a:lnSpc>
              <a:spcBef>
                <a:spcPts val="400"/>
              </a:spcBef>
              <a:defRPr/>
            </a:pPr>
            <a:r>
              <a:rPr lang="cs-CZ" sz="1600" dirty="0">
                <a:solidFill>
                  <a:srgbClr val="4D5154"/>
                </a:solidFill>
                <a:cs typeface="Arial"/>
              </a:rPr>
              <a:t>Není třeba kupovat jednorázové plastové lahve</a:t>
            </a:r>
          </a:p>
        </p:txBody>
      </p:sp>
      <p:sp>
        <p:nvSpPr>
          <p:cNvPr id="4" name="Slide Number Placeholder 5">
            <a:extLst>
              <a:ext uri="{FF2B5EF4-FFF2-40B4-BE49-F238E27FC236}">
                <a16:creationId xmlns:a16="http://schemas.microsoft.com/office/drawing/2014/main" id="{78B3E024-BA32-F2D9-8936-810B194F3098}"/>
              </a:ext>
            </a:extLst>
          </p:cNvPr>
          <p:cNvSpPr txBox="1">
            <a:spLocks/>
          </p:cNvSpPr>
          <p:nvPr/>
        </p:nvSpPr>
        <p:spPr>
          <a:xfrm>
            <a:off x="11325662" y="6354309"/>
            <a:ext cx="594694" cy="365125"/>
          </a:xfrm>
          <a:prstGeom prst="rect">
            <a:avLst/>
          </a:prstGeom>
        </p:spPr>
        <p:txBody>
          <a:bodyPr vert="horz" lIns="91440" tIns="45720" rIns="91440" bIns="45720" rtlCol="0" anchor="ctr"/>
          <a:lstStyle>
            <a:defPPr>
              <a:defRPr lang="en-US"/>
            </a:defPPr>
            <a:lvl1pPr marL="0" algn="r" defTabSz="914400" rtl="0" eaLnBrk="1" latinLnBrk="0" hangingPunct="1">
              <a:defRPr sz="1050" kern="1200">
                <a:solidFill>
                  <a:schemeClr val="bg1"/>
                </a:solidFill>
                <a:latin typeface="Arial" panose="020B0604020202020204" pitchFamily="34" charset="0"/>
                <a:ea typeface="+mn-ea"/>
                <a:cs typeface="Arial" panose="020B0604020202020204" pitchFamily="34"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974B82FF-0493-9B4A-98F3-E62EA06F0810}" type="slidenum">
              <a:rPr kumimoji="0" lang="en-US" sz="800" b="0" i="0" u="none" strike="noStrike" kern="1200" cap="none" spc="0" normalizeH="0" baseline="0" noProof="0" smtClean="0">
                <a:ln>
                  <a:noFill/>
                </a:ln>
                <a:solidFill>
                  <a:prstClr val="black"/>
                </a:solidFill>
                <a:effectLst/>
                <a:uLnTx/>
                <a:uFillTx/>
                <a:latin typeface="Arial" panose="020B0604020202020204" pitchFamily="34" charset="0"/>
                <a:ea typeface="+mn-ea"/>
                <a:cs typeface="Arial" panose="020B0604020202020204" pitchFamily="34" charset="0"/>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US" sz="8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p:txBody>
      </p:sp>
      <p:pic>
        <p:nvPicPr>
          <p:cNvPr id="5" name="Graphic 4">
            <a:extLst>
              <a:ext uri="{FF2B5EF4-FFF2-40B4-BE49-F238E27FC236}">
                <a16:creationId xmlns:a16="http://schemas.microsoft.com/office/drawing/2014/main" id="{0F71A2C9-3199-518D-07EE-24B9A80D0FEE}"/>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265900" y="6332952"/>
            <a:ext cx="916000" cy="380675"/>
          </a:xfrm>
          <a:prstGeom prst="rect">
            <a:avLst/>
          </a:prstGeom>
        </p:spPr>
      </p:pic>
      <p:sp>
        <p:nvSpPr>
          <p:cNvPr id="10" name="Text Placeholder 3">
            <a:extLst>
              <a:ext uri="{FF2B5EF4-FFF2-40B4-BE49-F238E27FC236}">
                <a16:creationId xmlns:a16="http://schemas.microsoft.com/office/drawing/2014/main" id="{F7D3204E-A431-D1C7-B600-CC2A4DE26363}"/>
              </a:ext>
            </a:extLst>
          </p:cNvPr>
          <p:cNvSpPr txBox="1">
            <a:spLocks/>
          </p:cNvSpPr>
          <p:nvPr/>
        </p:nvSpPr>
        <p:spPr>
          <a:xfrm>
            <a:off x="241358" y="1666127"/>
            <a:ext cx="4094972" cy="1339477"/>
          </a:xfrm>
          <a:prstGeom prst="rect">
            <a:avLst/>
          </a:prstGeom>
        </p:spPr>
        <p:txBody>
          <a:bodyPr lIns="0" tIns="45720" rIns="91440" bIns="45720" anchor="t"/>
          <a:lstStyle>
            <a:lvl1pPr marL="457086" indent="-457086" algn="l" defTabSz="1828343" rtl="0" eaLnBrk="1" latinLnBrk="0" hangingPunct="1">
              <a:lnSpc>
                <a:spcPct val="90000"/>
              </a:lnSpc>
              <a:spcBef>
                <a:spcPts val="2000"/>
              </a:spcBef>
              <a:buFont typeface="Arial" panose="020B0604020202020204" pitchFamily="34" charset="0"/>
              <a:buChar char="•"/>
              <a:defRPr sz="5599" kern="1200">
                <a:solidFill>
                  <a:schemeClr val="tx1"/>
                </a:solidFill>
                <a:latin typeface="+mn-lt"/>
                <a:ea typeface="+mn-ea"/>
                <a:cs typeface="+mn-cs"/>
              </a:defRPr>
            </a:lvl1pPr>
            <a:lvl2pPr marL="1371257" indent="-457086" algn="l" defTabSz="1828343" rtl="0" eaLnBrk="1" latinLnBrk="0" hangingPunct="1">
              <a:lnSpc>
                <a:spcPct val="90000"/>
              </a:lnSpc>
              <a:spcBef>
                <a:spcPts val="1000"/>
              </a:spcBef>
              <a:buFont typeface="Arial" panose="020B0604020202020204" pitchFamily="34" charset="0"/>
              <a:buChar char="•"/>
              <a:defRPr sz="4799" kern="1200">
                <a:solidFill>
                  <a:schemeClr val="tx1"/>
                </a:solidFill>
                <a:latin typeface="+mn-lt"/>
                <a:ea typeface="+mn-ea"/>
                <a:cs typeface="+mn-cs"/>
              </a:defRPr>
            </a:lvl2pPr>
            <a:lvl3pPr marL="2285429" indent="-457086" algn="l" defTabSz="1828343" rtl="0" eaLnBrk="1" latinLnBrk="0" hangingPunct="1">
              <a:lnSpc>
                <a:spcPct val="90000"/>
              </a:lnSpc>
              <a:spcBef>
                <a:spcPts val="1000"/>
              </a:spcBef>
              <a:buFont typeface="Arial" panose="020B0604020202020204" pitchFamily="34" charset="0"/>
              <a:buChar char="•"/>
              <a:defRPr sz="3999" kern="1200">
                <a:solidFill>
                  <a:schemeClr val="tx1"/>
                </a:solidFill>
                <a:latin typeface="+mn-lt"/>
                <a:ea typeface="+mn-ea"/>
                <a:cs typeface="+mn-cs"/>
              </a:defRPr>
            </a:lvl3pPr>
            <a:lvl4pPr marL="3199600" indent="-457086" algn="l" defTabSz="1828343" rtl="0" eaLnBrk="1" latinLnBrk="0" hangingPunct="1">
              <a:lnSpc>
                <a:spcPct val="90000"/>
              </a:lnSpc>
              <a:spcBef>
                <a:spcPts val="1000"/>
              </a:spcBef>
              <a:buFont typeface="Arial" panose="020B0604020202020204" pitchFamily="34" charset="0"/>
              <a:buChar char="•"/>
              <a:defRPr sz="3599" kern="1200">
                <a:solidFill>
                  <a:schemeClr val="tx1"/>
                </a:solidFill>
                <a:latin typeface="+mn-lt"/>
                <a:ea typeface="+mn-ea"/>
                <a:cs typeface="+mn-cs"/>
              </a:defRPr>
            </a:lvl4pPr>
            <a:lvl5pPr marL="4113771" indent="-457086" algn="l" defTabSz="1828343" rtl="0" eaLnBrk="1" latinLnBrk="0" hangingPunct="1">
              <a:lnSpc>
                <a:spcPct val="90000"/>
              </a:lnSpc>
              <a:spcBef>
                <a:spcPts val="1000"/>
              </a:spcBef>
              <a:buFont typeface="Arial" panose="020B0604020202020204" pitchFamily="34" charset="0"/>
              <a:buChar char="•"/>
              <a:defRPr sz="3599" kern="1200">
                <a:solidFill>
                  <a:schemeClr val="tx1"/>
                </a:solidFill>
                <a:latin typeface="+mn-lt"/>
                <a:ea typeface="+mn-ea"/>
                <a:cs typeface="+mn-cs"/>
              </a:defRPr>
            </a:lvl5pPr>
            <a:lvl6pPr marL="5027943" indent="-457086" algn="l" defTabSz="1828343" rtl="0" eaLnBrk="1" latinLnBrk="0" hangingPunct="1">
              <a:lnSpc>
                <a:spcPct val="90000"/>
              </a:lnSpc>
              <a:spcBef>
                <a:spcPts val="1000"/>
              </a:spcBef>
              <a:buFont typeface="Arial" panose="020B0604020202020204" pitchFamily="34" charset="0"/>
              <a:buChar char="•"/>
              <a:defRPr sz="3599" kern="1200">
                <a:solidFill>
                  <a:schemeClr val="tx1"/>
                </a:solidFill>
                <a:latin typeface="+mn-lt"/>
                <a:ea typeface="+mn-ea"/>
                <a:cs typeface="+mn-cs"/>
              </a:defRPr>
            </a:lvl6pPr>
            <a:lvl7pPr marL="5942114" indent="-457086" algn="l" defTabSz="1828343" rtl="0" eaLnBrk="1" latinLnBrk="0" hangingPunct="1">
              <a:lnSpc>
                <a:spcPct val="90000"/>
              </a:lnSpc>
              <a:spcBef>
                <a:spcPts val="1000"/>
              </a:spcBef>
              <a:buFont typeface="Arial" panose="020B0604020202020204" pitchFamily="34" charset="0"/>
              <a:buChar char="•"/>
              <a:defRPr sz="3599" kern="1200">
                <a:solidFill>
                  <a:schemeClr val="tx1"/>
                </a:solidFill>
                <a:latin typeface="+mn-lt"/>
                <a:ea typeface="+mn-ea"/>
                <a:cs typeface="+mn-cs"/>
              </a:defRPr>
            </a:lvl7pPr>
            <a:lvl8pPr marL="6856286" indent="-457086" algn="l" defTabSz="1828343" rtl="0" eaLnBrk="1" latinLnBrk="0" hangingPunct="1">
              <a:lnSpc>
                <a:spcPct val="90000"/>
              </a:lnSpc>
              <a:spcBef>
                <a:spcPts val="1000"/>
              </a:spcBef>
              <a:buFont typeface="Arial" panose="020B0604020202020204" pitchFamily="34" charset="0"/>
              <a:buChar char="•"/>
              <a:defRPr sz="3599" kern="1200">
                <a:solidFill>
                  <a:schemeClr val="tx1"/>
                </a:solidFill>
                <a:latin typeface="+mn-lt"/>
                <a:ea typeface="+mn-ea"/>
                <a:cs typeface="+mn-cs"/>
              </a:defRPr>
            </a:lvl8pPr>
            <a:lvl9pPr marL="7770457" indent="-457086" algn="l" defTabSz="1828343" rtl="0" eaLnBrk="1" latinLnBrk="0" hangingPunct="1">
              <a:lnSpc>
                <a:spcPct val="90000"/>
              </a:lnSpc>
              <a:spcBef>
                <a:spcPts val="1000"/>
              </a:spcBef>
              <a:buFont typeface="Arial" panose="020B0604020202020204" pitchFamily="34" charset="0"/>
              <a:buChar char="•"/>
              <a:defRPr sz="3599"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cs-CZ" sz="3200" b="1" i="0" u="none" strike="noStrike" cap="none" normalizeH="0" baseline="0" noProof="0" dirty="0">
                <a:ln>
                  <a:noFill/>
                </a:ln>
                <a:solidFill>
                  <a:schemeClr val="bg1"/>
                </a:solidFill>
                <a:effectLst/>
                <a:uLnTx/>
                <a:uFillTx/>
                <a:latin typeface="Arial"/>
                <a:cs typeface="Arial"/>
              </a:rPr>
              <a:t>Nové zařízení </a:t>
            </a:r>
            <a:r>
              <a:rPr lang="cs-CZ" sz="3200" b="1" dirty="0" err="1">
                <a:solidFill>
                  <a:schemeClr val="bg1"/>
                </a:solidFill>
                <a:latin typeface="Arial"/>
                <a:cs typeface="Arial"/>
              </a:rPr>
              <a:t>eSpring</a:t>
            </a:r>
            <a:r>
              <a:rPr lang="cs-CZ" sz="3200" b="1" baseline="30000" dirty="0" err="1">
                <a:solidFill>
                  <a:schemeClr val="bg1"/>
                </a:solidFill>
                <a:latin typeface="Arial"/>
                <a:cs typeface="Arial"/>
              </a:rPr>
              <a:t>TM</a:t>
            </a:r>
            <a:r>
              <a:rPr kumimoji="0" lang="cs-CZ" sz="3200" b="1" i="0" u="none" strike="noStrike" cap="none" normalizeH="0" baseline="0" noProof="0" dirty="0">
                <a:ln>
                  <a:noFill/>
                </a:ln>
                <a:solidFill>
                  <a:schemeClr val="bg1"/>
                </a:solidFill>
                <a:effectLst/>
                <a:uLnTx/>
                <a:uFillTx/>
                <a:latin typeface="Arial"/>
                <a:cs typeface="Arial"/>
              </a:rPr>
              <a:t>: </a:t>
            </a:r>
          </a:p>
          <a:p>
            <a:pPr marL="0" indent="0" algn="ctr" defTabSz="914400">
              <a:lnSpc>
                <a:spcPct val="100000"/>
              </a:lnSpc>
              <a:spcBef>
                <a:spcPts val="0"/>
              </a:spcBef>
              <a:buNone/>
              <a:defRPr/>
            </a:pPr>
            <a:r>
              <a:rPr lang="cs-CZ" sz="3200" b="1" dirty="0">
                <a:solidFill>
                  <a:schemeClr val="bg1"/>
                </a:solidFill>
                <a:latin typeface="Arial"/>
                <a:cs typeface="Arial"/>
              </a:rPr>
              <a:t>Jednoznačně lepší</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Graphic 2">
            <a:extLst>
              <a:ext uri="{FF2B5EF4-FFF2-40B4-BE49-F238E27FC236}">
                <a16:creationId xmlns:a16="http://schemas.microsoft.com/office/drawing/2014/main" id="{10B20CC5-CB4D-BC0D-76BA-FA31A7D1583D}"/>
              </a:ext>
            </a:extLst>
          </p:cNvPr>
          <p:cNvPicPr>
            <a:picLocks noChangeAspect="1"/>
          </p:cNvPicPr>
          <p:nvPr/>
        </p:nvPicPr>
        <p:blipFill rotWithShape="1">
          <a:blip r:embed="rId3" cstate="print">
            <a:extLst>
              <a:ext uri="{96DAC541-7B7A-43D3-8B79-37D633B846F1}">
                <asvg:svgBlip xmlns:asvg="http://schemas.microsoft.com/office/drawing/2016/SVG/main" r:embed="rId4"/>
              </a:ext>
            </a:extLst>
          </a:blip>
          <a:srcRect b="31432"/>
          <a:stretch/>
        </p:blipFill>
        <p:spPr>
          <a:xfrm>
            <a:off x="10876382" y="-187233"/>
            <a:ext cx="1500674" cy="1137306"/>
          </a:xfrm>
          <a:prstGeom prst="rect">
            <a:avLst/>
          </a:prstGeom>
        </p:spPr>
      </p:pic>
      <p:sp>
        <p:nvSpPr>
          <p:cNvPr id="8" name="TextBox 7">
            <a:extLst>
              <a:ext uri="{FF2B5EF4-FFF2-40B4-BE49-F238E27FC236}">
                <a16:creationId xmlns:a16="http://schemas.microsoft.com/office/drawing/2014/main" id="{393BC6A7-3CE2-07E3-31CE-CB50273AF261}"/>
              </a:ext>
            </a:extLst>
          </p:cNvPr>
          <p:cNvSpPr txBox="1"/>
          <p:nvPr/>
        </p:nvSpPr>
        <p:spPr>
          <a:xfrm>
            <a:off x="1348775" y="3364436"/>
            <a:ext cx="2574044" cy="830997"/>
          </a:xfrm>
          <a:prstGeom prst="rect">
            <a:avLst/>
          </a:prstGeom>
          <a:noFill/>
          <a:ln>
            <a:noFill/>
          </a:ln>
        </p:spPr>
        <p:txBody>
          <a:bodyPr wrap="square" lIns="91440" tIns="45720" rIns="91440" bIns="45720" rtlCol="0" anchor="t">
            <a:spAutoFit/>
          </a:bodyPr>
          <a:lstStyle/>
          <a:p>
            <a:pPr marL="0" marR="0" lvl="0" indent="0" algn="ctr" defTabSz="914377" rtl="0" eaLnBrk="1" fontAlgn="auto" latinLnBrk="1" hangingPunct="1">
              <a:lnSpc>
                <a:spcPct val="100000"/>
              </a:lnSpc>
              <a:spcBef>
                <a:spcPts val="0"/>
              </a:spcBef>
              <a:spcAft>
                <a:spcPts val="0"/>
              </a:spcAft>
              <a:buClrTx/>
              <a:buSzTx/>
              <a:buFontTx/>
              <a:buNone/>
              <a:tabLst/>
              <a:defRPr/>
            </a:pPr>
            <a:r>
              <a:rPr kumimoji="0" lang="cs-CZ" sz="2000" b="0" i="0" u="none" strike="noStrike" cap="none" normalizeH="0" baseline="0" noProof="0">
                <a:ln>
                  <a:noFill/>
                </a:ln>
                <a:solidFill>
                  <a:srgbClr val="399BD9"/>
                </a:solidFill>
                <a:effectLst/>
                <a:uLnTx/>
                <a:uFillTx/>
                <a:latin typeface="Arial" panose="020B0604020202020204" pitchFamily="34" charset="0"/>
                <a:ea typeface="Arial"/>
                <a:cs typeface="Arial" panose="020B0604020202020204" pitchFamily="34" charset="0"/>
              </a:rPr>
              <a:t>Posílená</a:t>
            </a:r>
          </a:p>
          <a:p>
            <a:pPr marL="0" marR="0" lvl="0" indent="0" algn="ctr" defTabSz="914377" rtl="0" eaLnBrk="1" fontAlgn="auto" latinLnBrk="1" hangingPunct="1">
              <a:lnSpc>
                <a:spcPct val="100000"/>
              </a:lnSpc>
              <a:spcBef>
                <a:spcPts val="0"/>
              </a:spcBef>
              <a:spcAft>
                <a:spcPts val="0"/>
              </a:spcAft>
              <a:buClrTx/>
              <a:buSzTx/>
              <a:buFontTx/>
              <a:buNone/>
              <a:tabLst/>
              <a:defRPr/>
            </a:pPr>
            <a:r>
              <a:rPr kumimoji="0" lang="cs-CZ" sz="2800" b="1" i="0" u="none" strike="noStrike" cap="none" normalizeH="0" baseline="0" noProof="0">
                <a:ln>
                  <a:noFill/>
                </a:ln>
                <a:solidFill>
                  <a:srgbClr val="399BD9"/>
                </a:solidFill>
                <a:effectLst/>
                <a:uLnTx/>
                <a:uFillTx/>
                <a:latin typeface="Arial" panose="020B0604020202020204" pitchFamily="34" charset="0"/>
                <a:ea typeface="Arial"/>
                <a:cs typeface="Arial" panose="020B0604020202020204" pitchFamily="34" charset="0"/>
              </a:rPr>
              <a:t>Výkonnost</a:t>
            </a:r>
          </a:p>
        </p:txBody>
      </p:sp>
      <p:sp>
        <p:nvSpPr>
          <p:cNvPr id="9" name="TextBox 8">
            <a:extLst>
              <a:ext uri="{FF2B5EF4-FFF2-40B4-BE49-F238E27FC236}">
                <a16:creationId xmlns:a16="http://schemas.microsoft.com/office/drawing/2014/main" id="{B601F428-DF38-5AA0-DFA5-F848D6D93A00}"/>
              </a:ext>
            </a:extLst>
          </p:cNvPr>
          <p:cNvSpPr txBox="1"/>
          <p:nvPr/>
        </p:nvSpPr>
        <p:spPr>
          <a:xfrm>
            <a:off x="8866381" y="3364436"/>
            <a:ext cx="1882246" cy="830997"/>
          </a:xfrm>
          <a:prstGeom prst="rect">
            <a:avLst/>
          </a:prstGeom>
          <a:noFill/>
          <a:ln>
            <a:noFill/>
          </a:ln>
        </p:spPr>
        <p:txBody>
          <a:bodyPr wrap="none" rtlCol="0">
            <a:spAutoFit/>
          </a:bodyPr>
          <a:lstStyle/>
          <a:p>
            <a:pPr marL="0" marR="0" lvl="0" indent="0" algn="ctr" defTabSz="914377" rtl="0" eaLnBrk="1" fontAlgn="auto" latinLnBrk="1" hangingPunct="1">
              <a:lnSpc>
                <a:spcPct val="100000"/>
              </a:lnSpc>
              <a:spcBef>
                <a:spcPts val="0"/>
              </a:spcBef>
              <a:spcAft>
                <a:spcPts val="0"/>
              </a:spcAft>
              <a:buClrTx/>
              <a:buSzTx/>
              <a:buFontTx/>
              <a:buNone/>
              <a:tabLst/>
              <a:defRPr/>
            </a:pPr>
            <a:r>
              <a:rPr kumimoji="0" lang="cs-CZ" sz="2000" b="0" i="0" u="none" strike="noStrike" cap="none" normalizeH="0" baseline="0" noProof="0">
                <a:ln>
                  <a:noFill/>
                </a:ln>
                <a:solidFill>
                  <a:srgbClr val="399BD9"/>
                </a:solidFill>
                <a:effectLst/>
                <a:uLnTx/>
                <a:uFillTx/>
                <a:latin typeface="Arial" panose="020B0604020202020204" pitchFamily="34" charset="0"/>
                <a:ea typeface="Arial"/>
                <a:cs typeface="Arial" panose="020B0604020202020204" pitchFamily="34" charset="0"/>
              </a:rPr>
              <a:t>Vyšší</a:t>
            </a:r>
          </a:p>
          <a:p>
            <a:pPr marL="0" marR="0" lvl="0" indent="0" algn="ctr" defTabSz="914377" rtl="0" eaLnBrk="1" fontAlgn="auto" latinLnBrk="1" hangingPunct="1">
              <a:lnSpc>
                <a:spcPct val="100000"/>
              </a:lnSpc>
              <a:spcBef>
                <a:spcPts val="0"/>
              </a:spcBef>
              <a:spcAft>
                <a:spcPts val="0"/>
              </a:spcAft>
              <a:buClrTx/>
              <a:buSzTx/>
              <a:buFontTx/>
              <a:buNone/>
              <a:tabLst/>
              <a:defRPr/>
            </a:pPr>
            <a:r>
              <a:rPr kumimoji="0" lang="cs-CZ" sz="2800" b="1" i="0" u="none" strike="noStrike" cap="none" normalizeH="0" baseline="0" noProof="0">
                <a:ln>
                  <a:noFill/>
                </a:ln>
                <a:solidFill>
                  <a:srgbClr val="399BD9"/>
                </a:solidFill>
                <a:effectLst/>
                <a:uLnTx/>
                <a:uFillTx/>
                <a:latin typeface="Arial" panose="020B0604020202020204" pitchFamily="34" charset="0"/>
                <a:ea typeface="Arial"/>
                <a:cs typeface="Arial" panose="020B0604020202020204" pitchFamily="34" charset="0"/>
              </a:rPr>
              <a:t>Spolehlivost</a:t>
            </a:r>
          </a:p>
        </p:txBody>
      </p:sp>
      <p:sp>
        <p:nvSpPr>
          <p:cNvPr id="10" name="TextBox 9">
            <a:extLst>
              <a:ext uri="{FF2B5EF4-FFF2-40B4-BE49-F238E27FC236}">
                <a16:creationId xmlns:a16="http://schemas.microsoft.com/office/drawing/2014/main" id="{6F4B146E-CDEA-C13A-8B41-D1F2F867444F}"/>
              </a:ext>
            </a:extLst>
          </p:cNvPr>
          <p:cNvSpPr txBox="1"/>
          <p:nvPr/>
        </p:nvSpPr>
        <p:spPr>
          <a:xfrm>
            <a:off x="5062756" y="3364436"/>
            <a:ext cx="2620412" cy="830997"/>
          </a:xfrm>
          <a:prstGeom prst="rect">
            <a:avLst/>
          </a:prstGeom>
          <a:noFill/>
          <a:ln>
            <a:noFill/>
          </a:ln>
        </p:spPr>
        <p:txBody>
          <a:bodyPr wrap="square" rtlCol="0">
            <a:spAutoFit/>
          </a:bodyPr>
          <a:lstStyle/>
          <a:p>
            <a:pPr marL="0" marR="0" lvl="0" indent="0" algn="ctr" defTabSz="914377" rtl="0" eaLnBrk="1" fontAlgn="auto" latinLnBrk="1" hangingPunct="1">
              <a:lnSpc>
                <a:spcPct val="100000"/>
              </a:lnSpc>
              <a:spcBef>
                <a:spcPts val="0"/>
              </a:spcBef>
              <a:spcAft>
                <a:spcPts val="0"/>
              </a:spcAft>
              <a:buClrTx/>
              <a:buSzTx/>
              <a:buFontTx/>
              <a:buNone/>
              <a:tabLst/>
              <a:defRPr/>
            </a:pPr>
            <a:r>
              <a:rPr kumimoji="0" lang="cs-CZ" sz="2000" b="0" i="0" u="none" strike="noStrike" cap="none" normalizeH="0" baseline="0" noProof="0" dirty="0">
                <a:ln>
                  <a:noFill/>
                </a:ln>
                <a:solidFill>
                  <a:srgbClr val="399BD9"/>
                </a:solidFill>
                <a:effectLst/>
                <a:uLnTx/>
                <a:uFillTx/>
                <a:latin typeface="Arial" panose="020B0604020202020204" pitchFamily="34" charset="0"/>
                <a:ea typeface="Arial"/>
                <a:cs typeface="Arial" panose="020B0604020202020204" pitchFamily="34" charset="0"/>
              </a:rPr>
              <a:t>Lepší</a:t>
            </a:r>
          </a:p>
          <a:p>
            <a:pPr marL="0" marR="0" lvl="0" indent="0" algn="ctr" defTabSz="914377" rtl="0" eaLnBrk="1" fontAlgn="auto" latinLnBrk="1" hangingPunct="1">
              <a:lnSpc>
                <a:spcPct val="100000"/>
              </a:lnSpc>
              <a:spcBef>
                <a:spcPts val="0"/>
              </a:spcBef>
              <a:spcAft>
                <a:spcPts val="0"/>
              </a:spcAft>
              <a:buClrTx/>
              <a:buSzTx/>
              <a:buFontTx/>
              <a:buNone/>
              <a:tabLst/>
              <a:defRPr/>
            </a:pPr>
            <a:r>
              <a:rPr kumimoji="0" lang="cs-CZ" sz="2800" b="1" i="0" u="none" strike="noStrike" cap="none" normalizeH="0" baseline="0" noProof="0" dirty="0">
                <a:ln>
                  <a:noFill/>
                </a:ln>
                <a:solidFill>
                  <a:srgbClr val="399BD9"/>
                </a:solidFill>
                <a:effectLst/>
                <a:uLnTx/>
                <a:uFillTx/>
                <a:latin typeface="Arial" panose="020B0604020202020204" pitchFamily="34" charset="0"/>
                <a:ea typeface="Arial"/>
                <a:cs typeface="Arial" panose="020B0604020202020204" pitchFamily="34" charset="0"/>
              </a:rPr>
              <a:t>Použitelnost</a:t>
            </a:r>
          </a:p>
        </p:txBody>
      </p:sp>
      <p:pic>
        <p:nvPicPr>
          <p:cNvPr id="14" name="Picture 18" descr="A white rectangular device&#10;&#10;Description automatically generated with low confidence">
            <a:extLst>
              <a:ext uri="{FF2B5EF4-FFF2-40B4-BE49-F238E27FC236}">
                <a16:creationId xmlns:a16="http://schemas.microsoft.com/office/drawing/2014/main" id="{06F9A191-420F-E577-61AD-8B07A4187764}"/>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1288502" y="1450232"/>
            <a:ext cx="1447548" cy="1686065"/>
          </a:xfrm>
          <a:prstGeom prst="rect">
            <a:avLst/>
          </a:prstGeom>
        </p:spPr>
      </p:pic>
      <p:sp>
        <p:nvSpPr>
          <p:cNvPr id="15" name="TextBox 14">
            <a:extLst>
              <a:ext uri="{FF2B5EF4-FFF2-40B4-BE49-F238E27FC236}">
                <a16:creationId xmlns:a16="http://schemas.microsoft.com/office/drawing/2014/main" id="{A5E0A53C-9598-1BE5-DF3F-707339993E90}"/>
              </a:ext>
            </a:extLst>
          </p:cNvPr>
          <p:cNvSpPr txBox="1"/>
          <p:nvPr/>
        </p:nvSpPr>
        <p:spPr>
          <a:xfrm>
            <a:off x="934923" y="5211898"/>
            <a:ext cx="3599370" cy="1507785"/>
          </a:xfrm>
          <a:prstGeom prst="rect">
            <a:avLst/>
          </a:prstGeom>
          <a:noFill/>
        </p:spPr>
        <p:txBody>
          <a:bodyPr wrap="square" lIns="91440" tIns="45720" rIns="91440" bIns="45720" rtlCol="0" anchor="t">
            <a:spAutoFit/>
          </a:bodyPr>
          <a:lstStyle/>
          <a:p>
            <a:pPr marL="285750" marR="0" lvl="0" indent="-285750" algn="l" defTabSz="914377" rtl="0" eaLnBrk="1" fontAlgn="auto" latinLnBrk="1" hangingPunct="1">
              <a:lnSpc>
                <a:spcPct val="130000"/>
              </a:lnSpc>
              <a:spcBef>
                <a:spcPts val="0"/>
              </a:spcBef>
              <a:spcAft>
                <a:spcPts val="0"/>
              </a:spcAft>
              <a:buClrTx/>
              <a:buSzTx/>
              <a:buFont typeface="Arial" panose="020B0604020202020204" pitchFamily="34" charset="0"/>
              <a:buChar char="•"/>
              <a:tabLst/>
              <a:defRPr/>
            </a:pPr>
            <a:r>
              <a:rPr kumimoji="0" lang="cs-CZ" sz="1200" b="0" i="0" u="none" strike="noStrike" cap="none" normalizeH="0" baseline="0" noProof="0" dirty="0">
                <a:ln>
                  <a:noFill/>
                </a:ln>
                <a:solidFill>
                  <a:srgbClr val="4D5154"/>
                </a:solidFill>
                <a:effectLst/>
                <a:uLnTx/>
                <a:uFillTx/>
                <a:latin typeface="Arial"/>
                <a:ea typeface="Arial"/>
                <a:cs typeface="Arial"/>
              </a:rPr>
              <a:t>Odstraňuje více než 170 kontaminantů</a:t>
            </a:r>
          </a:p>
          <a:p>
            <a:pPr marL="285750" marR="0" lvl="0" indent="-285750" algn="l" defTabSz="914377" rtl="0" eaLnBrk="1" fontAlgn="auto" latinLnBrk="1" hangingPunct="1">
              <a:lnSpc>
                <a:spcPct val="130000"/>
              </a:lnSpc>
              <a:spcBef>
                <a:spcPts val="0"/>
              </a:spcBef>
              <a:spcAft>
                <a:spcPts val="0"/>
              </a:spcAft>
              <a:buClrTx/>
              <a:buSzTx/>
              <a:buFont typeface="Arial" panose="020B0604020202020204" pitchFamily="34" charset="0"/>
              <a:buChar char="•"/>
              <a:tabLst/>
              <a:defRPr/>
            </a:pPr>
            <a:r>
              <a:rPr kumimoji="0" lang="cs-CZ" sz="1200" b="0" i="0" u="none" strike="noStrike" cap="none" normalizeH="0" baseline="0" noProof="0" dirty="0">
                <a:ln>
                  <a:noFill/>
                </a:ln>
                <a:solidFill>
                  <a:srgbClr val="4D5154"/>
                </a:solidFill>
                <a:effectLst/>
                <a:uLnTx/>
                <a:uFillTx/>
                <a:latin typeface="Arial"/>
                <a:ea typeface="Arial"/>
                <a:cs typeface="Arial"/>
              </a:rPr>
              <a:t>Redukuje </a:t>
            </a:r>
            <a:r>
              <a:rPr kumimoji="0" lang="cs-CZ" sz="1200" b="0" i="0" u="none" strike="noStrike" cap="none" normalizeH="0" baseline="0" noProof="0" dirty="0" err="1">
                <a:ln>
                  <a:noFill/>
                </a:ln>
                <a:solidFill>
                  <a:srgbClr val="4D5154"/>
                </a:solidFill>
                <a:effectLst/>
                <a:uLnTx/>
                <a:uFillTx/>
                <a:latin typeface="Arial"/>
                <a:ea typeface="Arial"/>
                <a:cs typeface="Arial"/>
              </a:rPr>
              <a:t>mikroplasty</a:t>
            </a:r>
            <a:endParaRPr kumimoji="0" lang="cs-CZ" sz="1200" b="0" i="0" u="none" strike="noStrike" cap="none" normalizeH="0" baseline="0" noProof="0" dirty="0">
              <a:ln>
                <a:noFill/>
              </a:ln>
              <a:solidFill>
                <a:srgbClr val="4D5154"/>
              </a:solidFill>
              <a:effectLst/>
              <a:uLnTx/>
              <a:uFillTx/>
              <a:latin typeface="Arial"/>
              <a:ea typeface="Arial"/>
              <a:cs typeface="Arial"/>
            </a:endParaRPr>
          </a:p>
          <a:p>
            <a:pPr marL="285750" indent="-285750" defTabSz="914377">
              <a:lnSpc>
                <a:spcPct val="130000"/>
              </a:lnSpc>
              <a:buFont typeface="Arial" panose="020B0604020202020204" pitchFamily="34" charset="0"/>
              <a:buChar char="•"/>
              <a:defRPr/>
            </a:pPr>
            <a:r>
              <a:rPr lang="cs-CZ" sz="1200" dirty="0">
                <a:solidFill>
                  <a:srgbClr val="4D5154"/>
                </a:solidFill>
                <a:latin typeface="Arial"/>
                <a:ea typeface="Arial"/>
                <a:cs typeface="Arial"/>
              </a:rPr>
              <a:t>Redukuje PFOA/PFOS</a:t>
            </a:r>
          </a:p>
          <a:p>
            <a:pPr marL="285750" marR="0" lvl="0" indent="-285750" algn="l" defTabSz="914377" rtl="0" eaLnBrk="1" fontAlgn="auto" latinLnBrk="1" hangingPunct="1">
              <a:lnSpc>
                <a:spcPct val="130000"/>
              </a:lnSpc>
              <a:spcBef>
                <a:spcPts val="0"/>
              </a:spcBef>
              <a:spcAft>
                <a:spcPts val="0"/>
              </a:spcAft>
              <a:buClrTx/>
              <a:buSzTx/>
              <a:buFont typeface="Arial" panose="020B0604020202020204" pitchFamily="34" charset="0"/>
              <a:buChar char="•"/>
              <a:tabLst/>
              <a:defRPr/>
            </a:pPr>
            <a:r>
              <a:rPr kumimoji="0" lang="cs-CZ" sz="1200" b="0" i="0" u="none" strike="noStrike" cap="none" normalizeH="0" baseline="0" noProof="0" dirty="0">
                <a:ln>
                  <a:noFill/>
                </a:ln>
                <a:solidFill>
                  <a:srgbClr val="4D5154"/>
                </a:solidFill>
                <a:effectLst/>
                <a:uLnTx/>
                <a:uFillTx/>
                <a:latin typeface="Arial"/>
                <a:ea typeface="Arial"/>
                <a:cs typeface="Arial"/>
              </a:rPr>
              <a:t>Deaktivace 99,9 % bakterií a virů</a:t>
            </a:r>
          </a:p>
          <a:p>
            <a:pPr marL="285750" marR="0" lvl="0" indent="-285750" algn="l" defTabSz="914377" rtl="0" eaLnBrk="1" fontAlgn="auto" latinLnBrk="1" hangingPunct="1">
              <a:lnSpc>
                <a:spcPct val="130000"/>
              </a:lnSpc>
              <a:spcBef>
                <a:spcPts val="0"/>
              </a:spcBef>
              <a:spcAft>
                <a:spcPts val="0"/>
              </a:spcAft>
              <a:buClrTx/>
              <a:buSzTx/>
              <a:buFont typeface="Arial" panose="020B0604020202020204" pitchFamily="34" charset="0"/>
              <a:buChar char="•"/>
              <a:tabLst/>
              <a:defRPr/>
            </a:pPr>
            <a:r>
              <a:rPr kumimoji="0" lang="cs-CZ" sz="1200" b="0" i="0" u="none" strike="noStrike" cap="none" normalizeH="0" baseline="0" noProof="0" dirty="0">
                <a:ln>
                  <a:noFill/>
                </a:ln>
                <a:solidFill>
                  <a:srgbClr val="4D5154"/>
                </a:solidFill>
                <a:effectLst/>
                <a:uLnTx/>
                <a:uFillTx/>
                <a:latin typeface="Arial"/>
                <a:ea typeface="Arial"/>
                <a:cs typeface="Arial"/>
              </a:rPr>
              <a:t>Odstraňuje 19 nových farmaceutických látek</a:t>
            </a:r>
          </a:p>
          <a:p>
            <a:pPr marL="285750" marR="0" lvl="0" indent="-285750" algn="l" defTabSz="914377" rtl="0" eaLnBrk="1" fontAlgn="auto" latinLnBrk="1" hangingPunct="1">
              <a:lnSpc>
                <a:spcPct val="130000"/>
              </a:lnSpc>
              <a:spcBef>
                <a:spcPts val="0"/>
              </a:spcBef>
              <a:spcAft>
                <a:spcPts val="0"/>
              </a:spcAft>
              <a:buClrTx/>
              <a:buSzTx/>
              <a:buFont typeface="Arial" panose="020B0604020202020204" pitchFamily="34" charset="0"/>
              <a:buChar char="•"/>
              <a:tabLst/>
              <a:defRPr/>
            </a:pPr>
            <a:r>
              <a:rPr kumimoji="0" lang="cs-CZ" sz="1200" b="0" i="0" u="none" strike="noStrike" cap="none" normalizeH="0" baseline="0" noProof="0" dirty="0">
                <a:ln>
                  <a:noFill/>
                </a:ln>
                <a:solidFill>
                  <a:srgbClr val="4D5154"/>
                </a:solidFill>
                <a:effectLst/>
                <a:uLnTx/>
                <a:uFillTx/>
                <a:latin typeface="Arial"/>
                <a:ea typeface="Arial"/>
                <a:cs typeface="Arial"/>
              </a:rPr>
              <a:t>Trojitá filtrační kazeta</a:t>
            </a:r>
          </a:p>
        </p:txBody>
      </p:sp>
      <p:sp>
        <p:nvSpPr>
          <p:cNvPr id="20" name="TextBox 19">
            <a:extLst>
              <a:ext uri="{FF2B5EF4-FFF2-40B4-BE49-F238E27FC236}">
                <a16:creationId xmlns:a16="http://schemas.microsoft.com/office/drawing/2014/main" id="{716E8011-0924-91C7-F307-EC6D0976C76A}"/>
              </a:ext>
            </a:extLst>
          </p:cNvPr>
          <p:cNvSpPr txBox="1"/>
          <p:nvPr/>
        </p:nvSpPr>
        <p:spPr>
          <a:xfrm>
            <a:off x="539842" y="496668"/>
            <a:ext cx="11393751" cy="584775"/>
          </a:xfrm>
          <a:prstGeom prst="rect">
            <a:avLst/>
          </a:prstGeom>
          <a:noFill/>
        </p:spPr>
        <p:txBody>
          <a:bodyPr wrap="square" lIns="91440" tIns="45720" rIns="91440" bIns="4572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cs-CZ" sz="3200" b="1" i="0" u="none" strike="noStrike" cap="none" normalizeH="0" baseline="0" noProof="0">
                <a:ln>
                  <a:noFill/>
                </a:ln>
                <a:solidFill>
                  <a:srgbClr val="01A9E1"/>
                </a:solidFill>
                <a:effectLst/>
                <a:uLnTx/>
                <a:uFillTx/>
                <a:latin typeface="Arial"/>
                <a:cs typeface="Arial"/>
              </a:rPr>
              <a:t>Nové zařízení </a:t>
            </a:r>
            <a:r>
              <a:rPr lang="cs-CZ" sz="3200" b="1">
                <a:solidFill>
                  <a:srgbClr val="01A9E1"/>
                </a:solidFill>
                <a:latin typeface="Arial"/>
                <a:cs typeface="Arial"/>
              </a:rPr>
              <a:t>eSpring</a:t>
            </a:r>
            <a:r>
              <a:rPr lang="cs-CZ" sz="3200" b="1" baseline="30000">
                <a:solidFill>
                  <a:srgbClr val="01A9E1"/>
                </a:solidFill>
                <a:latin typeface="Arial"/>
                <a:cs typeface="Arial"/>
              </a:rPr>
              <a:t>TM</a:t>
            </a:r>
            <a:r>
              <a:rPr kumimoji="0" lang="cs-CZ" sz="3200" b="1" i="0" u="none" strike="noStrike" cap="none" normalizeH="0" baseline="0" noProof="0">
                <a:ln>
                  <a:noFill/>
                </a:ln>
                <a:solidFill>
                  <a:srgbClr val="01A9E1"/>
                </a:solidFill>
                <a:effectLst/>
                <a:uLnTx/>
                <a:uFillTx/>
                <a:latin typeface="Arial"/>
                <a:cs typeface="Arial"/>
              </a:rPr>
              <a:t>: od dobrého ke skvělému!</a:t>
            </a:r>
          </a:p>
        </p:txBody>
      </p:sp>
      <p:sp>
        <p:nvSpPr>
          <p:cNvPr id="19" name="object 16">
            <a:extLst>
              <a:ext uri="{FF2B5EF4-FFF2-40B4-BE49-F238E27FC236}">
                <a16:creationId xmlns:a16="http://schemas.microsoft.com/office/drawing/2014/main" id="{4F5301AD-084A-1056-6F84-11A9123C748C}"/>
              </a:ext>
            </a:extLst>
          </p:cNvPr>
          <p:cNvSpPr txBox="1"/>
          <p:nvPr/>
        </p:nvSpPr>
        <p:spPr>
          <a:xfrm>
            <a:off x="976234" y="4496324"/>
            <a:ext cx="3171494" cy="508473"/>
          </a:xfrm>
          <a:prstGeom prst="rect">
            <a:avLst/>
          </a:prstGeom>
          <a:ln>
            <a:noFill/>
          </a:ln>
        </p:spPr>
        <p:txBody>
          <a:bodyPr vert="horz" wrap="square" lIns="0" tIns="15875" rIns="0" bIns="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377" rtl="0" eaLnBrk="1" fontAlgn="base" latinLnBrk="1" hangingPunct="1">
              <a:spcBef>
                <a:spcPts val="0"/>
              </a:spcBef>
              <a:spcAft>
                <a:spcPts val="0"/>
              </a:spcAft>
              <a:buClrTx/>
              <a:buSzTx/>
              <a:buFontTx/>
              <a:buNone/>
              <a:tabLst/>
              <a:defRPr/>
            </a:pPr>
            <a:r>
              <a:rPr kumimoji="0" lang="cs-CZ" sz="1600" b="1" i="0" u="none" strike="noStrike" cap="none" normalizeH="0" baseline="0" noProof="0" dirty="0">
                <a:ln>
                  <a:noFill/>
                </a:ln>
                <a:solidFill>
                  <a:srgbClr val="4D5154"/>
                </a:solidFill>
                <a:effectLst/>
                <a:uLnTx/>
                <a:uFillTx/>
                <a:latin typeface="Arial"/>
                <a:ea typeface="Arial"/>
                <a:cs typeface="Arial"/>
              </a:rPr>
              <a:t>NOVÝ Uhlíkový filtr e3 </a:t>
            </a:r>
            <a:br>
              <a:rPr kumimoji="0" lang="cs-CZ" sz="1600" b="1" i="0" u="none" strike="noStrike" cap="none" normalizeH="0" baseline="0" noProof="0" dirty="0">
                <a:ln>
                  <a:noFill/>
                </a:ln>
                <a:solidFill>
                  <a:srgbClr val="4D5154"/>
                </a:solidFill>
                <a:effectLst/>
                <a:uLnTx/>
                <a:uFillTx/>
                <a:latin typeface="Arial"/>
                <a:ea typeface="Arial"/>
                <a:cs typeface="Arial"/>
              </a:rPr>
            </a:br>
            <a:r>
              <a:rPr kumimoji="0" lang="cs-CZ" sz="1600" b="1" i="0" u="none" strike="noStrike" cap="none" normalizeH="0" baseline="0" noProof="0" dirty="0">
                <a:ln>
                  <a:noFill/>
                </a:ln>
                <a:solidFill>
                  <a:srgbClr val="4D5154"/>
                </a:solidFill>
                <a:effectLst/>
                <a:uLnTx/>
                <a:uFillTx/>
                <a:latin typeface="Arial"/>
                <a:ea typeface="Arial"/>
                <a:cs typeface="Arial"/>
              </a:rPr>
              <a:t>NOVÁ technologie UV-C LED</a:t>
            </a:r>
          </a:p>
        </p:txBody>
      </p:sp>
      <p:sp>
        <p:nvSpPr>
          <p:cNvPr id="21" name="TextBox 26">
            <a:extLst>
              <a:ext uri="{FF2B5EF4-FFF2-40B4-BE49-F238E27FC236}">
                <a16:creationId xmlns:a16="http://schemas.microsoft.com/office/drawing/2014/main" id="{E17F3EF6-9693-80C2-4E76-50D2E916F19E}"/>
              </a:ext>
            </a:extLst>
          </p:cNvPr>
          <p:cNvSpPr txBox="1"/>
          <p:nvPr/>
        </p:nvSpPr>
        <p:spPr>
          <a:xfrm>
            <a:off x="4672088" y="4458173"/>
            <a:ext cx="3401748" cy="584775"/>
          </a:xfrm>
          <a:prstGeom prst="rect">
            <a:avLst/>
          </a:prstGeom>
          <a:noFill/>
        </p:spPr>
        <p:txBody>
          <a:bodyPr wrap="square" lIns="91440" tIns="45720" rIns="91440" bIns="4572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914377" latinLnBrk="1">
              <a:defRPr/>
            </a:pPr>
            <a:r>
              <a:rPr lang="cs-CZ" sz="1600" b="1" dirty="0">
                <a:solidFill>
                  <a:srgbClr val="4D5154"/>
                </a:solidFill>
                <a:latin typeface="Arial"/>
                <a:ea typeface="Arial"/>
                <a:cs typeface="Arial"/>
              </a:rPr>
              <a:t>NOVÁ APLIKACE </a:t>
            </a:r>
            <a:br>
              <a:rPr lang="cs-CZ" sz="1600" b="1" dirty="0">
                <a:solidFill>
                  <a:srgbClr val="4D5154"/>
                </a:solidFill>
                <a:latin typeface="Arial"/>
                <a:ea typeface="Arial"/>
                <a:cs typeface="Arial"/>
              </a:rPr>
            </a:br>
            <a:r>
              <a:rPr lang="cs-CZ" sz="1600" b="1" dirty="0" err="1">
                <a:solidFill>
                  <a:srgbClr val="4D5154"/>
                </a:solidFill>
                <a:latin typeface="Arial"/>
                <a:ea typeface="Arial"/>
                <a:cs typeface="Arial"/>
              </a:rPr>
              <a:t>Amway</a:t>
            </a:r>
            <a:r>
              <a:rPr lang="cs-CZ" sz="1600" b="1" dirty="0">
                <a:solidFill>
                  <a:srgbClr val="4D5154"/>
                </a:solidFill>
                <a:latin typeface="Arial"/>
                <a:ea typeface="Arial"/>
                <a:cs typeface="Arial"/>
              </a:rPr>
              <a:t>™ </a:t>
            </a:r>
            <a:r>
              <a:rPr kumimoji="0" lang="cs-CZ" sz="1600" b="1" i="0" u="none" strike="noStrike" cap="none" normalizeH="0" baseline="0" noProof="0" dirty="0" err="1">
                <a:ln>
                  <a:noFill/>
                </a:ln>
                <a:solidFill>
                  <a:srgbClr val="4D5154"/>
                </a:solidFill>
                <a:effectLst/>
                <a:uLnTx/>
                <a:uFillTx/>
                <a:latin typeface="Arial"/>
                <a:ea typeface="Arial"/>
                <a:cs typeface="Arial"/>
              </a:rPr>
              <a:t>Healthy</a:t>
            </a:r>
            <a:r>
              <a:rPr kumimoji="0" lang="cs-CZ" sz="1600" b="1" i="0" u="none" strike="noStrike" cap="none" normalizeH="0" baseline="0" noProof="0" dirty="0">
                <a:ln>
                  <a:noFill/>
                </a:ln>
                <a:solidFill>
                  <a:srgbClr val="4D5154"/>
                </a:solidFill>
                <a:effectLst/>
                <a:uLnTx/>
                <a:uFillTx/>
                <a:latin typeface="Arial"/>
                <a:ea typeface="Arial"/>
                <a:cs typeface="Arial"/>
              </a:rPr>
              <a:t> </a:t>
            </a:r>
            <a:r>
              <a:rPr kumimoji="0" lang="cs-CZ" sz="1600" b="1" i="0" u="none" strike="noStrike" cap="none" normalizeH="0" baseline="0" noProof="0" dirty="0" err="1">
                <a:ln>
                  <a:noFill/>
                </a:ln>
                <a:solidFill>
                  <a:srgbClr val="4D5154"/>
                </a:solidFill>
                <a:effectLst/>
                <a:uLnTx/>
                <a:uFillTx/>
                <a:latin typeface="Arial"/>
                <a:ea typeface="Arial"/>
                <a:cs typeface="Arial"/>
              </a:rPr>
              <a:t>Home</a:t>
            </a:r>
            <a:endParaRPr kumimoji="0" lang="cs-CZ" sz="1600" b="1" i="0" u="none" strike="noStrike" cap="none" normalizeH="0" baseline="0" noProof="0" dirty="0">
              <a:ln>
                <a:noFill/>
              </a:ln>
              <a:solidFill>
                <a:srgbClr val="4D5154"/>
              </a:solidFill>
              <a:effectLst/>
              <a:uLnTx/>
              <a:uFillTx/>
              <a:latin typeface="Arial"/>
              <a:ea typeface="Arial"/>
              <a:cs typeface="Arial"/>
            </a:endParaRPr>
          </a:p>
        </p:txBody>
      </p:sp>
      <p:pic>
        <p:nvPicPr>
          <p:cNvPr id="4100" name="Picture 4">
            <a:extLst>
              <a:ext uri="{FF2B5EF4-FFF2-40B4-BE49-F238E27FC236}">
                <a16:creationId xmlns:a16="http://schemas.microsoft.com/office/drawing/2014/main" id="{29975E94-92B3-F77F-074C-F5F456681352}"/>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879844" y="797399"/>
            <a:ext cx="2803324" cy="2803324"/>
          </a:xfrm>
          <a:prstGeom prst="rect">
            <a:avLst/>
          </a:prstGeom>
          <a:noFill/>
          <a:extLst>
            <a:ext uri="{909E8E84-426E-40DD-AFC4-6F175D3DCCD1}">
              <a14:hiddenFill xmlns:a14="http://schemas.microsoft.com/office/drawing/2010/main">
                <a:solidFill>
                  <a:srgbClr val="FFFFFF"/>
                </a:solidFill>
              </a14:hiddenFill>
            </a:ext>
          </a:extLst>
        </p:spPr>
      </p:pic>
      <p:pic>
        <p:nvPicPr>
          <p:cNvPr id="4102" name="Picture 6">
            <a:extLst>
              <a:ext uri="{FF2B5EF4-FFF2-40B4-BE49-F238E27FC236}">
                <a16:creationId xmlns:a16="http://schemas.microsoft.com/office/drawing/2014/main" id="{AC7464EA-CD9B-A769-E9FE-7AA87CC7701F}"/>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9807504" y="1747927"/>
            <a:ext cx="1095994" cy="1090674"/>
          </a:xfrm>
          <a:prstGeom prst="rect">
            <a:avLst/>
          </a:prstGeom>
          <a:noFill/>
          <a:extLst>
            <a:ext uri="{909E8E84-426E-40DD-AFC4-6F175D3DCCD1}">
              <a14:hiddenFill xmlns:a14="http://schemas.microsoft.com/office/drawing/2010/main">
                <a:solidFill>
                  <a:srgbClr val="FFFFFF"/>
                </a:solidFill>
              </a14:hiddenFill>
            </a:ext>
          </a:extLst>
        </p:spPr>
      </p:pic>
      <p:pic>
        <p:nvPicPr>
          <p:cNvPr id="4103" name="Picture 7">
            <a:extLst>
              <a:ext uri="{FF2B5EF4-FFF2-40B4-BE49-F238E27FC236}">
                <a16:creationId xmlns:a16="http://schemas.microsoft.com/office/drawing/2014/main" id="{AA6A554C-39F8-9185-6F2F-1B1CDE1C6EB0}"/>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553607" y="1800508"/>
            <a:ext cx="1080337" cy="1080337"/>
          </a:xfrm>
          <a:prstGeom prst="rect">
            <a:avLst/>
          </a:prstGeom>
          <a:noFill/>
          <a:extLst>
            <a:ext uri="{909E8E84-426E-40DD-AFC4-6F175D3DCCD1}">
              <a14:hiddenFill xmlns:a14="http://schemas.microsoft.com/office/drawing/2010/main">
                <a:solidFill>
                  <a:srgbClr val="FFFFFF"/>
                </a:solidFill>
              </a14:hiddenFill>
            </a:ext>
          </a:extLst>
        </p:spPr>
      </p:pic>
      <p:pic>
        <p:nvPicPr>
          <p:cNvPr id="4104" name="Picture 8">
            <a:extLst>
              <a:ext uri="{FF2B5EF4-FFF2-40B4-BE49-F238E27FC236}">
                <a16:creationId xmlns:a16="http://schemas.microsoft.com/office/drawing/2014/main" id="{F9185202-5600-5D30-0E1B-84E96981C219}"/>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2493197" y="1525863"/>
            <a:ext cx="1429622" cy="1603472"/>
          </a:xfrm>
          <a:prstGeom prst="rect">
            <a:avLst/>
          </a:prstGeom>
          <a:noFill/>
          <a:extLst>
            <a:ext uri="{909E8E84-426E-40DD-AFC4-6F175D3DCCD1}">
              <a14:hiddenFill xmlns:a14="http://schemas.microsoft.com/office/drawing/2010/main">
                <a:solidFill>
                  <a:srgbClr val="FFFFFF"/>
                </a:solidFill>
              </a14:hiddenFill>
            </a:ext>
          </a:extLst>
        </p:spPr>
      </p:pic>
      <p:sp>
        <p:nvSpPr>
          <p:cNvPr id="22" name="object 16">
            <a:extLst>
              <a:ext uri="{FF2B5EF4-FFF2-40B4-BE49-F238E27FC236}">
                <a16:creationId xmlns:a16="http://schemas.microsoft.com/office/drawing/2014/main" id="{BA6E0F01-8BDA-32C4-FF5D-8BBB16427688}"/>
              </a:ext>
            </a:extLst>
          </p:cNvPr>
          <p:cNvSpPr txBox="1"/>
          <p:nvPr/>
        </p:nvSpPr>
        <p:spPr>
          <a:xfrm>
            <a:off x="8164368" y="4496324"/>
            <a:ext cx="3286273" cy="508473"/>
          </a:xfrm>
          <a:prstGeom prst="rect">
            <a:avLst/>
          </a:prstGeom>
          <a:ln>
            <a:noFill/>
          </a:ln>
        </p:spPr>
        <p:txBody>
          <a:bodyPr vert="horz" wrap="square" lIns="0" tIns="15875" rIns="0" bIns="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377" rtl="0" eaLnBrk="1" fontAlgn="base" latinLnBrk="1" hangingPunct="1">
              <a:spcBef>
                <a:spcPts val="0"/>
              </a:spcBef>
              <a:spcAft>
                <a:spcPts val="0"/>
              </a:spcAft>
              <a:buClrTx/>
              <a:buSzTx/>
              <a:buFontTx/>
              <a:buNone/>
              <a:tabLst/>
              <a:defRPr/>
            </a:pPr>
            <a:r>
              <a:rPr kumimoji="0" lang="cs-CZ" sz="1600" b="1" i="0" u="none" strike="noStrike" cap="none" normalizeH="0" baseline="0" noProof="0" dirty="0">
                <a:ln>
                  <a:noFill/>
                </a:ln>
                <a:solidFill>
                  <a:srgbClr val="4D5154"/>
                </a:solidFill>
                <a:effectLst/>
                <a:uLnTx/>
                <a:uFillTx/>
                <a:latin typeface="Arial"/>
                <a:ea typeface="Arial"/>
                <a:cs typeface="Arial"/>
              </a:rPr>
              <a:t>Certifikace NSF a WQA, </a:t>
            </a:r>
            <a:br>
              <a:rPr kumimoji="0" lang="cs-CZ" sz="1600" b="1" i="0" u="none" strike="noStrike" cap="none" normalizeH="0" baseline="0" noProof="0" dirty="0">
                <a:ln>
                  <a:noFill/>
                </a:ln>
                <a:solidFill>
                  <a:srgbClr val="4D5154"/>
                </a:solidFill>
                <a:effectLst/>
                <a:uLnTx/>
                <a:uFillTx/>
                <a:latin typeface="Arial"/>
                <a:ea typeface="Arial"/>
                <a:cs typeface="Arial"/>
              </a:rPr>
            </a:br>
            <a:r>
              <a:rPr kumimoji="0" lang="cs-CZ" sz="1600" b="1" i="0" u="none" strike="noStrike" cap="none" normalizeH="0" baseline="0" noProof="0" dirty="0">
                <a:ln>
                  <a:noFill/>
                </a:ln>
                <a:solidFill>
                  <a:srgbClr val="4D5154"/>
                </a:solidFill>
                <a:effectLst/>
                <a:uLnTx/>
                <a:uFillTx/>
                <a:latin typeface="Arial"/>
                <a:ea typeface="Arial"/>
                <a:cs typeface="Arial"/>
              </a:rPr>
              <a:t>záruka na 5 let</a:t>
            </a:r>
          </a:p>
        </p:txBody>
      </p:sp>
      <p:sp>
        <p:nvSpPr>
          <p:cNvPr id="2" name="TextBox 26">
            <a:extLst>
              <a:ext uri="{FF2B5EF4-FFF2-40B4-BE49-F238E27FC236}">
                <a16:creationId xmlns:a16="http://schemas.microsoft.com/office/drawing/2014/main" id="{CECAD258-2CF7-A360-DED8-EC712E662AC5}"/>
              </a:ext>
            </a:extLst>
          </p:cNvPr>
          <p:cNvSpPr txBox="1"/>
          <p:nvPr/>
        </p:nvSpPr>
        <p:spPr>
          <a:xfrm>
            <a:off x="4672088" y="5246647"/>
            <a:ext cx="3401748" cy="1246495"/>
          </a:xfrm>
          <a:prstGeom prst="rect">
            <a:avLst/>
          </a:prstGeom>
          <a:noFill/>
        </p:spPr>
        <p:txBody>
          <a:bodyPr wrap="square" lIns="91440" tIns="45720" rIns="91440" bIns="4572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58775" marR="363220" lvl="0" indent="-346710" algn="l" defTabSz="914400" rtl="0" eaLnBrk="1" fontAlgn="auto" latinLnBrk="0" hangingPunct="1">
              <a:lnSpc>
                <a:spcPct val="100000"/>
              </a:lnSpc>
              <a:spcBef>
                <a:spcPts val="300"/>
              </a:spcBef>
              <a:spcAft>
                <a:spcPts val="300"/>
              </a:spcAft>
              <a:buClr>
                <a:srgbClr val="5D6064"/>
              </a:buClr>
              <a:buSzTx/>
              <a:buFont typeface="Arial"/>
              <a:buChar char="•"/>
              <a:tabLst>
                <a:tab pos="358775" algn="l"/>
              </a:tabLst>
              <a:defRPr/>
            </a:pPr>
            <a:r>
              <a:rPr kumimoji="0" lang="cs-CZ" sz="1200" b="0" i="0" u="none" strike="noStrike" cap="none" normalizeH="0" baseline="0" noProof="0">
                <a:ln>
                  <a:noFill/>
                </a:ln>
                <a:solidFill>
                  <a:srgbClr val="4D5154"/>
                </a:solidFill>
                <a:effectLst/>
                <a:uLnTx/>
                <a:uFillTx/>
                <a:latin typeface="Arial"/>
                <a:ea typeface="Arial"/>
                <a:cs typeface="Arial"/>
              </a:rPr>
              <a:t>Objednávejte filtry přímo z aplikace</a:t>
            </a:r>
          </a:p>
          <a:p>
            <a:pPr marL="358775" marR="147320" lvl="0" indent="-346710" algn="l" defTabSz="914400">
              <a:lnSpc>
                <a:spcPct val="100000"/>
              </a:lnSpc>
              <a:spcBef>
                <a:spcPts val="300"/>
              </a:spcBef>
              <a:spcAft>
                <a:spcPts val="300"/>
              </a:spcAft>
              <a:buSzTx/>
              <a:buFontTx/>
              <a:buChar char="•"/>
              <a:tabLst>
                <a:tab pos="358775" algn="l"/>
              </a:tabLst>
              <a:defRPr/>
            </a:pPr>
            <a:r>
              <a:rPr kumimoji="0" lang="cs-CZ" sz="1200" b="0" i="0" u="none" strike="noStrike" cap="none" normalizeH="0" baseline="0" noProof="0">
                <a:ln>
                  <a:noFill/>
                </a:ln>
                <a:solidFill>
                  <a:srgbClr val="4D5154"/>
                </a:solidFill>
                <a:effectLst/>
                <a:uLnTx/>
                <a:uFillTx/>
                <a:latin typeface="Arial"/>
                <a:ea typeface="Arial"/>
                <a:cs typeface="Arial"/>
              </a:rPr>
              <a:t>Monitorujte kvalitu vody v domácnosti odkudkoli</a:t>
            </a:r>
          </a:p>
          <a:p>
            <a:pPr marL="358775" marR="0" lvl="0" indent="-346075" algn="l" defTabSz="914400">
              <a:lnSpc>
                <a:spcPct val="100000"/>
              </a:lnSpc>
              <a:spcBef>
                <a:spcPts val="300"/>
              </a:spcBef>
              <a:spcAft>
                <a:spcPts val="300"/>
              </a:spcAft>
              <a:buSzTx/>
              <a:buFontTx/>
              <a:buChar char="•"/>
              <a:tabLst>
                <a:tab pos="358775" algn="l"/>
              </a:tabLst>
              <a:defRPr/>
            </a:pPr>
            <a:r>
              <a:rPr kumimoji="0" lang="cs-CZ" sz="1200" b="0" i="0" u="none" strike="noStrike" cap="none" normalizeH="0" baseline="0" noProof="0">
                <a:ln>
                  <a:noFill/>
                </a:ln>
                <a:solidFill>
                  <a:srgbClr val="4D5154"/>
                </a:solidFill>
                <a:effectLst/>
                <a:uLnTx/>
                <a:uFillTx/>
                <a:latin typeface="Arial"/>
                <a:ea typeface="Arial"/>
                <a:cs typeface="Arial"/>
              </a:rPr>
              <a:t>Registrace jedním kliknutím</a:t>
            </a:r>
          </a:p>
          <a:p>
            <a:pPr marL="358775" marR="0" lvl="0" indent="-346075" algn="l" defTabSz="914400">
              <a:lnSpc>
                <a:spcPct val="100000"/>
              </a:lnSpc>
              <a:spcBef>
                <a:spcPts val="300"/>
              </a:spcBef>
              <a:spcAft>
                <a:spcPts val="300"/>
              </a:spcAft>
              <a:buSzTx/>
              <a:buFontTx/>
              <a:buChar char="•"/>
              <a:tabLst>
                <a:tab pos="358775" algn="l"/>
              </a:tabLst>
              <a:defRPr/>
            </a:pPr>
            <a:r>
              <a:rPr kumimoji="0" lang="cs-CZ" sz="1200" b="0" i="0" u="none" strike="noStrike" cap="none" normalizeH="0" baseline="0" noProof="0">
                <a:ln>
                  <a:noFill/>
                </a:ln>
                <a:solidFill>
                  <a:srgbClr val="4D5154"/>
                </a:solidFill>
                <a:effectLst/>
                <a:uLnTx/>
                <a:uFillTx/>
                <a:latin typeface="Arial"/>
                <a:ea typeface="Arial"/>
                <a:cs typeface="Arial"/>
              </a:rPr>
              <a:t>Optimalizovaná výkonnost</a:t>
            </a:r>
          </a:p>
        </p:txBody>
      </p:sp>
      <p:sp>
        <p:nvSpPr>
          <p:cNvPr id="4" name="TextBox 26">
            <a:extLst>
              <a:ext uri="{FF2B5EF4-FFF2-40B4-BE49-F238E27FC236}">
                <a16:creationId xmlns:a16="http://schemas.microsoft.com/office/drawing/2014/main" id="{12046845-0202-81F0-FF6B-C3BACDDAC054}"/>
              </a:ext>
            </a:extLst>
          </p:cNvPr>
          <p:cNvSpPr txBox="1"/>
          <p:nvPr/>
        </p:nvSpPr>
        <p:spPr>
          <a:xfrm>
            <a:off x="8085643" y="5246647"/>
            <a:ext cx="3509325" cy="1092607"/>
          </a:xfrm>
          <a:prstGeom prst="rect">
            <a:avLst/>
          </a:prstGeom>
          <a:noFill/>
        </p:spPr>
        <p:txBody>
          <a:bodyPr wrap="square" lIns="91440" tIns="45720" rIns="91440" bIns="4572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58775" marR="0" lvl="0" indent="-285750" algn="l" defTabSz="914400" rtl="0" eaLnBrk="1" fontAlgn="auto" latinLnBrk="0" hangingPunct="1">
              <a:lnSpc>
                <a:spcPct val="100000"/>
              </a:lnSpc>
              <a:spcBef>
                <a:spcPts val="300"/>
              </a:spcBef>
              <a:spcAft>
                <a:spcPts val="300"/>
              </a:spcAft>
              <a:buClrTx/>
              <a:buSzTx/>
              <a:buFont typeface="Arial" panose="020B0604020202020204" pitchFamily="34" charset="0"/>
              <a:buChar char="•"/>
              <a:tabLst>
                <a:tab pos="358775" algn="l"/>
              </a:tabLst>
              <a:defRPr/>
            </a:pPr>
            <a:r>
              <a:rPr kumimoji="0" lang="cs-CZ" sz="1200" b="0" i="0" u="none" strike="noStrike" cap="none" normalizeH="0" baseline="0" noProof="0" dirty="0">
                <a:ln>
                  <a:noFill/>
                </a:ln>
                <a:solidFill>
                  <a:srgbClr val="4D5154"/>
                </a:solidFill>
                <a:effectLst/>
                <a:uLnTx/>
                <a:uFillTx/>
                <a:latin typeface="Arial"/>
                <a:ea typeface="Arial"/>
                <a:cs typeface="Arial"/>
              </a:rPr>
              <a:t>Certifikace podle norem NSF/ANSI 42, 53, 55 a 401.</a:t>
            </a:r>
          </a:p>
          <a:p>
            <a:pPr marL="358775" marR="0" lvl="0" indent="-285750" algn="l" defTabSz="914400" rtl="0" eaLnBrk="1" fontAlgn="auto" latinLnBrk="0" hangingPunct="1">
              <a:lnSpc>
                <a:spcPct val="100000"/>
              </a:lnSpc>
              <a:spcBef>
                <a:spcPts val="300"/>
              </a:spcBef>
              <a:spcAft>
                <a:spcPts val="300"/>
              </a:spcAft>
              <a:buClrTx/>
              <a:buSzTx/>
              <a:buFont typeface="Arial" panose="020B0604020202020204" pitchFamily="34" charset="0"/>
              <a:buChar char="•"/>
              <a:tabLst>
                <a:tab pos="358775" algn="l"/>
              </a:tabLst>
              <a:defRPr/>
            </a:pPr>
            <a:r>
              <a:rPr kumimoji="0" lang="cs-CZ" sz="1200" b="0" i="0" u="none" strike="noStrike" cap="none" normalizeH="0" baseline="0" noProof="0" dirty="0">
                <a:ln>
                  <a:noFill/>
                </a:ln>
                <a:solidFill>
                  <a:srgbClr val="4D5154"/>
                </a:solidFill>
                <a:effectLst/>
                <a:uLnTx/>
                <a:uFillTx/>
                <a:latin typeface="Arial"/>
                <a:ea typeface="Arial"/>
                <a:cs typeface="Arial"/>
              </a:rPr>
              <a:t>Zlatá pečeť Asociace pro kvalitu vody </a:t>
            </a:r>
            <a:r>
              <a:rPr kumimoji="0" lang="en-US" sz="1200" b="0" i="0" u="none" strike="noStrike" cap="none" normalizeH="0" baseline="0" noProof="0" dirty="0">
                <a:ln>
                  <a:noFill/>
                </a:ln>
                <a:solidFill>
                  <a:srgbClr val="4D5154"/>
                </a:solidFill>
                <a:effectLst/>
                <a:uLnTx/>
                <a:uFillTx/>
                <a:latin typeface="Arial"/>
                <a:ea typeface="Arial"/>
                <a:cs typeface="Arial"/>
              </a:rPr>
              <a:t>“</a:t>
            </a:r>
            <a:r>
              <a:rPr kumimoji="0" lang="cs-CZ" sz="1200" b="0" i="0" u="none" strike="noStrike" cap="none" normalizeH="0" baseline="0" noProof="0" dirty="0">
                <a:ln>
                  <a:noFill/>
                </a:ln>
                <a:solidFill>
                  <a:srgbClr val="4D5154"/>
                </a:solidFill>
                <a:effectLst/>
                <a:uLnTx/>
                <a:uFillTx/>
                <a:latin typeface="Arial"/>
                <a:ea typeface="Arial"/>
                <a:cs typeface="Arial"/>
              </a:rPr>
              <a:t>WQA</a:t>
            </a:r>
            <a:r>
              <a:rPr kumimoji="0" lang="en-US" sz="1200" b="0" i="0" u="none" strike="noStrike" cap="none" normalizeH="0" baseline="0" noProof="0" dirty="0">
                <a:ln>
                  <a:noFill/>
                </a:ln>
                <a:solidFill>
                  <a:srgbClr val="4D5154"/>
                </a:solidFill>
                <a:effectLst/>
                <a:uLnTx/>
                <a:uFillTx/>
                <a:latin typeface="Arial"/>
                <a:ea typeface="Arial"/>
                <a:cs typeface="Arial"/>
              </a:rPr>
              <a:t>”</a:t>
            </a:r>
            <a:r>
              <a:rPr kumimoji="0" lang="cs-CZ" sz="1200" b="0" i="0" u="none" strike="noStrike" cap="none" normalizeH="0" baseline="0" noProof="0" dirty="0">
                <a:ln>
                  <a:noFill/>
                </a:ln>
                <a:solidFill>
                  <a:srgbClr val="4D5154"/>
                </a:solidFill>
                <a:effectLst/>
                <a:uLnTx/>
                <a:uFillTx/>
                <a:latin typeface="Arial"/>
                <a:ea typeface="Arial"/>
                <a:cs typeface="Arial"/>
              </a:rPr>
              <a:t> za vynikající spotřebitelské výrobky na úpravu pitné vody</a:t>
            </a:r>
          </a:p>
        </p:txBody>
      </p:sp>
    </p:spTree>
    <p:extLst>
      <p:ext uri="{BB962C8B-B14F-4D97-AF65-F5344CB8AC3E}">
        <p14:creationId xmlns:p14="http://schemas.microsoft.com/office/powerpoint/2010/main" val="360167796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aixaDeTexto 6">
            <a:extLst>
              <a:ext uri="{FF2B5EF4-FFF2-40B4-BE49-F238E27FC236}">
                <a16:creationId xmlns:a16="http://schemas.microsoft.com/office/drawing/2014/main" id="{70816CD3-9154-A8E0-F955-4E8568098059}"/>
              </a:ext>
            </a:extLst>
          </p:cNvPr>
          <p:cNvSpPr txBox="1"/>
          <p:nvPr/>
        </p:nvSpPr>
        <p:spPr>
          <a:xfrm>
            <a:off x="643560" y="2729009"/>
            <a:ext cx="5925406" cy="2800767"/>
          </a:xfrm>
          <a:prstGeom prst="rect">
            <a:avLst/>
          </a:prstGeom>
          <a:noFill/>
        </p:spPr>
        <p:txBody>
          <a:bodyPr wrap="square" lIns="91440" tIns="45720" rIns="91440" bIns="45720" anchor="t">
            <a:spAutoFit/>
          </a:bodyPr>
          <a:lstStyle/>
          <a:p>
            <a:pPr marL="349250" marR="0" lvl="0" indent="-349250" algn="l" defTabSz="914400" rtl="0" eaLnBrk="1" fontAlgn="auto" latinLnBrk="0" hangingPunct="1">
              <a:lnSpc>
                <a:spcPct val="100000"/>
              </a:lnSpc>
              <a:spcBef>
                <a:spcPts val="0"/>
              </a:spcBef>
              <a:spcAft>
                <a:spcPts val="0"/>
              </a:spcAft>
              <a:buClrTx/>
              <a:buSzTx/>
              <a:buFontTx/>
              <a:buNone/>
              <a:tabLst/>
              <a:defRPr/>
            </a:pPr>
            <a:r>
              <a:rPr kumimoji="0" lang="cs-CZ" sz="2000" b="1" i="0" u="none" strike="noStrike" cap="none" normalizeH="0" baseline="0" noProof="0">
                <a:ln>
                  <a:noFill/>
                </a:ln>
                <a:solidFill>
                  <a:srgbClr val="01A9E1"/>
                </a:solidFill>
                <a:effectLst/>
                <a:uLnTx/>
                <a:uFillTx/>
                <a:latin typeface="Arial"/>
                <a:ea typeface="Arial"/>
                <a:cs typeface="Arial"/>
              </a:rPr>
              <a:t>1. Předřazený filtr </a:t>
            </a:r>
            <a:br>
              <a:rPr lang="cs-CZ" b="0" i="0" u="none" strike="noStrike" cap="none" normalizeH="0" baseline="0" noProof="0">
                <a:ln>
                  <a:noFill/>
                </a:ln>
                <a:effectLst/>
                <a:uLnTx/>
                <a:uFillTx/>
                <a:latin typeface="Arial" panose="020B0604020202020204" pitchFamily="34" charset="0"/>
                <a:ea typeface="Arial"/>
                <a:cs typeface="Arial" panose="020B0604020202020204" pitchFamily="34" charset="0"/>
              </a:rPr>
            </a:br>
            <a:r>
              <a:rPr lang="cs-CZ" sz="1600">
                <a:solidFill>
                  <a:srgbClr val="4D5154"/>
                </a:solidFill>
                <a:latin typeface="Arial"/>
                <a:ea typeface="Arial"/>
                <a:cs typeface="Arial"/>
              </a:rPr>
              <a:t>Zachycuje větší částice jako </a:t>
            </a:r>
            <a:r>
              <a:rPr kumimoji="0" lang="cs-CZ" sz="1600" b="0" i="0" u="none" strike="noStrike" cap="none" normalizeH="0" baseline="0" noProof="0">
                <a:ln>
                  <a:noFill/>
                </a:ln>
                <a:solidFill>
                  <a:srgbClr val="4D5154"/>
                </a:solidFill>
                <a:effectLst/>
                <a:uLnTx/>
                <a:uFillTx/>
                <a:latin typeface="Arial"/>
                <a:ea typeface="Arial"/>
                <a:cs typeface="Arial"/>
              </a:rPr>
              <a:t>sedimenty, usazeniny vodního kamene, nečistoty a písek</a:t>
            </a:r>
            <a:r>
              <a:rPr lang="cs-CZ" sz="1600">
                <a:solidFill>
                  <a:srgbClr val="4D5154"/>
                </a:solidFill>
                <a:latin typeface="Arial"/>
                <a:ea typeface="Arial"/>
                <a:cs typeface="Arial"/>
              </a:rPr>
              <a:t>.</a:t>
            </a:r>
          </a:p>
          <a:p>
            <a:pPr marL="349250" marR="0" lvl="0" indent="-349250" algn="l" defTabSz="914400" rtl="0" eaLnBrk="1" fontAlgn="auto" latinLnBrk="0" hangingPunct="1">
              <a:lnSpc>
                <a:spcPct val="100000"/>
              </a:lnSpc>
              <a:spcBef>
                <a:spcPts val="1200"/>
              </a:spcBef>
              <a:spcAft>
                <a:spcPts val="0"/>
              </a:spcAft>
              <a:buClrTx/>
              <a:buSzTx/>
              <a:buFontTx/>
              <a:buNone/>
              <a:tabLst/>
              <a:defRPr/>
            </a:pPr>
            <a:r>
              <a:rPr kumimoji="0" lang="cs-CZ" sz="2000" b="1" i="0" u="none" strike="noStrike" cap="none" normalizeH="0" baseline="0" noProof="0">
                <a:ln>
                  <a:noFill/>
                </a:ln>
                <a:solidFill>
                  <a:srgbClr val="01A9E1"/>
                </a:solidFill>
                <a:effectLst/>
                <a:uLnTx/>
                <a:uFillTx/>
                <a:latin typeface="Arial"/>
                <a:ea typeface="Arial"/>
                <a:cs typeface="Arial"/>
              </a:rPr>
              <a:t>2. Ochranná vrstva</a:t>
            </a:r>
            <a:br>
              <a:rPr lang="cs-CZ" b="0" i="0" u="none" strike="noStrike" cap="none" normalizeH="0" baseline="0" noProof="0">
                <a:ln>
                  <a:noFill/>
                </a:ln>
                <a:effectLst/>
                <a:uLnTx/>
                <a:uFillTx/>
                <a:latin typeface="Arial" panose="020B0604020202020204" pitchFamily="34" charset="0"/>
                <a:ea typeface="Arial"/>
                <a:cs typeface="Arial" panose="020B0604020202020204" pitchFamily="34" charset="0"/>
              </a:rPr>
            </a:br>
            <a:r>
              <a:rPr kumimoji="0" lang="cs-CZ" sz="1600" b="0" i="0" u="none" strike="noStrike" cap="none" normalizeH="0" baseline="0" noProof="0">
                <a:ln>
                  <a:noFill/>
                </a:ln>
                <a:solidFill>
                  <a:srgbClr val="4D5154"/>
                </a:solidFill>
                <a:effectLst/>
                <a:uLnTx/>
                <a:uFillTx/>
                <a:latin typeface="Arial"/>
                <a:ea typeface="Arial"/>
                <a:cs typeface="Arial"/>
              </a:rPr>
              <a:t>Zachycuje jemné částice, jako jsou mikroplasty, azbest a patogeny přenášené vodou</a:t>
            </a:r>
            <a:r>
              <a:rPr lang="cs-CZ" sz="1600">
                <a:solidFill>
                  <a:srgbClr val="4D5154"/>
                </a:solidFill>
                <a:latin typeface="Arial"/>
                <a:ea typeface="Arial"/>
                <a:cs typeface="Arial"/>
              </a:rPr>
              <a:t>.</a:t>
            </a:r>
            <a:r>
              <a:rPr kumimoji="0" lang="cs-CZ" sz="1600" b="0" i="0" u="none" strike="noStrike" cap="none" normalizeH="0" baseline="0" noProof="0">
                <a:ln>
                  <a:noFill/>
                </a:ln>
                <a:solidFill>
                  <a:srgbClr val="4D5154"/>
                </a:solidFill>
                <a:effectLst/>
                <a:uLnTx/>
                <a:uFillTx/>
                <a:latin typeface="Arial"/>
                <a:ea typeface="Arial"/>
                <a:cs typeface="Arial"/>
              </a:rPr>
              <a:t> </a:t>
            </a:r>
            <a:r>
              <a:rPr lang="cs-CZ" sz="1600">
                <a:solidFill>
                  <a:srgbClr val="4D5154"/>
                </a:solidFill>
                <a:latin typeface="Arial"/>
                <a:ea typeface="Arial"/>
                <a:cs typeface="Arial"/>
              </a:rPr>
              <a:t>Zlepšuje</a:t>
            </a:r>
            <a:r>
              <a:rPr kumimoji="0" lang="cs-CZ" sz="1600" b="0" i="0" u="none" strike="noStrike" cap="none" normalizeH="0" baseline="0" noProof="0">
                <a:ln>
                  <a:noFill/>
                </a:ln>
                <a:solidFill>
                  <a:srgbClr val="4D5154"/>
                </a:solidFill>
                <a:effectLst/>
                <a:uLnTx/>
                <a:uFillTx/>
                <a:latin typeface="Arial"/>
                <a:ea typeface="Arial"/>
                <a:cs typeface="Arial"/>
              </a:rPr>
              <a:t> průzračnost vody</a:t>
            </a:r>
            <a:r>
              <a:rPr lang="cs-CZ" sz="1600">
                <a:solidFill>
                  <a:srgbClr val="4D5154"/>
                </a:solidFill>
                <a:latin typeface="Arial"/>
                <a:ea typeface="Arial"/>
                <a:cs typeface="Arial"/>
              </a:rPr>
              <a:t>.</a:t>
            </a:r>
            <a:r>
              <a:rPr kumimoji="0" lang="cs-CZ" sz="1600" b="0" i="0" u="none" strike="noStrike" cap="none" normalizeH="0" baseline="0" noProof="0">
                <a:ln>
                  <a:noFill/>
                </a:ln>
                <a:solidFill>
                  <a:srgbClr val="4D5154"/>
                </a:solidFill>
                <a:effectLst/>
                <a:uLnTx/>
                <a:uFillTx/>
                <a:latin typeface="Arial"/>
                <a:ea typeface="Arial"/>
                <a:cs typeface="Arial"/>
              </a:rPr>
              <a:t> </a:t>
            </a:r>
          </a:p>
          <a:p>
            <a:pPr marL="349250" marR="0" lvl="0" indent="-349250" algn="l" defTabSz="914400" rtl="0" eaLnBrk="1" fontAlgn="auto" latinLnBrk="0" hangingPunct="1">
              <a:lnSpc>
                <a:spcPct val="100000"/>
              </a:lnSpc>
              <a:spcBef>
                <a:spcPts val="1200"/>
              </a:spcBef>
              <a:spcAft>
                <a:spcPts val="0"/>
              </a:spcAft>
              <a:buClrTx/>
              <a:buSzTx/>
              <a:buFontTx/>
              <a:buNone/>
              <a:tabLst/>
              <a:defRPr/>
            </a:pPr>
            <a:r>
              <a:rPr kumimoji="0" lang="cs-CZ" sz="2000" b="1" i="0" u="none" strike="noStrike" cap="none" normalizeH="0" baseline="0" noProof="0">
                <a:ln>
                  <a:noFill/>
                </a:ln>
                <a:solidFill>
                  <a:srgbClr val="01A9E1"/>
                </a:solidFill>
                <a:effectLst/>
                <a:uLnTx/>
                <a:uFillTx/>
                <a:latin typeface="Arial"/>
                <a:ea typeface="Arial"/>
                <a:cs typeface="Arial"/>
              </a:rPr>
              <a:t>3. Uhlíkový blok</a:t>
            </a:r>
            <a:br>
              <a:rPr lang="cs-CZ" b="0" i="0" u="none" strike="noStrike" cap="none" normalizeH="0" baseline="0" noProof="0">
                <a:ln>
                  <a:noFill/>
                </a:ln>
                <a:effectLst/>
                <a:uLnTx/>
                <a:uFillTx/>
                <a:latin typeface="Arial" panose="020B0604020202020204" pitchFamily="34" charset="0"/>
                <a:ea typeface="Arial"/>
                <a:cs typeface="Arial" panose="020B0604020202020204" pitchFamily="34" charset="0"/>
              </a:rPr>
            </a:br>
            <a:r>
              <a:rPr lang="cs-CZ" sz="1600">
                <a:solidFill>
                  <a:srgbClr val="4D5154"/>
                </a:solidFill>
                <a:latin typeface="Arial"/>
                <a:cs typeface="Arial"/>
              </a:rPr>
              <a:t>Účinně snižuje množství léčiv, olova, rtuti, VOC, PFOA a PFOS, pesticidů, herbicidů a dalších látek.</a:t>
            </a:r>
          </a:p>
        </p:txBody>
      </p:sp>
      <p:pic>
        <p:nvPicPr>
          <p:cNvPr id="8" name="Picture 7" descr="A picture containing indoor, cluttered&#10;&#10;Description automatically generated">
            <a:extLst>
              <a:ext uri="{FF2B5EF4-FFF2-40B4-BE49-F238E27FC236}">
                <a16:creationId xmlns:a16="http://schemas.microsoft.com/office/drawing/2014/main" id="{E6939059-8EF8-4CB4-3908-CB57840F7265}"/>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l="6237" t="10122" r="4398" b="10122"/>
          <a:stretch/>
        </p:blipFill>
        <p:spPr>
          <a:xfrm>
            <a:off x="7083972" y="0"/>
            <a:ext cx="5108028" cy="6858000"/>
          </a:xfrm>
          <a:prstGeom prst="rect">
            <a:avLst/>
          </a:prstGeom>
        </p:spPr>
      </p:pic>
      <p:grpSp>
        <p:nvGrpSpPr>
          <p:cNvPr id="18" name="Group 17">
            <a:extLst>
              <a:ext uri="{FF2B5EF4-FFF2-40B4-BE49-F238E27FC236}">
                <a16:creationId xmlns:a16="http://schemas.microsoft.com/office/drawing/2014/main" id="{D9B88DFC-D9D1-4F89-F2D9-54FDBF01344B}"/>
              </a:ext>
            </a:extLst>
          </p:cNvPr>
          <p:cNvGrpSpPr/>
          <p:nvPr/>
        </p:nvGrpSpPr>
        <p:grpSpPr>
          <a:xfrm>
            <a:off x="8158270" y="859022"/>
            <a:ext cx="628458" cy="628458"/>
            <a:chOff x="8157472" y="1268947"/>
            <a:chExt cx="630056" cy="630056"/>
          </a:xfrm>
        </p:grpSpPr>
        <p:sp>
          <p:nvSpPr>
            <p:cNvPr id="12" name="Oval 11">
              <a:extLst>
                <a:ext uri="{FF2B5EF4-FFF2-40B4-BE49-F238E27FC236}">
                  <a16:creationId xmlns:a16="http://schemas.microsoft.com/office/drawing/2014/main" id="{DEF81BA3-DD2F-6F2A-E6DE-F3D1436C4D20}"/>
                </a:ext>
              </a:extLst>
            </p:cNvPr>
            <p:cNvSpPr/>
            <p:nvPr/>
          </p:nvSpPr>
          <p:spPr>
            <a:xfrm>
              <a:off x="8157472" y="1268947"/>
              <a:ext cx="630056" cy="630056"/>
            </a:xfrm>
            <a:prstGeom prst="ellipse">
              <a:avLst/>
            </a:prstGeom>
            <a:solidFill>
              <a:srgbClr val="01A9E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0" i="0" u="none" strike="noStrike" kern="1200" cap="none" spc="0" normalizeH="0" baseline="0" noProof="0">
                <a:ln>
                  <a:noFill/>
                </a:ln>
                <a:solidFill>
                  <a:srgbClr val="FFFFFF"/>
                </a:solidFill>
                <a:effectLst/>
                <a:uLnTx/>
                <a:uFillTx/>
                <a:latin typeface="Arial" panose="020B0604020202020204"/>
                <a:ea typeface="+mn-ea"/>
                <a:cs typeface="+mn-cs"/>
              </a:endParaRPr>
            </a:p>
          </p:txBody>
        </p:sp>
        <p:sp>
          <p:nvSpPr>
            <p:cNvPr id="3" name="CaixaDeTexto 6">
              <a:extLst>
                <a:ext uri="{FF2B5EF4-FFF2-40B4-BE49-F238E27FC236}">
                  <a16:creationId xmlns:a16="http://schemas.microsoft.com/office/drawing/2014/main" id="{389EA7D4-032B-92AD-4C5B-1EC3FCB51163}"/>
                </a:ext>
              </a:extLst>
            </p:cNvPr>
            <p:cNvSpPr txBox="1"/>
            <p:nvPr/>
          </p:nvSpPr>
          <p:spPr>
            <a:xfrm>
              <a:off x="8262481" y="1291587"/>
              <a:ext cx="420037" cy="586262"/>
            </a:xfrm>
            <a:prstGeom prst="rect">
              <a:avLst/>
            </a:prstGeom>
            <a:noFill/>
          </p:spPr>
          <p:txBody>
            <a:bodyPr wrap="square" lIns="91440" tIns="45720" rIns="91440" bIns="4572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cs-CZ" sz="3200" b="1" i="0" u="none" strike="noStrike" cap="none" normalizeH="0" baseline="0" noProof="0">
                  <a:ln>
                    <a:noFill/>
                  </a:ln>
                  <a:solidFill>
                    <a:srgbClr val="FFFFFF"/>
                  </a:solidFill>
                  <a:effectLst/>
                  <a:uLnTx/>
                  <a:uFillTx/>
                  <a:latin typeface="Arial" panose="020B0604020202020204" pitchFamily="34" charset="0"/>
                  <a:ea typeface="Arial"/>
                  <a:cs typeface="Arial" panose="020B0604020202020204" pitchFamily="34" charset="0"/>
                </a:rPr>
                <a:t>1</a:t>
              </a:r>
            </a:p>
          </p:txBody>
        </p:sp>
      </p:grpSp>
      <p:grpSp>
        <p:nvGrpSpPr>
          <p:cNvPr id="17" name="Group 16">
            <a:extLst>
              <a:ext uri="{FF2B5EF4-FFF2-40B4-BE49-F238E27FC236}">
                <a16:creationId xmlns:a16="http://schemas.microsoft.com/office/drawing/2014/main" id="{DB96B8F6-DE20-F573-AE8B-95630E9AF522}"/>
              </a:ext>
            </a:extLst>
          </p:cNvPr>
          <p:cNvGrpSpPr/>
          <p:nvPr/>
        </p:nvGrpSpPr>
        <p:grpSpPr>
          <a:xfrm>
            <a:off x="8860013" y="2120491"/>
            <a:ext cx="628458" cy="628458"/>
            <a:chOff x="9105140" y="2110953"/>
            <a:chExt cx="630056" cy="630056"/>
          </a:xfrm>
        </p:grpSpPr>
        <p:sp>
          <p:nvSpPr>
            <p:cNvPr id="13" name="Oval 12">
              <a:extLst>
                <a:ext uri="{FF2B5EF4-FFF2-40B4-BE49-F238E27FC236}">
                  <a16:creationId xmlns:a16="http://schemas.microsoft.com/office/drawing/2014/main" id="{130FBF13-C9C2-519A-97B7-6059440ECC2C}"/>
                </a:ext>
              </a:extLst>
            </p:cNvPr>
            <p:cNvSpPr/>
            <p:nvPr/>
          </p:nvSpPr>
          <p:spPr>
            <a:xfrm>
              <a:off x="9105140" y="2110953"/>
              <a:ext cx="630056" cy="630056"/>
            </a:xfrm>
            <a:prstGeom prst="ellipse">
              <a:avLst/>
            </a:prstGeom>
            <a:solidFill>
              <a:srgbClr val="01A9E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0" i="0" u="none" strike="noStrike" kern="1200" cap="none" spc="0" normalizeH="0" baseline="0" noProof="0">
                <a:ln>
                  <a:noFill/>
                </a:ln>
                <a:solidFill>
                  <a:srgbClr val="FFFFFF"/>
                </a:solidFill>
                <a:effectLst/>
                <a:uLnTx/>
                <a:uFillTx/>
                <a:latin typeface="Arial" panose="020B0604020202020204"/>
                <a:ea typeface="+mn-ea"/>
                <a:cs typeface="+mn-cs"/>
              </a:endParaRPr>
            </a:p>
          </p:txBody>
        </p:sp>
        <p:sp>
          <p:nvSpPr>
            <p:cNvPr id="4" name="CaixaDeTexto 6">
              <a:extLst>
                <a:ext uri="{FF2B5EF4-FFF2-40B4-BE49-F238E27FC236}">
                  <a16:creationId xmlns:a16="http://schemas.microsoft.com/office/drawing/2014/main" id="{CDE3F82A-85F2-7CD6-5FF8-0BEE4077E666}"/>
                </a:ext>
              </a:extLst>
            </p:cNvPr>
            <p:cNvSpPr txBox="1"/>
            <p:nvPr/>
          </p:nvSpPr>
          <p:spPr>
            <a:xfrm>
              <a:off x="9210149" y="2133593"/>
              <a:ext cx="420037" cy="586262"/>
            </a:xfrm>
            <a:prstGeom prst="rect">
              <a:avLst/>
            </a:prstGeom>
            <a:noFill/>
          </p:spPr>
          <p:txBody>
            <a:bodyPr wrap="square" lIns="91440" tIns="45720" rIns="91440" bIns="4572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cs-CZ" sz="3200" b="1" i="0" u="none" strike="noStrike" cap="none" normalizeH="0" baseline="0" noProof="0">
                  <a:ln>
                    <a:noFill/>
                  </a:ln>
                  <a:solidFill>
                    <a:srgbClr val="FFFFFF"/>
                  </a:solidFill>
                  <a:effectLst/>
                  <a:uLnTx/>
                  <a:uFillTx/>
                  <a:latin typeface="Arial" panose="020B0604020202020204" pitchFamily="34" charset="0"/>
                  <a:ea typeface="Arial"/>
                  <a:cs typeface="Arial" panose="020B0604020202020204" pitchFamily="34" charset="0"/>
                </a:rPr>
                <a:t>2</a:t>
              </a:r>
            </a:p>
          </p:txBody>
        </p:sp>
      </p:grpSp>
      <p:grpSp>
        <p:nvGrpSpPr>
          <p:cNvPr id="19" name="Group 18">
            <a:extLst>
              <a:ext uri="{FF2B5EF4-FFF2-40B4-BE49-F238E27FC236}">
                <a16:creationId xmlns:a16="http://schemas.microsoft.com/office/drawing/2014/main" id="{878D248D-8069-EC9C-BE32-4B3BC3B0DA2D}"/>
              </a:ext>
            </a:extLst>
          </p:cNvPr>
          <p:cNvGrpSpPr/>
          <p:nvPr/>
        </p:nvGrpSpPr>
        <p:grpSpPr>
          <a:xfrm>
            <a:off x="9585434" y="3343973"/>
            <a:ext cx="628458" cy="628458"/>
            <a:chOff x="9949696" y="2518522"/>
            <a:chExt cx="630056" cy="630056"/>
          </a:xfrm>
        </p:grpSpPr>
        <p:sp>
          <p:nvSpPr>
            <p:cNvPr id="15" name="Oval 14">
              <a:extLst>
                <a:ext uri="{FF2B5EF4-FFF2-40B4-BE49-F238E27FC236}">
                  <a16:creationId xmlns:a16="http://schemas.microsoft.com/office/drawing/2014/main" id="{0DCF62F3-1884-B241-2260-4A8FE092FCFF}"/>
                </a:ext>
              </a:extLst>
            </p:cNvPr>
            <p:cNvSpPr/>
            <p:nvPr/>
          </p:nvSpPr>
          <p:spPr>
            <a:xfrm>
              <a:off x="9949696" y="2518522"/>
              <a:ext cx="630056" cy="630056"/>
            </a:xfrm>
            <a:prstGeom prst="ellipse">
              <a:avLst/>
            </a:prstGeom>
            <a:solidFill>
              <a:srgbClr val="01A9E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0" i="0" u="none" strike="noStrike" kern="1200" cap="none" spc="0" normalizeH="0" baseline="0" noProof="0">
                <a:ln>
                  <a:noFill/>
                </a:ln>
                <a:solidFill>
                  <a:srgbClr val="FFFFFF"/>
                </a:solidFill>
                <a:effectLst/>
                <a:uLnTx/>
                <a:uFillTx/>
                <a:latin typeface="Arial" panose="020B0604020202020204"/>
                <a:ea typeface="+mn-ea"/>
                <a:cs typeface="+mn-cs"/>
              </a:endParaRPr>
            </a:p>
          </p:txBody>
        </p:sp>
        <p:sp>
          <p:nvSpPr>
            <p:cNvPr id="16" name="CaixaDeTexto 6">
              <a:extLst>
                <a:ext uri="{FF2B5EF4-FFF2-40B4-BE49-F238E27FC236}">
                  <a16:creationId xmlns:a16="http://schemas.microsoft.com/office/drawing/2014/main" id="{4504E7E0-E282-24FE-577A-7D1CCDC3BAD6}"/>
                </a:ext>
              </a:extLst>
            </p:cNvPr>
            <p:cNvSpPr txBox="1"/>
            <p:nvPr/>
          </p:nvSpPr>
          <p:spPr>
            <a:xfrm>
              <a:off x="10054705" y="2541162"/>
              <a:ext cx="420037" cy="586262"/>
            </a:xfrm>
            <a:prstGeom prst="rect">
              <a:avLst/>
            </a:prstGeom>
            <a:noFill/>
          </p:spPr>
          <p:txBody>
            <a:bodyPr wrap="square" lIns="91440" tIns="45720" rIns="91440" bIns="4572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cs-CZ" sz="3200" b="1" i="0" u="none" strike="noStrike" cap="none" normalizeH="0" baseline="0" noProof="0">
                  <a:ln>
                    <a:noFill/>
                  </a:ln>
                  <a:solidFill>
                    <a:srgbClr val="FFFFFF"/>
                  </a:solidFill>
                  <a:effectLst/>
                  <a:uLnTx/>
                  <a:uFillTx/>
                  <a:latin typeface="Arial" panose="020B0604020202020204" pitchFamily="34" charset="0"/>
                  <a:ea typeface="Arial"/>
                  <a:cs typeface="Arial" panose="020B0604020202020204" pitchFamily="34" charset="0"/>
                </a:rPr>
                <a:t>3</a:t>
              </a:r>
            </a:p>
          </p:txBody>
        </p:sp>
      </p:grpSp>
      <p:sp>
        <p:nvSpPr>
          <p:cNvPr id="5" name="Slide Number Placeholder 5">
            <a:extLst>
              <a:ext uri="{FF2B5EF4-FFF2-40B4-BE49-F238E27FC236}">
                <a16:creationId xmlns:a16="http://schemas.microsoft.com/office/drawing/2014/main" id="{ABE8D46D-34D9-53AD-AB92-2D58467A2857}"/>
              </a:ext>
            </a:extLst>
          </p:cNvPr>
          <p:cNvSpPr txBox="1">
            <a:spLocks/>
          </p:cNvSpPr>
          <p:nvPr/>
        </p:nvSpPr>
        <p:spPr>
          <a:xfrm>
            <a:off x="11325662" y="6354309"/>
            <a:ext cx="594694" cy="365125"/>
          </a:xfrm>
          <a:prstGeom prst="rect">
            <a:avLst/>
          </a:prstGeom>
        </p:spPr>
        <p:txBody>
          <a:bodyPr vert="horz" lIns="91440" tIns="45720" rIns="91440" bIns="45720" rtlCol="0" anchor="ctr"/>
          <a:lstStyle>
            <a:defPPr>
              <a:defRPr lang="en-US"/>
            </a:defPPr>
            <a:lvl1pPr marL="0" algn="r" defTabSz="914400" rtl="0" eaLnBrk="1" latinLnBrk="0" hangingPunct="1">
              <a:defRPr sz="1050" kern="1200">
                <a:solidFill>
                  <a:schemeClr val="bg1"/>
                </a:solidFill>
                <a:latin typeface="Arial" panose="020B0604020202020204" pitchFamily="34" charset="0"/>
                <a:ea typeface="+mn-ea"/>
                <a:cs typeface="Arial" panose="020B0604020202020204" pitchFamily="34"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974B82FF-0493-9B4A-98F3-E62EA06F0810}" type="slidenum">
              <a:rPr kumimoji="0" lang="en-US" sz="8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0" lang="en-US" sz="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pic>
        <p:nvPicPr>
          <p:cNvPr id="7" name="Graphic 6">
            <a:extLst>
              <a:ext uri="{FF2B5EF4-FFF2-40B4-BE49-F238E27FC236}">
                <a16:creationId xmlns:a16="http://schemas.microsoft.com/office/drawing/2014/main" id="{1AA3B986-4C1B-083B-5DD4-E98801FC527B}"/>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265900" y="6332952"/>
            <a:ext cx="916000" cy="380675"/>
          </a:xfrm>
          <a:prstGeom prst="rect">
            <a:avLst/>
          </a:prstGeom>
        </p:spPr>
      </p:pic>
      <p:sp>
        <p:nvSpPr>
          <p:cNvPr id="10" name="Text Placeholder 3">
            <a:extLst>
              <a:ext uri="{FF2B5EF4-FFF2-40B4-BE49-F238E27FC236}">
                <a16:creationId xmlns:a16="http://schemas.microsoft.com/office/drawing/2014/main" id="{5091DDC8-9C13-706E-46AA-F150F80AACD4}"/>
              </a:ext>
            </a:extLst>
          </p:cNvPr>
          <p:cNvSpPr txBox="1">
            <a:spLocks/>
          </p:cNvSpPr>
          <p:nvPr/>
        </p:nvSpPr>
        <p:spPr>
          <a:xfrm>
            <a:off x="725001" y="855200"/>
            <a:ext cx="5374267" cy="1588176"/>
          </a:xfrm>
          <a:prstGeom prst="rect">
            <a:avLst/>
          </a:prstGeom>
        </p:spPr>
        <p:txBody>
          <a:bodyPr lIns="0" tIns="0" rIns="91440" bIns="45720" anchor="t"/>
          <a:lstStyle>
            <a:lvl1pPr marL="457086" indent="-457086" algn="l" defTabSz="1828343" rtl="0" eaLnBrk="1" latinLnBrk="0" hangingPunct="1">
              <a:lnSpc>
                <a:spcPct val="90000"/>
              </a:lnSpc>
              <a:spcBef>
                <a:spcPts val="2000"/>
              </a:spcBef>
              <a:buFont typeface="Arial" panose="020B0604020202020204" pitchFamily="34" charset="0"/>
              <a:buChar char="•"/>
              <a:defRPr sz="5599" kern="1200">
                <a:solidFill>
                  <a:schemeClr val="tx1"/>
                </a:solidFill>
                <a:latin typeface="+mn-lt"/>
                <a:ea typeface="+mn-ea"/>
                <a:cs typeface="+mn-cs"/>
              </a:defRPr>
            </a:lvl1pPr>
            <a:lvl2pPr marL="1371257" indent="-457086" algn="l" defTabSz="1828343" rtl="0" eaLnBrk="1" latinLnBrk="0" hangingPunct="1">
              <a:lnSpc>
                <a:spcPct val="90000"/>
              </a:lnSpc>
              <a:spcBef>
                <a:spcPts val="1000"/>
              </a:spcBef>
              <a:buFont typeface="Arial" panose="020B0604020202020204" pitchFamily="34" charset="0"/>
              <a:buChar char="•"/>
              <a:defRPr sz="4799" kern="1200">
                <a:solidFill>
                  <a:schemeClr val="tx1"/>
                </a:solidFill>
                <a:latin typeface="+mn-lt"/>
                <a:ea typeface="+mn-ea"/>
                <a:cs typeface="+mn-cs"/>
              </a:defRPr>
            </a:lvl2pPr>
            <a:lvl3pPr marL="2285429" indent="-457086" algn="l" defTabSz="1828343" rtl="0" eaLnBrk="1" latinLnBrk="0" hangingPunct="1">
              <a:lnSpc>
                <a:spcPct val="90000"/>
              </a:lnSpc>
              <a:spcBef>
                <a:spcPts val="1000"/>
              </a:spcBef>
              <a:buFont typeface="Arial" panose="020B0604020202020204" pitchFamily="34" charset="0"/>
              <a:buChar char="•"/>
              <a:defRPr sz="3999" kern="1200">
                <a:solidFill>
                  <a:schemeClr val="tx1"/>
                </a:solidFill>
                <a:latin typeface="+mn-lt"/>
                <a:ea typeface="+mn-ea"/>
                <a:cs typeface="+mn-cs"/>
              </a:defRPr>
            </a:lvl3pPr>
            <a:lvl4pPr marL="3199600" indent="-457086" algn="l" defTabSz="1828343" rtl="0" eaLnBrk="1" latinLnBrk="0" hangingPunct="1">
              <a:lnSpc>
                <a:spcPct val="90000"/>
              </a:lnSpc>
              <a:spcBef>
                <a:spcPts val="1000"/>
              </a:spcBef>
              <a:buFont typeface="Arial" panose="020B0604020202020204" pitchFamily="34" charset="0"/>
              <a:buChar char="•"/>
              <a:defRPr sz="3599" kern="1200">
                <a:solidFill>
                  <a:schemeClr val="tx1"/>
                </a:solidFill>
                <a:latin typeface="+mn-lt"/>
                <a:ea typeface="+mn-ea"/>
                <a:cs typeface="+mn-cs"/>
              </a:defRPr>
            </a:lvl4pPr>
            <a:lvl5pPr marL="4113771" indent="-457086" algn="l" defTabSz="1828343" rtl="0" eaLnBrk="1" latinLnBrk="0" hangingPunct="1">
              <a:lnSpc>
                <a:spcPct val="90000"/>
              </a:lnSpc>
              <a:spcBef>
                <a:spcPts val="1000"/>
              </a:spcBef>
              <a:buFont typeface="Arial" panose="020B0604020202020204" pitchFamily="34" charset="0"/>
              <a:buChar char="•"/>
              <a:defRPr sz="3599" kern="1200">
                <a:solidFill>
                  <a:schemeClr val="tx1"/>
                </a:solidFill>
                <a:latin typeface="+mn-lt"/>
                <a:ea typeface="+mn-ea"/>
                <a:cs typeface="+mn-cs"/>
              </a:defRPr>
            </a:lvl5pPr>
            <a:lvl6pPr marL="5027943" indent="-457086" algn="l" defTabSz="1828343" rtl="0" eaLnBrk="1" latinLnBrk="0" hangingPunct="1">
              <a:lnSpc>
                <a:spcPct val="90000"/>
              </a:lnSpc>
              <a:spcBef>
                <a:spcPts val="1000"/>
              </a:spcBef>
              <a:buFont typeface="Arial" panose="020B0604020202020204" pitchFamily="34" charset="0"/>
              <a:buChar char="•"/>
              <a:defRPr sz="3599" kern="1200">
                <a:solidFill>
                  <a:schemeClr val="tx1"/>
                </a:solidFill>
                <a:latin typeface="+mn-lt"/>
                <a:ea typeface="+mn-ea"/>
                <a:cs typeface="+mn-cs"/>
              </a:defRPr>
            </a:lvl6pPr>
            <a:lvl7pPr marL="5942114" indent="-457086" algn="l" defTabSz="1828343" rtl="0" eaLnBrk="1" latinLnBrk="0" hangingPunct="1">
              <a:lnSpc>
                <a:spcPct val="90000"/>
              </a:lnSpc>
              <a:spcBef>
                <a:spcPts val="1000"/>
              </a:spcBef>
              <a:buFont typeface="Arial" panose="020B0604020202020204" pitchFamily="34" charset="0"/>
              <a:buChar char="•"/>
              <a:defRPr sz="3599" kern="1200">
                <a:solidFill>
                  <a:schemeClr val="tx1"/>
                </a:solidFill>
                <a:latin typeface="+mn-lt"/>
                <a:ea typeface="+mn-ea"/>
                <a:cs typeface="+mn-cs"/>
              </a:defRPr>
            </a:lvl7pPr>
            <a:lvl8pPr marL="6856286" indent="-457086" algn="l" defTabSz="1828343" rtl="0" eaLnBrk="1" latinLnBrk="0" hangingPunct="1">
              <a:lnSpc>
                <a:spcPct val="90000"/>
              </a:lnSpc>
              <a:spcBef>
                <a:spcPts val="1000"/>
              </a:spcBef>
              <a:buFont typeface="Arial" panose="020B0604020202020204" pitchFamily="34" charset="0"/>
              <a:buChar char="•"/>
              <a:defRPr sz="3599" kern="1200">
                <a:solidFill>
                  <a:schemeClr val="tx1"/>
                </a:solidFill>
                <a:latin typeface="+mn-lt"/>
                <a:ea typeface="+mn-ea"/>
                <a:cs typeface="+mn-cs"/>
              </a:defRPr>
            </a:lvl8pPr>
            <a:lvl9pPr marL="7770457" indent="-457086" algn="l" defTabSz="1828343" rtl="0" eaLnBrk="1" latinLnBrk="0" hangingPunct="1">
              <a:lnSpc>
                <a:spcPct val="90000"/>
              </a:lnSpc>
              <a:spcBef>
                <a:spcPts val="1000"/>
              </a:spcBef>
              <a:buFont typeface="Arial" panose="020B0604020202020204" pitchFamily="34" charset="0"/>
              <a:buChar char="•"/>
              <a:defRPr sz="3599" kern="1200">
                <a:solidFill>
                  <a:schemeClr val="tx1"/>
                </a:solidFill>
                <a:latin typeface="+mn-lt"/>
                <a:ea typeface="+mn-ea"/>
                <a:cs typeface="+mn-cs"/>
              </a:defRPr>
            </a:lvl9pPr>
          </a:lstStyle>
          <a:p>
            <a:pPr marL="0" marR="0" lvl="0" indent="0" algn="l" defTabSz="1828343" rtl="0" eaLnBrk="1" fontAlgn="auto" latinLnBrk="0" hangingPunct="1">
              <a:lnSpc>
                <a:spcPct val="90000"/>
              </a:lnSpc>
              <a:spcBef>
                <a:spcPts val="1200"/>
              </a:spcBef>
              <a:spcAft>
                <a:spcPts val="0"/>
              </a:spcAft>
              <a:buClrTx/>
              <a:buSzTx/>
              <a:buFont typeface="Arial" panose="020B0604020202020204" pitchFamily="34" charset="0"/>
              <a:buNone/>
              <a:tabLst/>
              <a:defRPr/>
            </a:pPr>
            <a:r>
              <a:rPr lang="cs-CZ" sz="3200" b="1">
                <a:solidFill>
                  <a:srgbClr val="00A9E0"/>
                </a:solidFill>
                <a:latin typeface="Arial"/>
                <a:cs typeface="Arial"/>
              </a:rPr>
              <a:t>eSpring</a:t>
            </a:r>
            <a:r>
              <a:rPr lang="cs-CZ" sz="3200" b="1" baseline="30000">
                <a:solidFill>
                  <a:srgbClr val="00A9E0"/>
                </a:solidFill>
                <a:latin typeface="Arial"/>
                <a:cs typeface="Arial"/>
              </a:rPr>
              <a:t>TM</a:t>
            </a:r>
            <a:r>
              <a:rPr kumimoji="0" lang="cs-CZ" sz="3200" b="1" i="0" u="none" strike="noStrike" cap="none" normalizeH="0" baseline="0" noProof="0">
                <a:ln>
                  <a:noFill/>
                </a:ln>
                <a:solidFill>
                  <a:srgbClr val="00A9E0"/>
                </a:solidFill>
                <a:effectLst/>
                <a:uLnTx/>
                <a:uFillTx/>
                <a:latin typeface="Arial"/>
                <a:cs typeface="Arial"/>
              </a:rPr>
              <a:t> Uhlíkový filtr e3 </a:t>
            </a:r>
          </a:p>
          <a:p>
            <a:pPr marL="0" marR="0" lvl="0" indent="0" algn="l" defTabSz="1828343" rtl="0" eaLnBrk="1" fontAlgn="auto" latinLnBrk="0" hangingPunct="1">
              <a:lnSpc>
                <a:spcPct val="90000"/>
              </a:lnSpc>
              <a:spcBef>
                <a:spcPts val="1200"/>
              </a:spcBef>
              <a:spcAft>
                <a:spcPts val="0"/>
              </a:spcAft>
              <a:buClrTx/>
              <a:buSzTx/>
              <a:buFont typeface="Arial" panose="020B0604020202020204" pitchFamily="34" charset="0"/>
              <a:buNone/>
              <a:tabLst/>
              <a:defRPr/>
            </a:pPr>
            <a:r>
              <a:rPr kumimoji="0" lang="cs-CZ" sz="2800" b="1" i="0" u="none" strike="noStrike" cap="none" normalizeH="0" baseline="0" noProof="0">
                <a:ln>
                  <a:noFill/>
                </a:ln>
                <a:solidFill>
                  <a:srgbClr val="4D5154"/>
                </a:solidFill>
                <a:effectLst/>
                <a:uLnTx/>
                <a:uFillTx/>
                <a:latin typeface="Arial"/>
                <a:cs typeface="Arial"/>
              </a:rPr>
              <a:t>Tři účinné vrstvy prvotřídní filtrace!</a:t>
            </a:r>
          </a:p>
        </p:txBody>
      </p:sp>
    </p:spTree>
    <p:extLst>
      <p:ext uri="{BB962C8B-B14F-4D97-AF65-F5344CB8AC3E}">
        <p14:creationId xmlns:p14="http://schemas.microsoft.com/office/powerpoint/2010/main" val="35562930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2" name="Graphic 31">
            <a:extLst>
              <a:ext uri="{FF2B5EF4-FFF2-40B4-BE49-F238E27FC236}">
                <a16:creationId xmlns:a16="http://schemas.microsoft.com/office/drawing/2014/main" id="{0C6A7A62-B276-6405-8E66-A2054D5773BE}"/>
              </a:ext>
            </a:extLst>
          </p:cNvPr>
          <p:cNvPicPr>
            <a:picLocks noChangeAspect="1"/>
          </p:cNvPicPr>
          <p:nvPr/>
        </p:nvPicPr>
        <p:blipFill rotWithShape="1">
          <a:blip r:embed="rId3">
            <a:extLst>
              <a:ext uri="{96DAC541-7B7A-43D3-8B79-37D633B846F1}">
                <asvg:svgBlip xmlns:asvg="http://schemas.microsoft.com/office/drawing/2016/SVG/main" r:embed="rId4"/>
              </a:ext>
            </a:extLst>
          </a:blip>
          <a:srcRect l="-1" r="40521"/>
          <a:stretch/>
        </p:blipFill>
        <p:spPr>
          <a:xfrm>
            <a:off x="10278313" y="0"/>
            <a:ext cx="1913687" cy="6858000"/>
          </a:xfrm>
          <a:prstGeom prst="rect">
            <a:avLst/>
          </a:prstGeom>
        </p:spPr>
      </p:pic>
      <p:pic>
        <p:nvPicPr>
          <p:cNvPr id="33" name="Picture 32" descr="A picture containing home appliance, kitchen appliance, appliance, small appliance&#10;&#10;Description automatically generated">
            <a:extLst>
              <a:ext uri="{FF2B5EF4-FFF2-40B4-BE49-F238E27FC236}">
                <a16:creationId xmlns:a16="http://schemas.microsoft.com/office/drawing/2014/main" id="{7DA5DD89-B477-79CA-176C-FD9C6F0FA615}"/>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9787407" y="0"/>
            <a:ext cx="2124012" cy="3127380"/>
          </a:xfrm>
          <a:prstGeom prst="rect">
            <a:avLst/>
          </a:prstGeom>
          <a:effectLst>
            <a:outerShdw blurRad="167685" dist="71409" dir="1406123" sx="99254" sy="99254" algn="tl" rotWithShape="0">
              <a:prstClr val="black">
                <a:alpha val="25000"/>
              </a:prstClr>
            </a:outerShdw>
          </a:effectLst>
        </p:spPr>
      </p:pic>
      <p:sp>
        <p:nvSpPr>
          <p:cNvPr id="12297" name="Content Placeholder 2">
            <a:extLst>
              <a:ext uri="{FF2B5EF4-FFF2-40B4-BE49-F238E27FC236}">
                <a16:creationId xmlns:a16="http://schemas.microsoft.com/office/drawing/2014/main" id="{EC4C9ED1-A741-DBD8-A840-9804F6BFE428}"/>
              </a:ext>
            </a:extLst>
          </p:cNvPr>
          <p:cNvSpPr txBox="1">
            <a:spLocks/>
          </p:cNvSpPr>
          <p:nvPr/>
        </p:nvSpPr>
        <p:spPr bwMode="auto">
          <a:xfrm>
            <a:off x="645887" y="845077"/>
            <a:ext cx="5919271" cy="13104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40" tIns="45720" rIns="91440" bIns="45720" anchor="t"/>
          <a:lstStyle>
            <a:lvl1pPr marL="342900" indent="-250825" eaLnBrk="0" hangingPunct="0">
              <a:defRPr>
                <a:solidFill>
                  <a:schemeClr val="tx1"/>
                </a:solidFill>
                <a:latin typeface="Arial" panose="020B0604020202020204" pitchFamily="34" charset="0"/>
                <a:ea typeface="MS PGothic" panose="020B0600070205080204" pitchFamily="34" charset="-128"/>
              </a:defRPr>
            </a:lvl1pPr>
            <a:lvl2pPr marL="742950" indent="-285750" eaLnBrk="0" hangingPunct="0">
              <a:defRPr>
                <a:solidFill>
                  <a:schemeClr val="tx1"/>
                </a:solidFill>
                <a:latin typeface="Arial" panose="020B0604020202020204" pitchFamily="34" charset="0"/>
                <a:ea typeface="MS PGothic" panose="020B0600070205080204" pitchFamily="34" charset="-128"/>
              </a:defRPr>
            </a:lvl2pPr>
            <a:lvl3pPr marL="1143000" indent="-228600" eaLnBrk="0" hangingPunct="0">
              <a:defRPr>
                <a:solidFill>
                  <a:schemeClr val="tx1"/>
                </a:solidFill>
                <a:latin typeface="Arial" panose="020B0604020202020204" pitchFamily="34" charset="0"/>
                <a:ea typeface="MS PGothic" panose="020B0600070205080204" pitchFamily="34" charset="-128"/>
              </a:defRPr>
            </a:lvl3pPr>
            <a:lvl4pPr marL="1600200" indent="-228600" eaLnBrk="0" hangingPunct="0">
              <a:defRPr>
                <a:solidFill>
                  <a:schemeClr val="tx1"/>
                </a:solidFill>
                <a:latin typeface="Arial" panose="020B0604020202020204" pitchFamily="34" charset="0"/>
                <a:ea typeface="MS PGothic" panose="020B0600070205080204" pitchFamily="34" charset="-128"/>
              </a:defRPr>
            </a:lvl4pPr>
            <a:lvl5pPr marL="2057400" indent="-228600" eaLnBrk="0" hangingPunct="0">
              <a:defRPr>
                <a:solidFill>
                  <a:schemeClr val="tx1"/>
                </a:solidFill>
                <a:latin typeface="Arial" panose="020B0604020202020204" pitchFamily="34" charset="0"/>
                <a:ea typeface="MS PGothic" panose="020B0600070205080204" pitchFamily="34" charset="-128"/>
              </a:defRPr>
            </a:lvl5pPr>
            <a:lvl6pPr marL="2514600" indent="-228600" defTabSz="4572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defTabSz="4572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defTabSz="4572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defTabSz="4572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pPr marL="342900" marR="0" lvl="0" indent="-250825" algn="l" defTabSz="914400" rtl="0" eaLnBrk="0" fontAlgn="auto" latinLnBrk="0" hangingPunct="0">
              <a:lnSpc>
                <a:spcPct val="100000"/>
              </a:lnSpc>
              <a:spcBef>
                <a:spcPts val="0"/>
              </a:spcBef>
              <a:spcAft>
                <a:spcPts val="0"/>
              </a:spcAft>
              <a:buClrTx/>
              <a:buSzTx/>
              <a:buFontTx/>
              <a:buNone/>
              <a:tabLst/>
              <a:defRPr/>
            </a:pPr>
            <a:r>
              <a:rPr kumimoji="0" lang="cs-CZ" sz="2800" b="1" i="0" u="none" strike="noStrike" cap="none" normalizeH="0" baseline="0" noProof="0">
                <a:ln>
                  <a:noFill/>
                </a:ln>
                <a:solidFill>
                  <a:srgbClr val="4D5154"/>
                </a:solidFill>
                <a:effectLst/>
                <a:uLnTx/>
                <a:uFillTx/>
                <a:latin typeface="Arial"/>
                <a:ea typeface="Arial"/>
                <a:cs typeface="Arial"/>
              </a:rPr>
              <a:t>Vrstva č. 1 </a:t>
            </a:r>
          </a:p>
          <a:p>
            <a:pPr marL="342900" marR="0" lvl="0" indent="-250825" algn="l" defTabSz="914400" rtl="0" eaLnBrk="0" fontAlgn="auto" latinLnBrk="0" hangingPunct="0">
              <a:lnSpc>
                <a:spcPct val="100000"/>
              </a:lnSpc>
              <a:spcBef>
                <a:spcPts val="1200"/>
              </a:spcBef>
              <a:spcAft>
                <a:spcPts val="0"/>
              </a:spcAft>
              <a:buClrTx/>
              <a:buSzTx/>
              <a:buFontTx/>
              <a:buNone/>
              <a:tabLst/>
              <a:defRPr/>
            </a:pPr>
            <a:r>
              <a:rPr kumimoji="0" lang="cs-CZ" sz="4400" b="1" i="0" u="none" strike="noStrike" cap="none" normalizeH="0" baseline="0" noProof="0">
                <a:ln>
                  <a:noFill/>
                </a:ln>
                <a:solidFill>
                  <a:srgbClr val="00A9E0"/>
                </a:solidFill>
                <a:effectLst/>
                <a:uLnTx/>
                <a:uFillTx/>
                <a:latin typeface="Arial"/>
                <a:ea typeface="Arial"/>
                <a:cs typeface="Arial"/>
              </a:rPr>
              <a:t>Předřazený filtr</a:t>
            </a:r>
          </a:p>
        </p:txBody>
      </p:sp>
      <p:sp>
        <p:nvSpPr>
          <p:cNvPr id="5" name="CaixaDeTexto 6">
            <a:extLst>
              <a:ext uri="{FF2B5EF4-FFF2-40B4-BE49-F238E27FC236}">
                <a16:creationId xmlns:a16="http://schemas.microsoft.com/office/drawing/2014/main" id="{B583E75E-63DC-A4CA-0F49-8027B8608670}"/>
              </a:ext>
            </a:extLst>
          </p:cNvPr>
          <p:cNvSpPr txBox="1"/>
          <p:nvPr/>
        </p:nvSpPr>
        <p:spPr>
          <a:xfrm>
            <a:off x="672619" y="2030438"/>
            <a:ext cx="5190790" cy="3701897"/>
          </a:xfrm>
          <a:prstGeom prst="rect">
            <a:avLst/>
          </a:prstGeom>
          <a:noFill/>
          <a:effectLst/>
        </p:spPr>
        <p:txBody>
          <a:bodyPr wrap="square" lIns="91440" tIns="45720" rIns="91440" bIns="45720" anchor="t">
            <a:noAutofit/>
          </a:bodyPr>
          <a:lstStyle/>
          <a:p>
            <a:pPr marL="0" marR="0" lvl="0" indent="0" algn="l" defTabSz="914400" rtl="0" eaLnBrk="1" fontAlgn="auto" latinLnBrk="0" hangingPunct="1">
              <a:lnSpc>
                <a:spcPct val="100000"/>
              </a:lnSpc>
              <a:spcBef>
                <a:spcPts val="0"/>
              </a:spcBef>
              <a:spcAft>
                <a:spcPts val="1400"/>
              </a:spcAft>
              <a:buClrTx/>
              <a:buSzTx/>
              <a:buFontTx/>
              <a:buNone/>
              <a:tabLst/>
              <a:defRPr/>
            </a:pPr>
            <a:endParaRPr kumimoji="0" lang="en-US" sz="2400" b="0" i="0" u="none" strike="noStrike" kern="1200" cap="none" spc="0" normalizeH="0" baseline="0" noProof="0">
              <a:ln>
                <a:noFill/>
              </a:ln>
              <a:solidFill>
                <a:srgbClr val="5D6165"/>
              </a:solidFill>
              <a:effectLst/>
              <a:uLnTx/>
              <a:uFillTx/>
              <a:latin typeface="Arial" panose="020B0604020202020204"/>
              <a:ea typeface="+mn-ea"/>
              <a:cs typeface="Arial"/>
            </a:endParaRPr>
          </a:p>
          <a:p>
            <a:pPr marL="342900" marR="0" lvl="0" indent="-342900" algn="l" defTabSz="914400" rtl="0" eaLnBrk="1" fontAlgn="auto" latinLnBrk="0" hangingPunct="1">
              <a:lnSpc>
                <a:spcPct val="100000"/>
              </a:lnSpc>
              <a:spcBef>
                <a:spcPts val="0"/>
              </a:spcBef>
              <a:spcAft>
                <a:spcPts val="1400"/>
              </a:spcAft>
              <a:buClrTx/>
              <a:buSzTx/>
              <a:buFont typeface="Arial"/>
              <a:buChar char="•"/>
              <a:tabLst/>
              <a:defRPr/>
            </a:pPr>
            <a:r>
              <a:rPr kumimoji="0" lang="cs-CZ" sz="2400" b="0" i="0" u="none" strike="noStrike" cap="none" normalizeH="0" baseline="0" noProof="0">
                <a:ln>
                  <a:noFill/>
                </a:ln>
                <a:solidFill>
                  <a:srgbClr val="4D5154"/>
                </a:solidFill>
                <a:effectLst/>
                <a:uLnTx/>
                <a:uFillTx/>
                <a:latin typeface="Arial" panose="020B0604020202020204"/>
                <a:ea typeface="Arial"/>
                <a:cs typeface="Arial"/>
              </a:rPr>
              <a:t>Zachycuje větší částice a sedimenty</a:t>
            </a:r>
            <a:r>
              <a:rPr lang="cs-CZ" sz="2400">
                <a:solidFill>
                  <a:srgbClr val="4D5154"/>
                </a:solidFill>
                <a:latin typeface="Arial" panose="020B0604020202020204"/>
                <a:ea typeface="Arial"/>
                <a:cs typeface="Arial"/>
              </a:rPr>
              <a:t>.</a:t>
            </a:r>
          </a:p>
          <a:p>
            <a:pPr marL="342900" indent="-342900">
              <a:spcAft>
                <a:spcPts val="1400"/>
              </a:spcAft>
              <a:buFont typeface="Arial,Sans-Serif"/>
              <a:buChar char="•"/>
              <a:defRPr/>
            </a:pPr>
            <a:r>
              <a:rPr lang="cs-CZ" sz="2400">
                <a:solidFill>
                  <a:srgbClr val="4D5154"/>
                </a:solidFill>
                <a:latin typeface="Arial" panose="020B0604020202020204"/>
                <a:ea typeface="Arial"/>
                <a:cs typeface="Arial"/>
              </a:rPr>
              <a:t>Připravuje vodu na další vrstvy filtrace </a:t>
            </a:r>
            <a:r>
              <a:rPr lang="cs-CZ" sz="2400">
                <a:solidFill>
                  <a:srgbClr val="4D5154"/>
                </a:solidFill>
                <a:latin typeface="Arial" panose="020B0604020202020204"/>
                <a:cs typeface="Arial"/>
              </a:rPr>
              <a:t>a </a:t>
            </a:r>
            <a:r>
              <a:rPr lang="cs-CZ" sz="2400">
                <a:solidFill>
                  <a:srgbClr val="4D5154"/>
                </a:solidFill>
                <a:latin typeface="Arial"/>
                <a:ea typeface="Arial"/>
                <a:cs typeface="Arial"/>
              </a:rPr>
              <a:t>pomáhá</a:t>
            </a:r>
            <a:r>
              <a:rPr kumimoji="0" lang="cs-CZ" sz="2400" b="0" i="0" u="none" strike="noStrike" cap="none" normalizeH="0" baseline="0" noProof="0">
                <a:ln>
                  <a:noFill/>
                </a:ln>
                <a:solidFill>
                  <a:srgbClr val="4D5154"/>
                </a:solidFill>
                <a:effectLst/>
                <a:uLnTx/>
                <a:uFillTx/>
                <a:latin typeface="Arial" panose="020B0604020202020204"/>
                <a:ea typeface="Arial"/>
                <a:cs typeface="Arial"/>
              </a:rPr>
              <a:t> udržet Uhlíkový filtr e3 v provozu až do 5 000 l</a:t>
            </a:r>
            <a:r>
              <a:rPr lang="cs-CZ" sz="2400">
                <a:solidFill>
                  <a:srgbClr val="4D5154"/>
                </a:solidFill>
                <a:latin typeface="Arial" panose="020B0604020202020204"/>
                <a:ea typeface="Arial"/>
                <a:cs typeface="Arial"/>
              </a:rPr>
              <a:t>.</a:t>
            </a:r>
          </a:p>
          <a:p>
            <a:pPr marL="342900" indent="-342900">
              <a:spcAft>
                <a:spcPts val="1400"/>
              </a:spcAft>
              <a:buFont typeface="Arial,Sans-Serif"/>
              <a:buChar char="•"/>
              <a:defRPr/>
            </a:pPr>
            <a:endParaRPr lang="en-US" sz="2400">
              <a:solidFill>
                <a:srgbClr val="5D6165"/>
              </a:solidFill>
              <a:latin typeface="Arial" panose="020B0604020202020204"/>
              <a:cs typeface="Arial"/>
            </a:endParaRPr>
          </a:p>
          <a:p>
            <a:pPr marL="342900" indent="-342900">
              <a:spcAft>
                <a:spcPts val="1400"/>
              </a:spcAft>
              <a:buFont typeface="Arial,Sans-Serif"/>
              <a:buChar char="•"/>
              <a:defRPr/>
            </a:pPr>
            <a:endParaRPr lang="en-US" sz="2400">
              <a:solidFill>
                <a:srgbClr val="5D6165"/>
              </a:solidFill>
              <a:latin typeface="Arial" panose="020B0604020202020204"/>
              <a:cs typeface="Arial"/>
            </a:endParaRPr>
          </a:p>
        </p:txBody>
      </p:sp>
      <p:pic>
        <p:nvPicPr>
          <p:cNvPr id="10" name="Picture 9" descr="A roll of paper towels&#10;&#10;Description automatically generated with low confidence">
            <a:extLst>
              <a:ext uri="{FF2B5EF4-FFF2-40B4-BE49-F238E27FC236}">
                <a16:creationId xmlns:a16="http://schemas.microsoft.com/office/drawing/2014/main" id="{3DA3D762-BFE4-5217-487C-E7851BD97131}"/>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6384744" y="616122"/>
            <a:ext cx="3626021" cy="5631074"/>
          </a:xfrm>
          <a:prstGeom prst="rect">
            <a:avLst/>
          </a:prstGeom>
        </p:spPr>
      </p:pic>
      <p:sp>
        <p:nvSpPr>
          <p:cNvPr id="2" name="Slide Number Placeholder 5">
            <a:extLst>
              <a:ext uri="{FF2B5EF4-FFF2-40B4-BE49-F238E27FC236}">
                <a16:creationId xmlns:a16="http://schemas.microsoft.com/office/drawing/2014/main" id="{72B32FCE-55D3-A55A-5468-75DC72C4AC89}"/>
              </a:ext>
            </a:extLst>
          </p:cNvPr>
          <p:cNvSpPr txBox="1">
            <a:spLocks/>
          </p:cNvSpPr>
          <p:nvPr/>
        </p:nvSpPr>
        <p:spPr>
          <a:xfrm>
            <a:off x="11325662" y="6354309"/>
            <a:ext cx="594694" cy="365125"/>
          </a:xfrm>
          <a:prstGeom prst="rect">
            <a:avLst/>
          </a:prstGeom>
        </p:spPr>
        <p:txBody>
          <a:bodyPr vert="horz" lIns="91440" tIns="45720" rIns="91440" bIns="45720" rtlCol="0" anchor="ctr"/>
          <a:lstStyle>
            <a:defPPr>
              <a:defRPr lang="en-US"/>
            </a:defPPr>
            <a:lvl1pPr marL="0" algn="r" defTabSz="914400" rtl="0" eaLnBrk="1" latinLnBrk="0" hangingPunct="1">
              <a:defRPr sz="1050" kern="1200">
                <a:solidFill>
                  <a:schemeClr val="bg1"/>
                </a:solidFill>
                <a:latin typeface="Arial" panose="020B0604020202020204" pitchFamily="34" charset="0"/>
                <a:ea typeface="+mn-ea"/>
                <a:cs typeface="Arial" panose="020B0604020202020204" pitchFamily="34"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974B82FF-0493-9B4A-98F3-E62EA06F0810}" type="slidenum">
              <a:rPr kumimoji="0" lang="en-US" sz="8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pPr marL="0" marR="0" lvl="0" indent="0" algn="r" defTabSz="914400" rtl="0" eaLnBrk="1" fontAlgn="auto" latinLnBrk="0" hangingPunct="1">
                <a:lnSpc>
                  <a:spcPct val="100000"/>
                </a:lnSpc>
                <a:spcBef>
                  <a:spcPts val="0"/>
                </a:spcBef>
                <a:spcAft>
                  <a:spcPts val="0"/>
                </a:spcAft>
                <a:buClrTx/>
                <a:buSzTx/>
                <a:buFontTx/>
                <a:buNone/>
                <a:tabLst/>
                <a:defRPr/>
              </a:pPr>
              <a:t>12</a:t>
            </a:fld>
            <a:endParaRPr kumimoji="0" lang="en-US" sz="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pic>
        <p:nvPicPr>
          <p:cNvPr id="3" name="Graphic 2">
            <a:extLst>
              <a:ext uri="{FF2B5EF4-FFF2-40B4-BE49-F238E27FC236}">
                <a16:creationId xmlns:a16="http://schemas.microsoft.com/office/drawing/2014/main" id="{4A508429-B0B1-BA44-A304-2F01ABE9580E}"/>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265900" y="6332952"/>
            <a:ext cx="916000" cy="380675"/>
          </a:xfrm>
          <a:prstGeom prst="rect">
            <a:avLst/>
          </a:prstGeom>
        </p:spPr>
      </p:pic>
      <p:pic>
        <p:nvPicPr>
          <p:cNvPr id="6" name="Picture 5">
            <a:extLst>
              <a:ext uri="{FF2B5EF4-FFF2-40B4-BE49-F238E27FC236}">
                <a16:creationId xmlns:a16="http://schemas.microsoft.com/office/drawing/2014/main" id="{3F2B48EC-E824-E4EF-45F8-9F97CCAE3DA1}"/>
              </a:ext>
            </a:extLst>
          </p:cNvPr>
          <p:cNvPicPr>
            <a:picLocks noChangeAspect="1"/>
          </p:cNvPicPr>
          <p:nvPr/>
        </p:nvPicPr>
        <p:blipFill rotWithShape="1">
          <a:blip r:embed="rId9" cstate="screen">
            <a:extLst>
              <a:ext uri="{28A0092B-C50C-407E-A947-70E740481C1C}">
                <a14:useLocalDpi xmlns:a14="http://schemas.microsoft.com/office/drawing/2010/main"/>
              </a:ext>
            </a:extLst>
          </a:blip>
          <a:srcRect l="20773" r="12260"/>
          <a:stretch/>
        </p:blipFill>
        <p:spPr>
          <a:xfrm rot="20652600">
            <a:off x="9510002" y="4274278"/>
            <a:ext cx="1436956" cy="1427018"/>
          </a:xfrm>
          <a:prstGeom prst="ellipse">
            <a:avLst/>
          </a:prstGeom>
          <a:ln w="12700">
            <a:solidFill>
              <a:srgbClr val="5D6165"/>
            </a:solidFill>
          </a:ln>
        </p:spPr>
      </p:pic>
      <p:sp>
        <p:nvSpPr>
          <p:cNvPr id="18" name="Rectangle 17">
            <a:extLst>
              <a:ext uri="{FF2B5EF4-FFF2-40B4-BE49-F238E27FC236}">
                <a16:creationId xmlns:a16="http://schemas.microsoft.com/office/drawing/2014/main" id="{6DB31FCE-D0DB-A82F-4C59-6DFD6FAD224A}"/>
              </a:ext>
            </a:extLst>
          </p:cNvPr>
          <p:cNvSpPr/>
          <p:nvPr/>
        </p:nvSpPr>
        <p:spPr>
          <a:xfrm>
            <a:off x="10996466" y="4620154"/>
            <a:ext cx="1253085" cy="735265"/>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cs-CZ" sz="1400" b="0" i="0" u="none" strike="noStrike" cap="none" normalizeH="0" baseline="0" noProof="0">
                <a:ln>
                  <a:noFill/>
                </a:ln>
                <a:solidFill>
                  <a:srgbClr val="4D5154"/>
                </a:solidFill>
                <a:effectLst/>
                <a:uLnTx/>
                <a:uFillTx/>
                <a:latin typeface="Arial" panose="020B0604020202020204"/>
                <a:ea typeface="Arial"/>
                <a:cs typeface="+mn-cs"/>
              </a:rPr>
              <a:t>Netkaný materiál</a:t>
            </a:r>
          </a:p>
        </p:txBody>
      </p:sp>
      <p:grpSp>
        <p:nvGrpSpPr>
          <p:cNvPr id="24" name="Group 23">
            <a:extLst>
              <a:ext uri="{FF2B5EF4-FFF2-40B4-BE49-F238E27FC236}">
                <a16:creationId xmlns:a16="http://schemas.microsoft.com/office/drawing/2014/main" id="{048F7A5F-9B81-AE0A-ADDF-4EFE2E4AC54D}"/>
              </a:ext>
            </a:extLst>
          </p:cNvPr>
          <p:cNvGrpSpPr/>
          <p:nvPr/>
        </p:nvGrpSpPr>
        <p:grpSpPr>
          <a:xfrm rot="2379952">
            <a:off x="8467346" y="4480349"/>
            <a:ext cx="1093276" cy="505232"/>
            <a:chOff x="8467346" y="4480349"/>
            <a:chExt cx="1093276" cy="505232"/>
          </a:xfrm>
        </p:grpSpPr>
        <p:cxnSp>
          <p:nvCxnSpPr>
            <p:cNvPr id="8" name="Straight Connector 13">
              <a:extLst>
                <a:ext uri="{FF2B5EF4-FFF2-40B4-BE49-F238E27FC236}">
                  <a16:creationId xmlns:a16="http://schemas.microsoft.com/office/drawing/2014/main" id="{E9238E88-E265-3D3D-A822-8DB3D09D7FF6}"/>
                </a:ext>
              </a:extLst>
            </p:cNvPr>
            <p:cNvCxnSpPr>
              <a:cxnSpLocks/>
            </p:cNvCxnSpPr>
            <p:nvPr/>
          </p:nvCxnSpPr>
          <p:spPr>
            <a:xfrm flipH="1">
              <a:off x="8674213" y="4480349"/>
              <a:ext cx="886409" cy="352188"/>
            </a:xfrm>
            <a:prstGeom prst="line">
              <a:avLst/>
            </a:prstGeom>
            <a:ln w="12700">
              <a:solidFill>
                <a:srgbClr val="5D6165"/>
              </a:solidFill>
              <a:tailEnd type="none"/>
            </a:ln>
          </p:spPr>
          <p:style>
            <a:lnRef idx="1">
              <a:schemeClr val="accent1"/>
            </a:lnRef>
            <a:fillRef idx="0">
              <a:schemeClr val="accent1"/>
            </a:fillRef>
            <a:effectRef idx="0">
              <a:schemeClr val="accent1"/>
            </a:effectRef>
            <a:fontRef idx="minor">
              <a:schemeClr val="tx1"/>
            </a:fontRef>
          </p:style>
        </p:cxnSp>
        <p:sp>
          <p:nvSpPr>
            <p:cNvPr id="9" name="Oval 18">
              <a:extLst>
                <a:ext uri="{FF2B5EF4-FFF2-40B4-BE49-F238E27FC236}">
                  <a16:creationId xmlns:a16="http://schemas.microsoft.com/office/drawing/2014/main" id="{0691EE47-5B4C-65D3-13FD-F3DD859BA3CD}"/>
                </a:ext>
              </a:extLst>
            </p:cNvPr>
            <p:cNvSpPr/>
            <p:nvPr/>
          </p:nvSpPr>
          <p:spPr>
            <a:xfrm>
              <a:off x="8467346" y="4768411"/>
              <a:ext cx="217170" cy="217170"/>
            </a:xfrm>
            <a:prstGeom prst="ellipse">
              <a:avLst/>
            </a:prstGeom>
            <a:noFill/>
            <a:ln w="12700">
              <a:solidFill>
                <a:srgbClr val="5D616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a:ea typeface="+mn-ea"/>
                <a:cs typeface="+mn-cs"/>
              </a:endParaRPr>
            </a:p>
          </p:txBody>
        </p:sp>
      </p:grpSp>
      <p:grpSp>
        <p:nvGrpSpPr>
          <p:cNvPr id="29" name="Group 28">
            <a:extLst>
              <a:ext uri="{FF2B5EF4-FFF2-40B4-BE49-F238E27FC236}">
                <a16:creationId xmlns:a16="http://schemas.microsoft.com/office/drawing/2014/main" id="{F7FAC8E2-E566-6455-4070-707D589F0F8B}"/>
              </a:ext>
            </a:extLst>
          </p:cNvPr>
          <p:cNvGrpSpPr/>
          <p:nvPr/>
        </p:nvGrpSpPr>
        <p:grpSpPr>
          <a:xfrm rot="10446851">
            <a:off x="8545339" y="1520735"/>
            <a:ext cx="1896556" cy="879119"/>
            <a:chOff x="8526406" y="4078032"/>
            <a:chExt cx="1896556" cy="879119"/>
          </a:xfrm>
        </p:grpSpPr>
        <p:cxnSp>
          <p:nvCxnSpPr>
            <p:cNvPr id="30" name="Straight Connector 13">
              <a:extLst>
                <a:ext uri="{FF2B5EF4-FFF2-40B4-BE49-F238E27FC236}">
                  <a16:creationId xmlns:a16="http://schemas.microsoft.com/office/drawing/2014/main" id="{A5C4FAF4-B902-47CE-93B4-D39A177BFF14}"/>
                </a:ext>
              </a:extLst>
            </p:cNvPr>
            <p:cNvCxnSpPr>
              <a:cxnSpLocks/>
            </p:cNvCxnSpPr>
            <p:nvPr/>
          </p:nvCxnSpPr>
          <p:spPr>
            <a:xfrm rot="11153149" flipV="1">
              <a:off x="8666586" y="4078031"/>
              <a:ext cx="1756376" cy="879119"/>
            </a:xfrm>
            <a:prstGeom prst="line">
              <a:avLst/>
            </a:prstGeom>
            <a:ln w="31750">
              <a:solidFill>
                <a:srgbClr val="01A9E1"/>
              </a:solidFill>
              <a:headEnd type="triangle"/>
              <a:tailEnd type="none"/>
            </a:ln>
          </p:spPr>
          <p:style>
            <a:lnRef idx="1">
              <a:schemeClr val="accent1"/>
            </a:lnRef>
            <a:fillRef idx="0">
              <a:schemeClr val="accent1"/>
            </a:fillRef>
            <a:effectRef idx="0">
              <a:schemeClr val="accent1"/>
            </a:effectRef>
            <a:fontRef idx="minor">
              <a:schemeClr val="tx1"/>
            </a:fontRef>
          </p:style>
        </p:cxnSp>
        <p:sp>
          <p:nvSpPr>
            <p:cNvPr id="31" name="Oval 18">
              <a:extLst>
                <a:ext uri="{FF2B5EF4-FFF2-40B4-BE49-F238E27FC236}">
                  <a16:creationId xmlns:a16="http://schemas.microsoft.com/office/drawing/2014/main" id="{CCCACBAF-D212-6A1E-3BDF-262378F9B620}"/>
                </a:ext>
              </a:extLst>
            </p:cNvPr>
            <p:cNvSpPr/>
            <p:nvPr/>
          </p:nvSpPr>
          <p:spPr>
            <a:xfrm>
              <a:off x="8526406" y="4829170"/>
              <a:ext cx="115128" cy="118099"/>
            </a:xfrm>
            <a:prstGeom prst="ellipse">
              <a:avLst/>
            </a:prstGeom>
            <a:noFill/>
            <a:ln w="31750">
              <a:solidFill>
                <a:srgbClr val="01A9E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a:ea typeface="+mn-ea"/>
                <a:cs typeface="+mn-cs"/>
              </a:endParaRPr>
            </a:p>
          </p:txBody>
        </p:sp>
      </p:gr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9" name="Picture 28" descr="A roll of paper towels&#10;&#10;Description automatically generated with low confidence">
            <a:extLst>
              <a:ext uri="{FF2B5EF4-FFF2-40B4-BE49-F238E27FC236}">
                <a16:creationId xmlns:a16="http://schemas.microsoft.com/office/drawing/2014/main" id="{67F23858-CF05-0BF8-AA86-3FBBBB3CB29A}"/>
              </a:ext>
            </a:extLst>
          </p:cNvPr>
          <p:cNvPicPr>
            <a:picLocks noChangeAspect="1"/>
          </p:cNvPicPr>
          <p:nvPr/>
        </p:nvPicPr>
        <p:blipFill>
          <a:blip r:embed="rId3" cstate="screen">
            <a:alphaModFix amt="35000"/>
            <a:extLst>
              <a:ext uri="{28A0092B-C50C-407E-A947-70E740481C1C}">
                <a14:useLocalDpi xmlns:a14="http://schemas.microsoft.com/office/drawing/2010/main"/>
              </a:ext>
            </a:extLst>
          </a:blip>
          <a:stretch>
            <a:fillRect/>
          </a:stretch>
        </p:blipFill>
        <p:spPr>
          <a:xfrm>
            <a:off x="6602459" y="757636"/>
            <a:ext cx="3626021" cy="5631074"/>
          </a:xfrm>
          <a:prstGeom prst="rect">
            <a:avLst/>
          </a:prstGeom>
        </p:spPr>
      </p:pic>
      <p:pic>
        <p:nvPicPr>
          <p:cNvPr id="21" name="Picture 20" descr="A white roll of paper&#10;&#10;Description automatically generated with low confidence">
            <a:extLst>
              <a:ext uri="{FF2B5EF4-FFF2-40B4-BE49-F238E27FC236}">
                <a16:creationId xmlns:a16="http://schemas.microsoft.com/office/drawing/2014/main" id="{50B8AF8B-D5E4-9E48-41E2-DD0BD8DEF8D9}"/>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6675367" y="694813"/>
            <a:ext cx="3071372" cy="5631074"/>
          </a:xfrm>
          <a:prstGeom prst="rect">
            <a:avLst/>
          </a:prstGeom>
        </p:spPr>
      </p:pic>
      <p:pic>
        <p:nvPicPr>
          <p:cNvPr id="19" name="Graphic 18">
            <a:extLst>
              <a:ext uri="{FF2B5EF4-FFF2-40B4-BE49-F238E27FC236}">
                <a16:creationId xmlns:a16="http://schemas.microsoft.com/office/drawing/2014/main" id="{C9C23472-5630-588A-1D21-DB8C3828D85E}"/>
              </a:ext>
            </a:extLst>
          </p:cNvPr>
          <p:cNvPicPr>
            <a:picLocks noChangeAspect="1"/>
          </p:cNvPicPr>
          <p:nvPr/>
        </p:nvPicPr>
        <p:blipFill rotWithShape="1">
          <a:blip r:embed="rId5">
            <a:extLst>
              <a:ext uri="{96DAC541-7B7A-43D3-8B79-37D633B846F1}">
                <asvg:svgBlip xmlns:asvg="http://schemas.microsoft.com/office/drawing/2016/SVG/main" r:embed="rId6"/>
              </a:ext>
            </a:extLst>
          </a:blip>
          <a:srcRect l="-1" r="40521"/>
          <a:stretch/>
        </p:blipFill>
        <p:spPr>
          <a:xfrm>
            <a:off x="10278313" y="0"/>
            <a:ext cx="1913687" cy="6858000"/>
          </a:xfrm>
          <a:prstGeom prst="rect">
            <a:avLst/>
          </a:prstGeom>
        </p:spPr>
      </p:pic>
      <p:pic>
        <p:nvPicPr>
          <p:cNvPr id="20" name="Picture 19" descr="A picture containing home appliance, kitchen appliance, appliance, small appliance&#10;&#10;Description automatically generated">
            <a:extLst>
              <a:ext uri="{FF2B5EF4-FFF2-40B4-BE49-F238E27FC236}">
                <a16:creationId xmlns:a16="http://schemas.microsoft.com/office/drawing/2014/main" id="{BA633ACE-E180-D4A9-AB6B-FDC7F4CD0DF3}"/>
              </a:ext>
            </a:extLst>
          </p:cNvPr>
          <p:cNvPicPr>
            <a:picLocks noChangeAspect="1"/>
          </p:cNvPicPr>
          <p:nvPr/>
        </p:nvPicPr>
        <p:blipFill>
          <a:blip r:embed="rId7" cstate="screen">
            <a:extLst>
              <a:ext uri="{28A0092B-C50C-407E-A947-70E740481C1C}">
                <a14:useLocalDpi xmlns:a14="http://schemas.microsoft.com/office/drawing/2010/main"/>
              </a:ext>
            </a:extLst>
          </a:blip>
          <a:stretch>
            <a:fillRect/>
          </a:stretch>
        </p:blipFill>
        <p:spPr>
          <a:xfrm>
            <a:off x="9787407" y="0"/>
            <a:ext cx="2124012" cy="3127380"/>
          </a:xfrm>
          <a:prstGeom prst="rect">
            <a:avLst/>
          </a:prstGeom>
          <a:effectLst>
            <a:outerShdw blurRad="167685" dist="71409" dir="1406123" sx="99254" sy="99254" algn="tl" rotWithShape="0">
              <a:prstClr val="black">
                <a:alpha val="25000"/>
              </a:prstClr>
            </a:outerShdw>
          </a:effectLst>
        </p:spPr>
      </p:pic>
      <p:sp>
        <p:nvSpPr>
          <p:cNvPr id="6" name="TextBox 5">
            <a:extLst>
              <a:ext uri="{FF2B5EF4-FFF2-40B4-BE49-F238E27FC236}">
                <a16:creationId xmlns:a16="http://schemas.microsoft.com/office/drawing/2014/main" id="{A60F8429-7152-727D-5360-B0DFEF35674F}"/>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101820"/>
              </a:solidFill>
              <a:effectLst/>
              <a:uLnTx/>
              <a:uFillTx/>
              <a:latin typeface="Arial" panose="020B0604020202020204"/>
              <a:ea typeface="+mn-ea"/>
              <a:cs typeface="+mn-cs"/>
            </a:endParaRPr>
          </a:p>
        </p:txBody>
      </p:sp>
      <p:sp>
        <p:nvSpPr>
          <p:cNvPr id="11" name="CaixaDeTexto 6">
            <a:extLst>
              <a:ext uri="{FF2B5EF4-FFF2-40B4-BE49-F238E27FC236}">
                <a16:creationId xmlns:a16="http://schemas.microsoft.com/office/drawing/2014/main" id="{3C1193EF-FF19-CF34-5E51-D34717C422DD}"/>
              </a:ext>
            </a:extLst>
          </p:cNvPr>
          <p:cNvSpPr txBox="1"/>
          <p:nvPr/>
        </p:nvSpPr>
        <p:spPr>
          <a:xfrm>
            <a:off x="675402" y="2586575"/>
            <a:ext cx="5728869" cy="3087705"/>
          </a:xfrm>
          <a:prstGeom prst="rect">
            <a:avLst/>
          </a:prstGeom>
          <a:noFill/>
          <a:effectLst/>
        </p:spPr>
        <p:txBody>
          <a:bodyPr wrap="square" lIns="91440" tIns="45720" rIns="91440" bIns="45720" anchor="t">
            <a:noAutofit/>
          </a:bodyPr>
          <a:lstStyle/>
          <a:p>
            <a:pPr marL="290195" marR="0" lvl="0" indent="-290195" algn="l" defTabSz="914400" rtl="0" eaLnBrk="1" fontAlgn="auto" latinLnBrk="0" hangingPunct="1">
              <a:lnSpc>
                <a:spcPct val="100000"/>
              </a:lnSpc>
              <a:spcBef>
                <a:spcPts val="0"/>
              </a:spcBef>
              <a:spcAft>
                <a:spcPts val="1400"/>
              </a:spcAft>
              <a:buClrTx/>
              <a:buSzTx/>
              <a:buFont typeface="Arial"/>
              <a:buChar char="•"/>
              <a:tabLst/>
              <a:defRPr/>
            </a:pPr>
            <a:r>
              <a:rPr kumimoji="0" lang="cs-CZ" sz="2400" b="0" i="0" u="none" strike="noStrike" cap="none" normalizeH="0" baseline="0" noProof="0">
                <a:ln>
                  <a:noFill/>
                </a:ln>
                <a:solidFill>
                  <a:srgbClr val="4D5154"/>
                </a:solidFill>
                <a:effectLst/>
                <a:uLnTx/>
                <a:uFillTx/>
                <a:latin typeface="Arial" panose="020B0604020202020204"/>
                <a:ea typeface="Arial"/>
                <a:cs typeface="+mn-cs"/>
              </a:rPr>
              <a:t>Membrána kolem uhlíkového bloku</a:t>
            </a:r>
            <a:r>
              <a:rPr lang="cs-CZ" sz="2400">
                <a:solidFill>
                  <a:srgbClr val="4D5154"/>
                </a:solidFill>
                <a:latin typeface="Arial" panose="020B0604020202020204"/>
                <a:ea typeface="Arial"/>
                <a:cs typeface="+mn-cs"/>
              </a:rPr>
              <a:t>.</a:t>
            </a:r>
          </a:p>
          <a:p>
            <a:pPr marL="290195" indent="-290195">
              <a:spcAft>
                <a:spcPts val="1400"/>
              </a:spcAft>
              <a:buFont typeface="Arial,Sans-Serif"/>
              <a:buChar char="•"/>
              <a:defRPr/>
            </a:pPr>
            <a:r>
              <a:rPr kumimoji="0" lang="cs-CZ" sz="2400" b="0" i="0" u="none" strike="noStrike" cap="none" normalizeH="0" baseline="0" noProof="0">
                <a:ln>
                  <a:noFill/>
                </a:ln>
                <a:solidFill>
                  <a:srgbClr val="4D5154"/>
                </a:solidFill>
                <a:effectLst/>
                <a:uLnTx/>
                <a:uFillTx/>
                <a:latin typeface="Arial" panose="020B0604020202020204"/>
                <a:ea typeface="Arial"/>
                <a:cs typeface="Arial"/>
              </a:rPr>
              <a:t>Redukuje jemné částice: mikroplasty, azbest a patogeny</a:t>
            </a:r>
            <a:r>
              <a:rPr lang="cs-CZ" sz="2400">
                <a:solidFill>
                  <a:srgbClr val="4D5154"/>
                </a:solidFill>
                <a:latin typeface="Arial" panose="020B0604020202020204"/>
                <a:ea typeface="Arial"/>
                <a:cs typeface="Arial"/>
              </a:rPr>
              <a:t>.</a:t>
            </a:r>
          </a:p>
          <a:p>
            <a:pPr marL="290195" marR="0" lvl="0" indent="-290195" algn="l" defTabSz="914400" rtl="0" eaLnBrk="1" fontAlgn="auto" latinLnBrk="0" hangingPunct="1">
              <a:lnSpc>
                <a:spcPct val="100000"/>
              </a:lnSpc>
              <a:spcBef>
                <a:spcPts val="0"/>
              </a:spcBef>
              <a:spcAft>
                <a:spcPts val="1400"/>
              </a:spcAft>
              <a:buClrTx/>
              <a:buSzTx/>
              <a:buFont typeface="Arial,Sans-Serif"/>
              <a:buChar char="•"/>
              <a:tabLst/>
              <a:defRPr/>
            </a:pPr>
            <a:r>
              <a:rPr lang="cs-CZ" sz="2400">
                <a:solidFill>
                  <a:srgbClr val="4D5154"/>
                </a:solidFill>
                <a:latin typeface="Arial" panose="020B0604020202020204"/>
                <a:cs typeface="Arial"/>
              </a:rPr>
              <a:t>Zachycuje cysty a zcela je odstraňuje z vody.</a:t>
            </a:r>
          </a:p>
          <a:p>
            <a:pPr marL="290195" marR="0" lvl="0" indent="-290195" algn="l" defTabSz="914400" rtl="0" eaLnBrk="1" fontAlgn="auto" latinLnBrk="0" hangingPunct="1">
              <a:lnSpc>
                <a:spcPct val="100000"/>
              </a:lnSpc>
              <a:spcBef>
                <a:spcPts val="0"/>
              </a:spcBef>
              <a:spcAft>
                <a:spcPts val="1400"/>
              </a:spcAft>
              <a:buClrTx/>
              <a:buSzTx/>
              <a:buFont typeface="Arial,Sans-Serif"/>
              <a:buChar char="•"/>
              <a:tabLst/>
              <a:defRPr/>
            </a:pPr>
            <a:r>
              <a:rPr kumimoji="0" lang="cs-CZ" sz="2400" b="0" i="0" u="none" strike="noStrike" cap="none" normalizeH="0" baseline="0" noProof="0">
                <a:ln>
                  <a:noFill/>
                </a:ln>
                <a:solidFill>
                  <a:srgbClr val="4D5154"/>
                </a:solidFill>
                <a:effectLst/>
                <a:uLnTx/>
                <a:uFillTx/>
                <a:latin typeface="Arial" panose="020B0604020202020204"/>
                <a:ea typeface="Arial"/>
                <a:cs typeface="Arial"/>
              </a:rPr>
              <a:t>Zlepšuje průzračnost vody</a:t>
            </a:r>
            <a:r>
              <a:rPr lang="cs-CZ" sz="2400">
                <a:solidFill>
                  <a:srgbClr val="4D5154"/>
                </a:solidFill>
                <a:latin typeface="Arial" panose="020B0604020202020204"/>
                <a:ea typeface="Arial"/>
                <a:cs typeface="Arial"/>
              </a:rPr>
              <a:t>.</a:t>
            </a:r>
          </a:p>
        </p:txBody>
      </p:sp>
      <p:sp>
        <p:nvSpPr>
          <p:cNvPr id="13" name="Content Placeholder 2">
            <a:extLst>
              <a:ext uri="{FF2B5EF4-FFF2-40B4-BE49-F238E27FC236}">
                <a16:creationId xmlns:a16="http://schemas.microsoft.com/office/drawing/2014/main" id="{8074AC08-34A0-64AC-5237-29B2D6B644B8}"/>
              </a:ext>
            </a:extLst>
          </p:cNvPr>
          <p:cNvSpPr txBox="1">
            <a:spLocks/>
          </p:cNvSpPr>
          <p:nvPr/>
        </p:nvSpPr>
        <p:spPr bwMode="auto">
          <a:xfrm>
            <a:off x="564409" y="1111150"/>
            <a:ext cx="5316243" cy="13526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40" tIns="45720" rIns="91440" bIns="45720" anchor="t"/>
          <a:lstStyle>
            <a:lvl1pPr marL="342900" indent="-250825" eaLnBrk="0" hangingPunct="0">
              <a:defRPr>
                <a:solidFill>
                  <a:schemeClr val="tx1"/>
                </a:solidFill>
                <a:latin typeface="Arial" panose="020B0604020202020204" pitchFamily="34" charset="0"/>
                <a:ea typeface="MS PGothic" panose="020B0600070205080204" pitchFamily="34" charset="-128"/>
              </a:defRPr>
            </a:lvl1pPr>
            <a:lvl2pPr marL="742950" indent="-285750" eaLnBrk="0" hangingPunct="0">
              <a:defRPr>
                <a:solidFill>
                  <a:schemeClr val="tx1"/>
                </a:solidFill>
                <a:latin typeface="Arial" panose="020B0604020202020204" pitchFamily="34" charset="0"/>
                <a:ea typeface="MS PGothic" panose="020B0600070205080204" pitchFamily="34" charset="-128"/>
              </a:defRPr>
            </a:lvl2pPr>
            <a:lvl3pPr marL="1143000" indent="-228600" eaLnBrk="0" hangingPunct="0">
              <a:defRPr>
                <a:solidFill>
                  <a:schemeClr val="tx1"/>
                </a:solidFill>
                <a:latin typeface="Arial" panose="020B0604020202020204" pitchFamily="34" charset="0"/>
                <a:ea typeface="MS PGothic" panose="020B0600070205080204" pitchFamily="34" charset="-128"/>
              </a:defRPr>
            </a:lvl3pPr>
            <a:lvl4pPr marL="1600200" indent="-228600" eaLnBrk="0" hangingPunct="0">
              <a:defRPr>
                <a:solidFill>
                  <a:schemeClr val="tx1"/>
                </a:solidFill>
                <a:latin typeface="Arial" panose="020B0604020202020204" pitchFamily="34" charset="0"/>
                <a:ea typeface="MS PGothic" panose="020B0600070205080204" pitchFamily="34" charset="-128"/>
              </a:defRPr>
            </a:lvl4pPr>
            <a:lvl5pPr marL="2057400" indent="-228600" eaLnBrk="0" hangingPunct="0">
              <a:defRPr>
                <a:solidFill>
                  <a:schemeClr val="tx1"/>
                </a:solidFill>
                <a:latin typeface="Arial" panose="020B0604020202020204" pitchFamily="34" charset="0"/>
                <a:ea typeface="MS PGothic" panose="020B0600070205080204" pitchFamily="34" charset="-128"/>
              </a:defRPr>
            </a:lvl5pPr>
            <a:lvl6pPr marL="2514600" indent="-228600" defTabSz="4572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defTabSz="4572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defTabSz="4572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defTabSz="4572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pPr marL="342900" marR="0" lvl="0" indent="-250825" algn="l" defTabSz="914400" rtl="0" eaLnBrk="0" fontAlgn="auto" latinLnBrk="0" hangingPunct="0">
              <a:lnSpc>
                <a:spcPct val="100000"/>
              </a:lnSpc>
              <a:spcBef>
                <a:spcPts val="0"/>
              </a:spcBef>
              <a:spcAft>
                <a:spcPts val="0"/>
              </a:spcAft>
              <a:buClrTx/>
              <a:buSzTx/>
              <a:buFontTx/>
              <a:buNone/>
              <a:tabLst/>
              <a:defRPr/>
            </a:pPr>
            <a:r>
              <a:rPr kumimoji="0" lang="cs-CZ" sz="2800" b="1" i="0" u="none" strike="noStrike" cap="none" normalizeH="0" baseline="0" noProof="0">
                <a:ln>
                  <a:noFill/>
                </a:ln>
                <a:solidFill>
                  <a:srgbClr val="4D5154"/>
                </a:solidFill>
                <a:effectLst/>
                <a:uLnTx/>
                <a:uFillTx/>
                <a:latin typeface="Arial"/>
                <a:ea typeface="Arial"/>
                <a:cs typeface="Arial"/>
              </a:rPr>
              <a:t>Vrstva č. 2 </a:t>
            </a:r>
          </a:p>
          <a:p>
            <a:pPr marL="342900" marR="0" lvl="0" indent="-250825" algn="l" defTabSz="914400" rtl="0" eaLnBrk="0" fontAlgn="auto" latinLnBrk="0" hangingPunct="0">
              <a:lnSpc>
                <a:spcPct val="100000"/>
              </a:lnSpc>
              <a:spcBef>
                <a:spcPts val="1200"/>
              </a:spcBef>
              <a:spcAft>
                <a:spcPts val="0"/>
              </a:spcAft>
              <a:buClrTx/>
              <a:buSzTx/>
              <a:buFontTx/>
              <a:buNone/>
              <a:tabLst/>
              <a:defRPr/>
            </a:pPr>
            <a:r>
              <a:rPr kumimoji="0" lang="cs-CZ" sz="4400" b="1" i="0" u="none" strike="noStrike" cap="none" normalizeH="0" baseline="0" noProof="0">
                <a:ln>
                  <a:noFill/>
                </a:ln>
                <a:solidFill>
                  <a:srgbClr val="00A9E0"/>
                </a:solidFill>
                <a:effectLst/>
                <a:uLnTx/>
                <a:uFillTx/>
                <a:latin typeface="Arial"/>
                <a:ea typeface="Arial"/>
                <a:cs typeface="Arial"/>
              </a:rPr>
              <a:t>Ochranná vrstva</a:t>
            </a:r>
          </a:p>
        </p:txBody>
      </p:sp>
      <p:pic>
        <p:nvPicPr>
          <p:cNvPr id="3" name="Picture 2" descr="A picture containing outdoor&#10;&#10;Description automatically generated">
            <a:extLst>
              <a:ext uri="{FF2B5EF4-FFF2-40B4-BE49-F238E27FC236}">
                <a16:creationId xmlns:a16="http://schemas.microsoft.com/office/drawing/2014/main" id="{A471A4AB-D9E3-009A-3449-111D5343706E}"/>
              </a:ext>
            </a:extLst>
          </p:cNvPr>
          <p:cNvPicPr>
            <a:picLocks noChangeAspect="1"/>
          </p:cNvPicPr>
          <p:nvPr/>
        </p:nvPicPr>
        <p:blipFill rotWithShape="1">
          <a:blip r:embed="rId8" cstate="screen">
            <a:extLst>
              <a:ext uri="{28A0092B-C50C-407E-A947-70E740481C1C}">
                <a14:useLocalDpi xmlns:a14="http://schemas.microsoft.com/office/drawing/2010/main"/>
              </a:ext>
            </a:extLst>
          </a:blip>
          <a:srcRect t="-1" r="34183" b="1267"/>
          <a:stretch/>
        </p:blipFill>
        <p:spPr>
          <a:xfrm>
            <a:off x="9503392" y="4790324"/>
            <a:ext cx="1135477" cy="1132790"/>
          </a:xfrm>
          <a:prstGeom prst="ellipse">
            <a:avLst/>
          </a:prstGeom>
          <a:ln w="12700">
            <a:solidFill>
              <a:srgbClr val="5D6165"/>
            </a:solidFill>
          </a:ln>
        </p:spPr>
      </p:pic>
      <p:pic>
        <p:nvPicPr>
          <p:cNvPr id="2" name="Picture 7" descr="A picture containing background pattern&#10;&#10;Description automatically generated">
            <a:extLst>
              <a:ext uri="{FF2B5EF4-FFF2-40B4-BE49-F238E27FC236}">
                <a16:creationId xmlns:a16="http://schemas.microsoft.com/office/drawing/2014/main" id="{407C20A8-AA0D-C8F8-ECF2-219E34972B01}"/>
              </a:ext>
            </a:extLst>
          </p:cNvPr>
          <p:cNvPicPr>
            <a:picLocks noChangeAspect="1"/>
          </p:cNvPicPr>
          <p:nvPr/>
        </p:nvPicPr>
        <p:blipFill rotWithShape="1">
          <a:blip r:embed="rId9" cstate="screen">
            <a:extLst>
              <a:ext uri="{28A0092B-C50C-407E-A947-70E740481C1C}">
                <a14:useLocalDpi xmlns:a14="http://schemas.microsoft.com/office/drawing/2010/main"/>
              </a:ext>
            </a:extLst>
          </a:blip>
          <a:srcRect r="35010" b="1126"/>
          <a:stretch/>
        </p:blipFill>
        <p:spPr>
          <a:xfrm>
            <a:off x="9789586" y="3295399"/>
            <a:ext cx="1119615" cy="1132789"/>
          </a:xfrm>
          <a:prstGeom prst="ellipse">
            <a:avLst/>
          </a:prstGeom>
          <a:ln w="12700">
            <a:solidFill>
              <a:srgbClr val="5D6165"/>
            </a:solidFill>
          </a:ln>
        </p:spPr>
      </p:pic>
      <p:sp>
        <p:nvSpPr>
          <p:cNvPr id="4" name="Rectangle 3">
            <a:extLst>
              <a:ext uri="{FF2B5EF4-FFF2-40B4-BE49-F238E27FC236}">
                <a16:creationId xmlns:a16="http://schemas.microsoft.com/office/drawing/2014/main" id="{CA8A8253-B4B0-5E89-BDFC-539C364813EC}"/>
              </a:ext>
            </a:extLst>
          </p:cNvPr>
          <p:cNvSpPr/>
          <p:nvPr/>
        </p:nvSpPr>
        <p:spPr>
          <a:xfrm>
            <a:off x="10349393" y="5538644"/>
            <a:ext cx="1305347" cy="679818"/>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cs-CZ" sz="1400" b="0" i="0" u="none" strike="noStrike" cap="none" normalizeH="0" baseline="0" noProof="0">
                <a:ln>
                  <a:noFill/>
                </a:ln>
                <a:solidFill>
                  <a:srgbClr val="101820"/>
                </a:solidFill>
                <a:effectLst/>
                <a:uLnTx/>
                <a:uFillTx/>
                <a:latin typeface="Arial" panose="020B0604020202020204"/>
                <a:ea typeface="Arial"/>
                <a:cs typeface="+mn-cs"/>
              </a:rPr>
              <a:t>Jemná membrána</a:t>
            </a:r>
          </a:p>
        </p:txBody>
      </p:sp>
      <p:sp>
        <p:nvSpPr>
          <p:cNvPr id="5" name="Rectangle 4">
            <a:extLst>
              <a:ext uri="{FF2B5EF4-FFF2-40B4-BE49-F238E27FC236}">
                <a16:creationId xmlns:a16="http://schemas.microsoft.com/office/drawing/2014/main" id="{C6668FC3-4BB7-6888-B316-CFBAD5AA7250}"/>
              </a:ext>
            </a:extLst>
          </p:cNvPr>
          <p:cNvSpPr/>
          <p:nvPr/>
        </p:nvSpPr>
        <p:spPr>
          <a:xfrm>
            <a:off x="10672988" y="4272840"/>
            <a:ext cx="1305347" cy="517484"/>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cs-CZ" sz="1400" b="0" i="0" u="none" strike="noStrike" cap="none" normalizeH="0" baseline="0" noProof="0">
                <a:ln>
                  <a:noFill/>
                </a:ln>
                <a:solidFill>
                  <a:srgbClr val="101820"/>
                </a:solidFill>
                <a:effectLst/>
                <a:uLnTx/>
                <a:uFillTx/>
                <a:latin typeface="Arial" panose="020B0604020202020204"/>
                <a:ea typeface="Arial"/>
                <a:cs typeface="+mn-cs"/>
              </a:rPr>
              <a:t>Ochranná podpůrná vrstva</a:t>
            </a:r>
          </a:p>
        </p:txBody>
      </p:sp>
      <p:sp>
        <p:nvSpPr>
          <p:cNvPr id="12" name="Slide Number Placeholder 5">
            <a:extLst>
              <a:ext uri="{FF2B5EF4-FFF2-40B4-BE49-F238E27FC236}">
                <a16:creationId xmlns:a16="http://schemas.microsoft.com/office/drawing/2014/main" id="{16DAC41F-DA02-B61D-68D6-6B1D74FCBB4D}"/>
              </a:ext>
            </a:extLst>
          </p:cNvPr>
          <p:cNvSpPr txBox="1">
            <a:spLocks/>
          </p:cNvSpPr>
          <p:nvPr/>
        </p:nvSpPr>
        <p:spPr>
          <a:xfrm>
            <a:off x="11325662" y="6354309"/>
            <a:ext cx="594694" cy="365125"/>
          </a:xfrm>
          <a:prstGeom prst="rect">
            <a:avLst/>
          </a:prstGeom>
        </p:spPr>
        <p:txBody>
          <a:bodyPr vert="horz" lIns="91440" tIns="45720" rIns="91440" bIns="45720" rtlCol="0" anchor="ctr"/>
          <a:lstStyle>
            <a:defPPr>
              <a:defRPr lang="en-US"/>
            </a:defPPr>
            <a:lvl1pPr marL="0" algn="r" defTabSz="914400" rtl="0" eaLnBrk="1" latinLnBrk="0" hangingPunct="1">
              <a:defRPr sz="1050" kern="1200">
                <a:solidFill>
                  <a:schemeClr val="bg1"/>
                </a:solidFill>
                <a:latin typeface="Arial" panose="020B0604020202020204" pitchFamily="34" charset="0"/>
                <a:ea typeface="+mn-ea"/>
                <a:cs typeface="Arial" panose="020B0604020202020204" pitchFamily="34"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974B82FF-0493-9B4A-98F3-E62EA06F0810}" type="slidenum">
              <a:rPr kumimoji="0" lang="en-US" sz="8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pPr marL="0" marR="0" lvl="0" indent="0" algn="r" defTabSz="914400" rtl="0" eaLnBrk="1" fontAlgn="auto" latinLnBrk="0" hangingPunct="1">
                <a:lnSpc>
                  <a:spcPct val="100000"/>
                </a:lnSpc>
                <a:spcBef>
                  <a:spcPts val="0"/>
                </a:spcBef>
                <a:spcAft>
                  <a:spcPts val="0"/>
                </a:spcAft>
                <a:buClrTx/>
                <a:buSzTx/>
                <a:buFontTx/>
                <a:buNone/>
                <a:tabLst/>
                <a:defRPr/>
              </a:pPr>
              <a:t>13</a:t>
            </a:fld>
            <a:endParaRPr kumimoji="0" lang="en-US" sz="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pic>
        <p:nvPicPr>
          <p:cNvPr id="14" name="Graphic 13">
            <a:extLst>
              <a:ext uri="{FF2B5EF4-FFF2-40B4-BE49-F238E27FC236}">
                <a16:creationId xmlns:a16="http://schemas.microsoft.com/office/drawing/2014/main" id="{E1C84FB5-95A9-1F7C-EA6C-B103DD86059E}"/>
              </a:ext>
            </a:extLst>
          </p:cNvPr>
          <p:cNvPicPr>
            <a:picLocks noChangeAspect="1"/>
          </p:cNvPicPr>
          <p:nvPr/>
        </p:nvPicPr>
        <p:blipFill>
          <a:blip r:embed="rId10">
            <a:extLst>
              <a:ext uri="{96DAC541-7B7A-43D3-8B79-37D633B846F1}">
                <asvg:svgBlip xmlns:asvg="http://schemas.microsoft.com/office/drawing/2016/SVG/main" r:embed="rId11"/>
              </a:ext>
            </a:extLst>
          </a:blip>
          <a:stretch>
            <a:fillRect/>
          </a:stretch>
        </p:blipFill>
        <p:spPr>
          <a:xfrm>
            <a:off x="265900" y="6332952"/>
            <a:ext cx="916000" cy="380675"/>
          </a:xfrm>
          <a:prstGeom prst="rect">
            <a:avLst/>
          </a:prstGeom>
        </p:spPr>
      </p:pic>
      <p:grpSp>
        <p:nvGrpSpPr>
          <p:cNvPr id="10" name="Group 9">
            <a:extLst>
              <a:ext uri="{FF2B5EF4-FFF2-40B4-BE49-F238E27FC236}">
                <a16:creationId xmlns:a16="http://schemas.microsoft.com/office/drawing/2014/main" id="{9342C8FC-5826-B943-73AB-4AD5E56CD278}"/>
              </a:ext>
            </a:extLst>
          </p:cNvPr>
          <p:cNvGrpSpPr/>
          <p:nvPr/>
        </p:nvGrpSpPr>
        <p:grpSpPr>
          <a:xfrm rot="10446851">
            <a:off x="8616420" y="1492754"/>
            <a:ext cx="1896556" cy="879119"/>
            <a:chOff x="8526406" y="4078031"/>
            <a:chExt cx="1896556" cy="879119"/>
          </a:xfrm>
        </p:grpSpPr>
        <p:cxnSp>
          <p:nvCxnSpPr>
            <p:cNvPr id="15" name="Straight Connector 13">
              <a:extLst>
                <a:ext uri="{FF2B5EF4-FFF2-40B4-BE49-F238E27FC236}">
                  <a16:creationId xmlns:a16="http://schemas.microsoft.com/office/drawing/2014/main" id="{3A2CB647-A357-06E0-E5F1-85081358B8DA}"/>
                </a:ext>
              </a:extLst>
            </p:cNvPr>
            <p:cNvCxnSpPr>
              <a:cxnSpLocks/>
            </p:cNvCxnSpPr>
            <p:nvPr/>
          </p:nvCxnSpPr>
          <p:spPr>
            <a:xfrm rot="11153149" flipV="1">
              <a:off x="8666586" y="4078031"/>
              <a:ext cx="1756376" cy="879119"/>
            </a:xfrm>
            <a:prstGeom prst="line">
              <a:avLst/>
            </a:prstGeom>
            <a:ln w="31750">
              <a:solidFill>
                <a:srgbClr val="01A9E1"/>
              </a:solidFill>
              <a:headEnd type="triangle"/>
              <a:tailEnd type="none"/>
            </a:ln>
          </p:spPr>
          <p:style>
            <a:lnRef idx="1">
              <a:schemeClr val="accent1"/>
            </a:lnRef>
            <a:fillRef idx="0">
              <a:schemeClr val="accent1"/>
            </a:fillRef>
            <a:effectRef idx="0">
              <a:schemeClr val="accent1"/>
            </a:effectRef>
            <a:fontRef idx="minor">
              <a:schemeClr val="tx1"/>
            </a:fontRef>
          </p:style>
        </p:cxnSp>
        <p:sp>
          <p:nvSpPr>
            <p:cNvPr id="16" name="Oval 18">
              <a:extLst>
                <a:ext uri="{FF2B5EF4-FFF2-40B4-BE49-F238E27FC236}">
                  <a16:creationId xmlns:a16="http://schemas.microsoft.com/office/drawing/2014/main" id="{8853F46D-7826-7ECB-EDDB-0B676E07C7A2}"/>
                </a:ext>
              </a:extLst>
            </p:cNvPr>
            <p:cNvSpPr/>
            <p:nvPr/>
          </p:nvSpPr>
          <p:spPr>
            <a:xfrm>
              <a:off x="8526406" y="4829170"/>
              <a:ext cx="115128" cy="118099"/>
            </a:xfrm>
            <a:prstGeom prst="ellipse">
              <a:avLst/>
            </a:prstGeom>
            <a:noFill/>
            <a:ln w="31750">
              <a:solidFill>
                <a:srgbClr val="01A9E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a:ea typeface="+mn-ea"/>
                <a:cs typeface="+mn-cs"/>
              </a:endParaRPr>
            </a:p>
          </p:txBody>
        </p:sp>
      </p:grpSp>
      <p:grpSp>
        <p:nvGrpSpPr>
          <p:cNvPr id="22" name="Group 21">
            <a:extLst>
              <a:ext uri="{FF2B5EF4-FFF2-40B4-BE49-F238E27FC236}">
                <a16:creationId xmlns:a16="http://schemas.microsoft.com/office/drawing/2014/main" id="{28A5131B-64A3-5ABD-ED2A-8128D40A9578}"/>
              </a:ext>
            </a:extLst>
          </p:cNvPr>
          <p:cNvGrpSpPr/>
          <p:nvPr/>
        </p:nvGrpSpPr>
        <p:grpSpPr>
          <a:xfrm rot="3254786">
            <a:off x="8477506" y="4571789"/>
            <a:ext cx="1093276" cy="505232"/>
            <a:chOff x="8467346" y="4480349"/>
            <a:chExt cx="1093276" cy="505232"/>
          </a:xfrm>
        </p:grpSpPr>
        <p:cxnSp>
          <p:nvCxnSpPr>
            <p:cNvPr id="23" name="Straight Connector 13">
              <a:extLst>
                <a:ext uri="{FF2B5EF4-FFF2-40B4-BE49-F238E27FC236}">
                  <a16:creationId xmlns:a16="http://schemas.microsoft.com/office/drawing/2014/main" id="{45C6BDC4-5B0B-458D-FD61-54CBE56CD695}"/>
                </a:ext>
              </a:extLst>
            </p:cNvPr>
            <p:cNvCxnSpPr>
              <a:cxnSpLocks/>
            </p:cNvCxnSpPr>
            <p:nvPr/>
          </p:nvCxnSpPr>
          <p:spPr>
            <a:xfrm flipH="1">
              <a:off x="8674213" y="4480349"/>
              <a:ext cx="886409" cy="352188"/>
            </a:xfrm>
            <a:prstGeom prst="line">
              <a:avLst/>
            </a:prstGeom>
            <a:ln w="12700">
              <a:solidFill>
                <a:srgbClr val="5D6165"/>
              </a:solidFill>
              <a:tailEnd type="none"/>
            </a:ln>
          </p:spPr>
          <p:style>
            <a:lnRef idx="1">
              <a:schemeClr val="accent1"/>
            </a:lnRef>
            <a:fillRef idx="0">
              <a:schemeClr val="accent1"/>
            </a:fillRef>
            <a:effectRef idx="0">
              <a:schemeClr val="accent1"/>
            </a:effectRef>
            <a:fontRef idx="minor">
              <a:schemeClr val="tx1"/>
            </a:fontRef>
          </p:style>
        </p:cxnSp>
        <p:sp>
          <p:nvSpPr>
            <p:cNvPr id="24" name="Oval 18">
              <a:extLst>
                <a:ext uri="{FF2B5EF4-FFF2-40B4-BE49-F238E27FC236}">
                  <a16:creationId xmlns:a16="http://schemas.microsoft.com/office/drawing/2014/main" id="{26EB9474-BC38-9DA2-7BC0-B55F5C5B2C06}"/>
                </a:ext>
              </a:extLst>
            </p:cNvPr>
            <p:cNvSpPr/>
            <p:nvPr/>
          </p:nvSpPr>
          <p:spPr>
            <a:xfrm>
              <a:off x="8467346" y="4768411"/>
              <a:ext cx="217170" cy="217170"/>
            </a:xfrm>
            <a:prstGeom prst="ellipse">
              <a:avLst/>
            </a:prstGeom>
            <a:noFill/>
            <a:ln w="12700">
              <a:solidFill>
                <a:srgbClr val="5D616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a:ea typeface="+mn-ea"/>
                <a:cs typeface="+mn-cs"/>
              </a:endParaRPr>
            </a:p>
          </p:txBody>
        </p:sp>
      </p:grpSp>
      <p:grpSp>
        <p:nvGrpSpPr>
          <p:cNvPr id="25" name="Group 24">
            <a:extLst>
              <a:ext uri="{FF2B5EF4-FFF2-40B4-BE49-F238E27FC236}">
                <a16:creationId xmlns:a16="http://schemas.microsoft.com/office/drawing/2014/main" id="{B7EEEAD7-1C8F-8FEE-5B76-405D5460E6D9}"/>
              </a:ext>
            </a:extLst>
          </p:cNvPr>
          <p:cNvGrpSpPr/>
          <p:nvPr/>
        </p:nvGrpSpPr>
        <p:grpSpPr>
          <a:xfrm rot="1990009">
            <a:off x="8610812" y="3588405"/>
            <a:ext cx="1136654" cy="414830"/>
            <a:chOff x="8467346" y="4488685"/>
            <a:chExt cx="1361518" cy="496896"/>
          </a:xfrm>
        </p:grpSpPr>
        <p:cxnSp>
          <p:nvCxnSpPr>
            <p:cNvPr id="26" name="Straight Connector 13">
              <a:extLst>
                <a:ext uri="{FF2B5EF4-FFF2-40B4-BE49-F238E27FC236}">
                  <a16:creationId xmlns:a16="http://schemas.microsoft.com/office/drawing/2014/main" id="{F2B5D99E-9A6A-B2D8-2D8F-D5DB7EA3E581}"/>
                </a:ext>
              </a:extLst>
            </p:cNvPr>
            <p:cNvCxnSpPr>
              <a:cxnSpLocks/>
              <a:stCxn id="2" idx="2"/>
            </p:cNvCxnSpPr>
            <p:nvPr/>
          </p:nvCxnSpPr>
          <p:spPr>
            <a:xfrm rot="19609991" flipH="1" flipV="1">
              <a:off x="8648773" y="4488685"/>
              <a:ext cx="1180091" cy="258421"/>
            </a:xfrm>
            <a:prstGeom prst="line">
              <a:avLst/>
            </a:prstGeom>
            <a:ln w="12700">
              <a:solidFill>
                <a:srgbClr val="5D6165"/>
              </a:solidFill>
              <a:tailEnd type="none"/>
            </a:ln>
          </p:spPr>
          <p:style>
            <a:lnRef idx="1">
              <a:schemeClr val="accent1"/>
            </a:lnRef>
            <a:fillRef idx="0">
              <a:schemeClr val="accent1"/>
            </a:fillRef>
            <a:effectRef idx="0">
              <a:schemeClr val="accent1"/>
            </a:effectRef>
            <a:fontRef idx="minor">
              <a:schemeClr val="tx1"/>
            </a:fontRef>
          </p:style>
        </p:cxnSp>
        <p:sp>
          <p:nvSpPr>
            <p:cNvPr id="27" name="Oval 18">
              <a:extLst>
                <a:ext uri="{FF2B5EF4-FFF2-40B4-BE49-F238E27FC236}">
                  <a16:creationId xmlns:a16="http://schemas.microsoft.com/office/drawing/2014/main" id="{E98754EC-D2AA-8C67-46B0-8B6482A1102C}"/>
                </a:ext>
              </a:extLst>
            </p:cNvPr>
            <p:cNvSpPr/>
            <p:nvPr/>
          </p:nvSpPr>
          <p:spPr>
            <a:xfrm>
              <a:off x="8467346" y="4768411"/>
              <a:ext cx="217170" cy="217170"/>
            </a:xfrm>
            <a:prstGeom prst="ellipse">
              <a:avLst/>
            </a:prstGeom>
            <a:noFill/>
            <a:ln w="12700">
              <a:solidFill>
                <a:srgbClr val="5D616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a:ea typeface="+mn-ea"/>
                <a:cs typeface="+mn-cs"/>
              </a:endParaRPr>
            </a:p>
          </p:txBody>
        </p:sp>
      </p:grpSp>
    </p:spTree>
    <p:extLst>
      <p:ext uri="{BB962C8B-B14F-4D97-AF65-F5344CB8AC3E}">
        <p14:creationId xmlns:p14="http://schemas.microsoft.com/office/powerpoint/2010/main" val="36991365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 roll of paper towels&#10;&#10;Description automatically generated with low confidence">
            <a:extLst>
              <a:ext uri="{FF2B5EF4-FFF2-40B4-BE49-F238E27FC236}">
                <a16:creationId xmlns:a16="http://schemas.microsoft.com/office/drawing/2014/main" id="{2E14B378-9A15-EC20-214E-41C854115DBD}"/>
              </a:ext>
            </a:extLst>
          </p:cNvPr>
          <p:cNvPicPr>
            <a:picLocks noChangeAspect="1"/>
          </p:cNvPicPr>
          <p:nvPr/>
        </p:nvPicPr>
        <p:blipFill>
          <a:blip r:embed="rId3" cstate="screen">
            <a:alphaModFix amt="35000"/>
            <a:extLst>
              <a:ext uri="{28A0092B-C50C-407E-A947-70E740481C1C}">
                <a14:useLocalDpi xmlns:a14="http://schemas.microsoft.com/office/drawing/2010/main"/>
              </a:ext>
            </a:extLst>
          </a:blip>
          <a:stretch>
            <a:fillRect/>
          </a:stretch>
        </p:blipFill>
        <p:spPr>
          <a:xfrm>
            <a:off x="6602459" y="757636"/>
            <a:ext cx="3626021" cy="5631074"/>
          </a:xfrm>
          <a:prstGeom prst="rect">
            <a:avLst/>
          </a:prstGeom>
        </p:spPr>
      </p:pic>
      <p:pic>
        <p:nvPicPr>
          <p:cNvPr id="3" name="Picture 2" descr="A white roll of paper&#10;&#10;Description automatically generated with low confidence">
            <a:extLst>
              <a:ext uri="{FF2B5EF4-FFF2-40B4-BE49-F238E27FC236}">
                <a16:creationId xmlns:a16="http://schemas.microsoft.com/office/drawing/2014/main" id="{2234A86C-D1F9-5388-75BD-CB19B6ABA667}"/>
              </a:ext>
            </a:extLst>
          </p:cNvPr>
          <p:cNvPicPr>
            <a:picLocks noChangeAspect="1"/>
          </p:cNvPicPr>
          <p:nvPr/>
        </p:nvPicPr>
        <p:blipFill>
          <a:blip r:embed="rId4" cstate="screen">
            <a:alphaModFix amt="61000"/>
            <a:extLst>
              <a:ext uri="{28A0092B-C50C-407E-A947-70E740481C1C}">
                <a14:useLocalDpi xmlns:a14="http://schemas.microsoft.com/office/drawing/2010/main"/>
              </a:ext>
            </a:extLst>
          </a:blip>
          <a:stretch>
            <a:fillRect/>
          </a:stretch>
        </p:blipFill>
        <p:spPr>
          <a:xfrm>
            <a:off x="6675367" y="694813"/>
            <a:ext cx="3071372" cy="5631074"/>
          </a:xfrm>
          <a:prstGeom prst="rect">
            <a:avLst/>
          </a:prstGeom>
        </p:spPr>
      </p:pic>
      <p:pic>
        <p:nvPicPr>
          <p:cNvPr id="19" name="Graphic 18">
            <a:extLst>
              <a:ext uri="{FF2B5EF4-FFF2-40B4-BE49-F238E27FC236}">
                <a16:creationId xmlns:a16="http://schemas.microsoft.com/office/drawing/2014/main" id="{FA0325CC-9C98-96EC-8D1E-5FE1D6B4B451}"/>
              </a:ext>
            </a:extLst>
          </p:cNvPr>
          <p:cNvPicPr>
            <a:picLocks noChangeAspect="1"/>
          </p:cNvPicPr>
          <p:nvPr/>
        </p:nvPicPr>
        <p:blipFill rotWithShape="1">
          <a:blip r:embed="rId5">
            <a:extLst>
              <a:ext uri="{96DAC541-7B7A-43D3-8B79-37D633B846F1}">
                <asvg:svgBlip xmlns:asvg="http://schemas.microsoft.com/office/drawing/2016/SVG/main" r:embed="rId6"/>
              </a:ext>
            </a:extLst>
          </a:blip>
          <a:srcRect l="-1" r="40521"/>
          <a:stretch/>
        </p:blipFill>
        <p:spPr>
          <a:xfrm>
            <a:off x="10278313" y="0"/>
            <a:ext cx="1913687" cy="6858000"/>
          </a:xfrm>
          <a:prstGeom prst="rect">
            <a:avLst/>
          </a:prstGeom>
        </p:spPr>
      </p:pic>
      <p:pic>
        <p:nvPicPr>
          <p:cNvPr id="13" name="Picture 12" descr="A close-up of a black cylinder&#10;&#10;Description automatically generated with low confidence">
            <a:extLst>
              <a:ext uri="{FF2B5EF4-FFF2-40B4-BE49-F238E27FC236}">
                <a16:creationId xmlns:a16="http://schemas.microsoft.com/office/drawing/2014/main" id="{5254FF8B-5920-4279-F4D3-BC00CA14B720}"/>
              </a:ext>
            </a:extLst>
          </p:cNvPr>
          <p:cNvPicPr>
            <a:picLocks noChangeAspect="1"/>
          </p:cNvPicPr>
          <p:nvPr/>
        </p:nvPicPr>
        <p:blipFill>
          <a:blip r:embed="rId7" cstate="screen">
            <a:extLst>
              <a:ext uri="{28A0092B-C50C-407E-A947-70E740481C1C}">
                <a14:useLocalDpi xmlns:a14="http://schemas.microsoft.com/office/drawing/2010/main"/>
              </a:ext>
            </a:extLst>
          </a:blip>
          <a:stretch>
            <a:fillRect/>
          </a:stretch>
        </p:blipFill>
        <p:spPr>
          <a:xfrm>
            <a:off x="7244958" y="1154209"/>
            <a:ext cx="1875161" cy="5026110"/>
          </a:xfrm>
          <a:prstGeom prst="rect">
            <a:avLst/>
          </a:prstGeom>
        </p:spPr>
      </p:pic>
      <p:sp>
        <p:nvSpPr>
          <p:cNvPr id="8" name="Content Placeholder 2">
            <a:extLst>
              <a:ext uri="{FF2B5EF4-FFF2-40B4-BE49-F238E27FC236}">
                <a16:creationId xmlns:a16="http://schemas.microsoft.com/office/drawing/2014/main" id="{153156C0-743F-D454-C077-00DB9943D18E}"/>
              </a:ext>
            </a:extLst>
          </p:cNvPr>
          <p:cNvSpPr txBox="1">
            <a:spLocks/>
          </p:cNvSpPr>
          <p:nvPr/>
        </p:nvSpPr>
        <p:spPr bwMode="auto">
          <a:xfrm>
            <a:off x="570738" y="1101102"/>
            <a:ext cx="6183314" cy="13215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40" tIns="45720" rIns="91440" bIns="45720" anchor="t"/>
          <a:lstStyle>
            <a:lvl1pPr marL="342900" indent="-250825" eaLnBrk="0" hangingPunct="0">
              <a:defRPr>
                <a:solidFill>
                  <a:schemeClr val="tx1"/>
                </a:solidFill>
                <a:latin typeface="Arial" panose="020B0604020202020204" pitchFamily="34" charset="0"/>
                <a:ea typeface="MS PGothic" panose="020B0600070205080204" pitchFamily="34" charset="-128"/>
              </a:defRPr>
            </a:lvl1pPr>
            <a:lvl2pPr marL="742950" indent="-285750" eaLnBrk="0" hangingPunct="0">
              <a:defRPr>
                <a:solidFill>
                  <a:schemeClr val="tx1"/>
                </a:solidFill>
                <a:latin typeface="Arial" panose="020B0604020202020204" pitchFamily="34" charset="0"/>
                <a:ea typeface="MS PGothic" panose="020B0600070205080204" pitchFamily="34" charset="-128"/>
              </a:defRPr>
            </a:lvl2pPr>
            <a:lvl3pPr marL="1143000" indent="-228600" eaLnBrk="0" hangingPunct="0">
              <a:defRPr>
                <a:solidFill>
                  <a:schemeClr val="tx1"/>
                </a:solidFill>
                <a:latin typeface="Arial" panose="020B0604020202020204" pitchFamily="34" charset="0"/>
                <a:ea typeface="MS PGothic" panose="020B0600070205080204" pitchFamily="34" charset="-128"/>
              </a:defRPr>
            </a:lvl3pPr>
            <a:lvl4pPr marL="1600200" indent="-228600" eaLnBrk="0" hangingPunct="0">
              <a:defRPr>
                <a:solidFill>
                  <a:schemeClr val="tx1"/>
                </a:solidFill>
                <a:latin typeface="Arial" panose="020B0604020202020204" pitchFamily="34" charset="0"/>
                <a:ea typeface="MS PGothic" panose="020B0600070205080204" pitchFamily="34" charset="-128"/>
              </a:defRPr>
            </a:lvl4pPr>
            <a:lvl5pPr marL="2057400" indent="-228600" eaLnBrk="0" hangingPunct="0">
              <a:defRPr>
                <a:solidFill>
                  <a:schemeClr val="tx1"/>
                </a:solidFill>
                <a:latin typeface="Arial" panose="020B0604020202020204" pitchFamily="34" charset="0"/>
                <a:ea typeface="MS PGothic" panose="020B0600070205080204" pitchFamily="34" charset="-128"/>
              </a:defRPr>
            </a:lvl5pPr>
            <a:lvl6pPr marL="2514600" indent="-228600" defTabSz="4572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defTabSz="4572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defTabSz="4572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defTabSz="4572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pPr marL="342900" marR="0" lvl="0" indent="-250825" algn="l" defTabSz="914400" rtl="0" eaLnBrk="0" fontAlgn="auto" latinLnBrk="0" hangingPunct="0">
              <a:lnSpc>
                <a:spcPct val="100000"/>
              </a:lnSpc>
              <a:spcBef>
                <a:spcPts val="0"/>
              </a:spcBef>
              <a:spcAft>
                <a:spcPts val="0"/>
              </a:spcAft>
              <a:buClrTx/>
              <a:buSzTx/>
              <a:buFontTx/>
              <a:buNone/>
              <a:tabLst/>
              <a:defRPr/>
            </a:pPr>
            <a:r>
              <a:rPr kumimoji="0" lang="cs-CZ" sz="2800" b="1" i="0" u="none" strike="noStrike" cap="none" normalizeH="0" baseline="0" noProof="0">
                <a:ln>
                  <a:noFill/>
                </a:ln>
                <a:solidFill>
                  <a:srgbClr val="4D5154"/>
                </a:solidFill>
                <a:effectLst/>
                <a:uLnTx/>
                <a:uFillTx/>
                <a:latin typeface="Arial"/>
                <a:ea typeface="Arial"/>
                <a:cs typeface="Arial"/>
              </a:rPr>
              <a:t>Vrstva č. 3 </a:t>
            </a:r>
          </a:p>
          <a:p>
            <a:pPr marL="342900" marR="0" lvl="0" indent="-250825" algn="l" defTabSz="914400" rtl="0" eaLnBrk="0" fontAlgn="auto" latinLnBrk="0" hangingPunct="0">
              <a:lnSpc>
                <a:spcPct val="100000"/>
              </a:lnSpc>
              <a:spcBef>
                <a:spcPts val="1200"/>
              </a:spcBef>
              <a:spcAft>
                <a:spcPts val="0"/>
              </a:spcAft>
              <a:buClrTx/>
              <a:buSzTx/>
              <a:buFontTx/>
              <a:buNone/>
              <a:tabLst/>
              <a:defRPr/>
            </a:pPr>
            <a:r>
              <a:rPr kumimoji="0" lang="cs-CZ" sz="4400" b="1" i="0" u="none" strike="noStrike" cap="none" normalizeH="0" baseline="0" noProof="0">
                <a:ln>
                  <a:noFill/>
                </a:ln>
                <a:solidFill>
                  <a:srgbClr val="00A9E0"/>
                </a:solidFill>
                <a:effectLst/>
                <a:uLnTx/>
                <a:uFillTx/>
                <a:latin typeface="Arial"/>
                <a:ea typeface="Arial"/>
                <a:cs typeface="Arial"/>
              </a:rPr>
              <a:t>Uhlíkový blok</a:t>
            </a:r>
          </a:p>
        </p:txBody>
      </p:sp>
      <p:sp>
        <p:nvSpPr>
          <p:cNvPr id="2" name="CaixaDeTexto 6">
            <a:extLst>
              <a:ext uri="{FF2B5EF4-FFF2-40B4-BE49-F238E27FC236}">
                <a16:creationId xmlns:a16="http://schemas.microsoft.com/office/drawing/2014/main" id="{49F4E455-0C23-BDA1-1FA5-BFE318FDF04D}"/>
              </a:ext>
            </a:extLst>
          </p:cNvPr>
          <p:cNvSpPr txBox="1"/>
          <p:nvPr/>
        </p:nvSpPr>
        <p:spPr>
          <a:xfrm>
            <a:off x="670126" y="2606723"/>
            <a:ext cx="6236552" cy="2298065"/>
          </a:xfrm>
          <a:prstGeom prst="rect">
            <a:avLst/>
          </a:prstGeom>
          <a:noFill/>
          <a:effectLst/>
        </p:spPr>
        <p:txBody>
          <a:bodyPr wrap="square" lIns="91440" tIns="45720" rIns="91440" bIns="45720" anchor="t">
            <a:spAutoFit/>
          </a:bodyPr>
          <a:lstStyle/>
          <a:p>
            <a:pPr marL="290195" marR="0" lvl="0" indent="-290195" algn="l" defTabSz="914400" rtl="0" eaLnBrk="1" fontAlgn="auto" latinLnBrk="0" hangingPunct="1">
              <a:lnSpc>
                <a:spcPct val="100000"/>
              </a:lnSpc>
              <a:spcBef>
                <a:spcPts val="0"/>
              </a:spcBef>
              <a:spcAft>
                <a:spcPts val="1400"/>
              </a:spcAft>
              <a:buClrTx/>
              <a:buSzTx/>
              <a:buFont typeface="Arial"/>
              <a:buChar char="•"/>
              <a:tabLst/>
              <a:defRPr/>
            </a:pPr>
            <a:r>
              <a:rPr kumimoji="0" lang="cs-CZ" sz="2400" b="0" i="0" u="none" strike="noStrike" cap="none" normalizeH="0" baseline="0" noProof="0" dirty="0">
                <a:ln>
                  <a:noFill/>
                </a:ln>
                <a:solidFill>
                  <a:srgbClr val="4D5154"/>
                </a:solidFill>
                <a:effectLst/>
                <a:uLnTx/>
                <a:uFillTx/>
                <a:latin typeface="Arial" panose="020B0604020202020204"/>
                <a:ea typeface="Arial"/>
                <a:cs typeface="+mn-cs"/>
              </a:rPr>
              <a:t>Vyroben z práškového aktivního uhlíku vázaného na </a:t>
            </a:r>
            <a:r>
              <a:rPr kumimoji="0" lang="cs-CZ" sz="2400" b="0" i="0" u="none" strike="noStrike" cap="none" normalizeH="0" baseline="0" noProof="0" dirty="0">
                <a:ln>
                  <a:noFill/>
                </a:ln>
                <a:solidFill>
                  <a:srgbClr val="4D5154"/>
                </a:solidFill>
                <a:effectLst/>
                <a:uLnTx/>
                <a:uFillTx/>
                <a:latin typeface="Arial" panose="020B0604020202020204"/>
                <a:ea typeface="Arial"/>
                <a:cs typeface="Arial"/>
              </a:rPr>
              <a:t>polymer</a:t>
            </a:r>
            <a:r>
              <a:rPr lang="cs-CZ" sz="2400" dirty="0">
                <a:solidFill>
                  <a:srgbClr val="4D5154"/>
                </a:solidFill>
                <a:latin typeface="Arial" panose="020B0604020202020204"/>
                <a:cs typeface="Arial"/>
              </a:rPr>
              <a:t>.</a:t>
            </a:r>
          </a:p>
          <a:p>
            <a:pPr marL="290195" indent="-290195">
              <a:spcAft>
                <a:spcPts val="1400"/>
              </a:spcAft>
              <a:buFont typeface="Arial"/>
              <a:buChar char="•"/>
              <a:defRPr/>
            </a:pPr>
            <a:r>
              <a:rPr kumimoji="0" lang="cs-CZ" sz="2400" b="0" i="0" u="none" strike="noStrike" cap="none" normalizeH="0" baseline="0" noProof="0" dirty="0">
                <a:ln>
                  <a:noFill/>
                </a:ln>
                <a:solidFill>
                  <a:srgbClr val="4D5154"/>
                </a:solidFill>
                <a:effectLst/>
                <a:uLnTx/>
                <a:uFillTx/>
                <a:latin typeface="Arial" panose="020B0604020202020204"/>
                <a:ea typeface="Arial"/>
                <a:cs typeface="Arial"/>
              </a:rPr>
              <a:t>Čtyři funkce: adsorpce, vstřebávání, chemisorpce a vylučování podle velikosti</a:t>
            </a:r>
            <a:r>
              <a:rPr lang="cs-CZ" sz="2400" dirty="0">
                <a:solidFill>
                  <a:srgbClr val="4D5154"/>
                </a:solidFill>
                <a:latin typeface="Arial" panose="020B0604020202020204"/>
                <a:ea typeface="Arial"/>
                <a:cs typeface="Arial"/>
              </a:rPr>
              <a:t>.</a:t>
            </a:r>
          </a:p>
          <a:p>
            <a:pPr marL="290195" marR="0" lvl="0" indent="-290195" algn="l" defTabSz="914400" rtl="0" eaLnBrk="1" fontAlgn="auto" latinLnBrk="0" hangingPunct="1">
              <a:lnSpc>
                <a:spcPct val="100000"/>
              </a:lnSpc>
              <a:spcBef>
                <a:spcPts val="0"/>
              </a:spcBef>
              <a:spcAft>
                <a:spcPts val="1400"/>
              </a:spcAft>
              <a:buClrTx/>
              <a:buSzTx/>
              <a:buFont typeface="Arial"/>
              <a:buChar char="•"/>
              <a:tabLst/>
              <a:defRPr/>
            </a:pPr>
            <a:r>
              <a:rPr kumimoji="0" lang="cs-CZ" sz="2400" b="0" i="0" u="none" strike="noStrike" cap="none" normalizeH="0" baseline="0" noProof="0" dirty="0">
                <a:ln>
                  <a:noFill/>
                </a:ln>
                <a:solidFill>
                  <a:srgbClr val="4D5154"/>
                </a:solidFill>
                <a:effectLst/>
                <a:uLnTx/>
                <a:uFillTx/>
                <a:latin typeface="Arial" panose="020B0604020202020204"/>
                <a:ea typeface="Arial"/>
                <a:cs typeface="Arial"/>
              </a:rPr>
              <a:t>Snižuje výskyt více než 170 kontaminantů</a:t>
            </a:r>
            <a:r>
              <a:rPr lang="cs-CZ" sz="2400" dirty="0">
                <a:solidFill>
                  <a:srgbClr val="4D5154"/>
                </a:solidFill>
                <a:latin typeface="Arial" panose="020B0604020202020204"/>
                <a:ea typeface="Arial"/>
                <a:cs typeface="Arial"/>
              </a:rPr>
              <a:t>.</a:t>
            </a:r>
          </a:p>
        </p:txBody>
      </p:sp>
      <p:pic>
        <p:nvPicPr>
          <p:cNvPr id="9" name="Picture 8" descr="A picture containing home appliance, kitchen appliance, appliance, small appliance&#10;&#10;Description automatically generated">
            <a:extLst>
              <a:ext uri="{FF2B5EF4-FFF2-40B4-BE49-F238E27FC236}">
                <a16:creationId xmlns:a16="http://schemas.microsoft.com/office/drawing/2014/main" id="{70B3E8E6-EECC-4242-817B-A4039BD70751}"/>
              </a:ext>
            </a:extLst>
          </p:cNvPr>
          <p:cNvPicPr>
            <a:picLocks noChangeAspect="1"/>
          </p:cNvPicPr>
          <p:nvPr/>
        </p:nvPicPr>
        <p:blipFill>
          <a:blip r:embed="rId8" cstate="screen">
            <a:extLst>
              <a:ext uri="{28A0092B-C50C-407E-A947-70E740481C1C}">
                <a14:useLocalDpi xmlns:a14="http://schemas.microsoft.com/office/drawing/2010/main"/>
              </a:ext>
            </a:extLst>
          </a:blip>
          <a:stretch>
            <a:fillRect/>
          </a:stretch>
        </p:blipFill>
        <p:spPr>
          <a:xfrm>
            <a:off x="9787407" y="0"/>
            <a:ext cx="2124012" cy="3127380"/>
          </a:xfrm>
          <a:prstGeom prst="rect">
            <a:avLst/>
          </a:prstGeom>
          <a:effectLst>
            <a:outerShdw blurRad="167685" dist="71409" dir="1406123" sx="99254" sy="99254" algn="tl" rotWithShape="0">
              <a:prstClr val="black">
                <a:alpha val="25000"/>
              </a:prstClr>
            </a:outerShdw>
          </a:effectLst>
        </p:spPr>
      </p:pic>
      <p:sp>
        <p:nvSpPr>
          <p:cNvPr id="4" name="Slide Number Placeholder 5">
            <a:extLst>
              <a:ext uri="{FF2B5EF4-FFF2-40B4-BE49-F238E27FC236}">
                <a16:creationId xmlns:a16="http://schemas.microsoft.com/office/drawing/2014/main" id="{0047433B-41B4-279E-13B5-C254DE5F18F9}"/>
              </a:ext>
            </a:extLst>
          </p:cNvPr>
          <p:cNvSpPr txBox="1">
            <a:spLocks/>
          </p:cNvSpPr>
          <p:nvPr/>
        </p:nvSpPr>
        <p:spPr>
          <a:xfrm>
            <a:off x="11325662" y="6354309"/>
            <a:ext cx="594694" cy="365125"/>
          </a:xfrm>
          <a:prstGeom prst="rect">
            <a:avLst/>
          </a:prstGeom>
        </p:spPr>
        <p:txBody>
          <a:bodyPr vert="horz" lIns="91440" tIns="45720" rIns="91440" bIns="45720" rtlCol="0" anchor="ctr"/>
          <a:lstStyle>
            <a:defPPr>
              <a:defRPr lang="en-US"/>
            </a:defPPr>
            <a:lvl1pPr marL="0" algn="r" defTabSz="914400" rtl="0" eaLnBrk="1" latinLnBrk="0" hangingPunct="1">
              <a:defRPr sz="1050" kern="1200">
                <a:solidFill>
                  <a:schemeClr val="bg1"/>
                </a:solidFill>
                <a:latin typeface="Arial" panose="020B0604020202020204" pitchFamily="34" charset="0"/>
                <a:ea typeface="+mn-ea"/>
                <a:cs typeface="Arial" panose="020B0604020202020204" pitchFamily="34"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974B82FF-0493-9B4A-98F3-E62EA06F0810}" type="slidenum">
              <a:rPr kumimoji="0" lang="en-US" sz="8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pPr marL="0" marR="0" lvl="0" indent="0" algn="r" defTabSz="914400" rtl="0" eaLnBrk="1" fontAlgn="auto" latinLnBrk="0" hangingPunct="1">
                <a:lnSpc>
                  <a:spcPct val="100000"/>
                </a:lnSpc>
                <a:spcBef>
                  <a:spcPts val="0"/>
                </a:spcBef>
                <a:spcAft>
                  <a:spcPts val="0"/>
                </a:spcAft>
                <a:buClrTx/>
                <a:buSzTx/>
                <a:buFontTx/>
                <a:buNone/>
                <a:tabLst/>
                <a:defRPr/>
              </a:pPr>
              <a:t>14</a:t>
            </a:fld>
            <a:endParaRPr kumimoji="0" lang="en-US" sz="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pic>
        <p:nvPicPr>
          <p:cNvPr id="5" name="Graphic 4">
            <a:extLst>
              <a:ext uri="{FF2B5EF4-FFF2-40B4-BE49-F238E27FC236}">
                <a16:creationId xmlns:a16="http://schemas.microsoft.com/office/drawing/2014/main" id="{349AB39E-350E-9B85-0040-7291DE81566D}"/>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265900" y="6332952"/>
            <a:ext cx="916000" cy="380675"/>
          </a:xfrm>
          <a:prstGeom prst="rect">
            <a:avLst/>
          </a:prstGeom>
        </p:spPr>
      </p:pic>
      <p:grpSp>
        <p:nvGrpSpPr>
          <p:cNvPr id="7" name="Group 6">
            <a:extLst>
              <a:ext uri="{FF2B5EF4-FFF2-40B4-BE49-F238E27FC236}">
                <a16:creationId xmlns:a16="http://schemas.microsoft.com/office/drawing/2014/main" id="{1CD9CE57-FAB6-EF37-AA97-3A3E7150501B}"/>
              </a:ext>
            </a:extLst>
          </p:cNvPr>
          <p:cNvGrpSpPr/>
          <p:nvPr/>
        </p:nvGrpSpPr>
        <p:grpSpPr>
          <a:xfrm rot="10446851">
            <a:off x="8601160" y="1492182"/>
            <a:ext cx="2108905" cy="1106782"/>
            <a:chOff x="8526406" y="3861285"/>
            <a:chExt cx="2108905" cy="1106782"/>
          </a:xfrm>
        </p:grpSpPr>
        <p:cxnSp>
          <p:nvCxnSpPr>
            <p:cNvPr id="10" name="Straight Connector 13">
              <a:extLst>
                <a:ext uri="{FF2B5EF4-FFF2-40B4-BE49-F238E27FC236}">
                  <a16:creationId xmlns:a16="http://schemas.microsoft.com/office/drawing/2014/main" id="{83B590BF-0974-F5B5-54C1-08618B94DA2D}"/>
                </a:ext>
              </a:extLst>
            </p:cNvPr>
            <p:cNvCxnSpPr>
              <a:cxnSpLocks/>
            </p:cNvCxnSpPr>
            <p:nvPr/>
          </p:nvCxnSpPr>
          <p:spPr>
            <a:xfrm rot="11153149" flipV="1">
              <a:off x="8677729" y="3861285"/>
              <a:ext cx="1957582" cy="1106782"/>
            </a:xfrm>
            <a:prstGeom prst="line">
              <a:avLst/>
            </a:prstGeom>
            <a:ln w="31750">
              <a:solidFill>
                <a:srgbClr val="01A9E1"/>
              </a:solidFill>
              <a:headEnd type="triangle"/>
              <a:tailEnd type="none"/>
            </a:ln>
          </p:spPr>
          <p:style>
            <a:lnRef idx="1">
              <a:schemeClr val="accent1"/>
            </a:lnRef>
            <a:fillRef idx="0">
              <a:schemeClr val="accent1"/>
            </a:fillRef>
            <a:effectRef idx="0">
              <a:schemeClr val="accent1"/>
            </a:effectRef>
            <a:fontRef idx="minor">
              <a:schemeClr val="tx1"/>
            </a:fontRef>
          </p:style>
        </p:cxnSp>
        <p:sp>
          <p:nvSpPr>
            <p:cNvPr id="11" name="Oval 18">
              <a:extLst>
                <a:ext uri="{FF2B5EF4-FFF2-40B4-BE49-F238E27FC236}">
                  <a16:creationId xmlns:a16="http://schemas.microsoft.com/office/drawing/2014/main" id="{82A1BE2D-1F7C-7A3A-8D26-FFFD895910B6}"/>
                </a:ext>
              </a:extLst>
            </p:cNvPr>
            <p:cNvSpPr/>
            <p:nvPr/>
          </p:nvSpPr>
          <p:spPr>
            <a:xfrm>
              <a:off x="8526406" y="4829170"/>
              <a:ext cx="115128" cy="118099"/>
            </a:xfrm>
            <a:prstGeom prst="ellipse">
              <a:avLst/>
            </a:prstGeom>
            <a:noFill/>
            <a:ln w="31750">
              <a:solidFill>
                <a:srgbClr val="01A9E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a:ea typeface="+mn-ea"/>
                <a:cs typeface="+mn-cs"/>
              </a:endParaRPr>
            </a:p>
          </p:txBody>
        </p:sp>
      </p:grpSp>
      <p:grpSp>
        <p:nvGrpSpPr>
          <p:cNvPr id="20" name="Group 19">
            <a:extLst>
              <a:ext uri="{FF2B5EF4-FFF2-40B4-BE49-F238E27FC236}">
                <a16:creationId xmlns:a16="http://schemas.microsoft.com/office/drawing/2014/main" id="{A62D1D67-6EE6-B024-4667-D4441BCD2DA2}"/>
              </a:ext>
            </a:extLst>
          </p:cNvPr>
          <p:cNvGrpSpPr/>
          <p:nvPr/>
        </p:nvGrpSpPr>
        <p:grpSpPr>
          <a:xfrm rot="3254786">
            <a:off x="8477506" y="4571789"/>
            <a:ext cx="1093276" cy="505232"/>
            <a:chOff x="8467346" y="4480349"/>
            <a:chExt cx="1093276" cy="505232"/>
          </a:xfrm>
        </p:grpSpPr>
        <p:cxnSp>
          <p:nvCxnSpPr>
            <p:cNvPr id="21" name="Straight Connector 13">
              <a:extLst>
                <a:ext uri="{FF2B5EF4-FFF2-40B4-BE49-F238E27FC236}">
                  <a16:creationId xmlns:a16="http://schemas.microsoft.com/office/drawing/2014/main" id="{074A7DC3-6EF1-E547-01ED-EA6A549F1B50}"/>
                </a:ext>
              </a:extLst>
            </p:cNvPr>
            <p:cNvCxnSpPr>
              <a:cxnSpLocks/>
            </p:cNvCxnSpPr>
            <p:nvPr/>
          </p:nvCxnSpPr>
          <p:spPr>
            <a:xfrm flipH="1">
              <a:off x="8674213" y="4480349"/>
              <a:ext cx="886409" cy="352188"/>
            </a:xfrm>
            <a:prstGeom prst="line">
              <a:avLst/>
            </a:prstGeom>
            <a:ln w="12700">
              <a:solidFill>
                <a:srgbClr val="5D6165"/>
              </a:solidFill>
              <a:tailEnd type="none"/>
            </a:ln>
          </p:spPr>
          <p:style>
            <a:lnRef idx="1">
              <a:schemeClr val="accent1"/>
            </a:lnRef>
            <a:fillRef idx="0">
              <a:schemeClr val="accent1"/>
            </a:fillRef>
            <a:effectRef idx="0">
              <a:schemeClr val="accent1"/>
            </a:effectRef>
            <a:fontRef idx="minor">
              <a:schemeClr val="tx1"/>
            </a:fontRef>
          </p:style>
        </p:cxnSp>
        <p:sp>
          <p:nvSpPr>
            <p:cNvPr id="22" name="Oval 18">
              <a:extLst>
                <a:ext uri="{FF2B5EF4-FFF2-40B4-BE49-F238E27FC236}">
                  <a16:creationId xmlns:a16="http://schemas.microsoft.com/office/drawing/2014/main" id="{575E1B1F-6EF0-00CC-F829-E1A4D9B5A404}"/>
                </a:ext>
              </a:extLst>
            </p:cNvPr>
            <p:cNvSpPr/>
            <p:nvPr/>
          </p:nvSpPr>
          <p:spPr>
            <a:xfrm>
              <a:off x="8467346" y="4768411"/>
              <a:ext cx="217170" cy="217170"/>
            </a:xfrm>
            <a:prstGeom prst="ellipse">
              <a:avLst/>
            </a:prstGeom>
            <a:noFill/>
            <a:ln w="12700">
              <a:solidFill>
                <a:srgbClr val="5D616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a:ea typeface="+mn-ea"/>
                <a:cs typeface="+mn-cs"/>
              </a:endParaRPr>
            </a:p>
          </p:txBody>
        </p:sp>
      </p:grpSp>
      <p:pic>
        <p:nvPicPr>
          <p:cNvPr id="23" name="Picture 22" descr="A picture containing monochrome, black and white, rock, stone&#10;&#10;Description automatically generated">
            <a:extLst>
              <a:ext uri="{FF2B5EF4-FFF2-40B4-BE49-F238E27FC236}">
                <a16:creationId xmlns:a16="http://schemas.microsoft.com/office/drawing/2014/main" id="{363A803E-048B-736B-0976-717819AC3621}"/>
              </a:ext>
            </a:extLst>
          </p:cNvPr>
          <p:cNvPicPr>
            <a:picLocks noChangeAspect="1"/>
          </p:cNvPicPr>
          <p:nvPr/>
        </p:nvPicPr>
        <p:blipFill>
          <a:blip r:embed="rId11"/>
          <a:stretch>
            <a:fillRect/>
          </a:stretch>
        </p:blipFill>
        <p:spPr>
          <a:xfrm>
            <a:off x="9458399" y="4738772"/>
            <a:ext cx="1225461" cy="1225461"/>
          </a:xfrm>
          <a:prstGeom prst="rect">
            <a:avLst/>
          </a:prstGeom>
          <a:ln w="12700">
            <a:noFill/>
          </a:ln>
        </p:spPr>
      </p:pic>
      <p:sp>
        <p:nvSpPr>
          <p:cNvPr id="24" name="Rectangle 23">
            <a:extLst>
              <a:ext uri="{FF2B5EF4-FFF2-40B4-BE49-F238E27FC236}">
                <a16:creationId xmlns:a16="http://schemas.microsoft.com/office/drawing/2014/main" id="{53A57DB1-19C8-0138-9136-071C235373D7}"/>
              </a:ext>
            </a:extLst>
          </p:cNvPr>
          <p:cNvSpPr/>
          <p:nvPr/>
        </p:nvSpPr>
        <p:spPr>
          <a:xfrm>
            <a:off x="10522092" y="4901283"/>
            <a:ext cx="1305347" cy="679818"/>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cs-CZ" sz="1400" b="0" i="0" u="none" strike="noStrike" cap="none" normalizeH="0" baseline="0" noProof="0" dirty="0">
                <a:ln>
                  <a:noFill/>
                </a:ln>
                <a:solidFill>
                  <a:srgbClr val="101820"/>
                </a:solidFill>
                <a:effectLst/>
                <a:uLnTx/>
                <a:uFillTx/>
                <a:latin typeface="Arial" panose="020B0604020202020204"/>
                <a:ea typeface="Arial"/>
                <a:cs typeface="+mn-cs"/>
              </a:rPr>
              <a:t>Lisované </a:t>
            </a:r>
            <a:br>
              <a:rPr kumimoji="0" lang="cs-CZ" sz="1400" b="0" i="0" u="none" strike="noStrike" cap="none" normalizeH="0" baseline="0" noProof="0" dirty="0">
                <a:ln>
                  <a:noFill/>
                </a:ln>
                <a:solidFill>
                  <a:srgbClr val="101820"/>
                </a:solidFill>
                <a:effectLst/>
                <a:uLnTx/>
                <a:uFillTx/>
                <a:latin typeface="Arial" panose="020B0604020202020204"/>
                <a:ea typeface="Arial"/>
                <a:cs typeface="+mn-cs"/>
              </a:rPr>
            </a:br>
            <a:r>
              <a:rPr kumimoji="0" lang="cs-CZ" sz="1400" b="0" i="0" u="none" strike="noStrike" cap="none" normalizeH="0" baseline="0" noProof="0" dirty="0">
                <a:ln>
                  <a:noFill/>
                </a:ln>
                <a:solidFill>
                  <a:srgbClr val="101820"/>
                </a:solidFill>
                <a:effectLst/>
                <a:uLnTx/>
                <a:uFillTx/>
                <a:latin typeface="Arial" panose="020B0604020202020204"/>
                <a:ea typeface="Arial"/>
                <a:cs typeface="+mn-cs"/>
              </a:rPr>
              <a:t>uhlí</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Graphic 3">
            <a:extLst>
              <a:ext uri="{FF2B5EF4-FFF2-40B4-BE49-F238E27FC236}">
                <a16:creationId xmlns:a16="http://schemas.microsoft.com/office/drawing/2014/main" id="{BC9383C2-F582-8BC3-8388-04037C81028D}"/>
              </a:ext>
            </a:extLst>
          </p:cNvPr>
          <p:cNvPicPr>
            <a:picLocks noChangeAspect="1"/>
          </p:cNvPicPr>
          <p:nvPr/>
        </p:nvPicPr>
        <p:blipFill rotWithShape="1">
          <a:blip r:embed="rId3">
            <a:extLst>
              <a:ext uri="{96DAC541-7B7A-43D3-8B79-37D633B846F1}">
                <asvg:svgBlip xmlns:asvg="http://schemas.microsoft.com/office/drawing/2016/SVG/main" r:embed="rId4"/>
              </a:ext>
            </a:extLst>
          </a:blip>
          <a:srcRect l="-4182" t="5161" r="48185" b="11322"/>
          <a:stretch/>
        </p:blipFill>
        <p:spPr>
          <a:xfrm rot="5400000" flipH="1">
            <a:off x="4714903" y="-4714903"/>
            <a:ext cx="2774731" cy="12204538"/>
          </a:xfrm>
          <a:prstGeom prst="rect">
            <a:avLst/>
          </a:prstGeom>
        </p:spPr>
      </p:pic>
      <p:sp>
        <p:nvSpPr>
          <p:cNvPr id="2" name="Prostokąt 9">
            <a:extLst>
              <a:ext uri="{FF2B5EF4-FFF2-40B4-BE49-F238E27FC236}">
                <a16:creationId xmlns:a16="http://schemas.microsoft.com/office/drawing/2014/main" id="{71A1B3B8-942C-52A1-A5CD-21703231A611}"/>
              </a:ext>
            </a:extLst>
          </p:cNvPr>
          <p:cNvSpPr/>
          <p:nvPr/>
        </p:nvSpPr>
        <p:spPr>
          <a:xfrm>
            <a:off x="394573" y="3055946"/>
            <a:ext cx="1713959" cy="1695202"/>
          </a:xfrm>
          <a:prstGeom prst="ellipse">
            <a:avLst/>
          </a:prstGeom>
          <a:blipFill>
            <a:blip r:embed="rId5" cstate="screen">
              <a:extLst>
                <a:ext uri="{28A0092B-C50C-407E-A947-70E740481C1C}">
                  <a14:useLocalDpi xmlns:a14="http://schemas.microsoft.com/office/drawing/2010/main"/>
                </a:ext>
              </a:extLst>
            </a:blip>
            <a:stretch>
              <a:fillRect l="28" t="-51750" r="-206813" b="-109807"/>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l-PL" sz="1800" b="0" i="0" u="none" strike="noStrike" kern="1200" cap="none" spc="0" normalizeH="0" baseline="0" noProof="0">
              <a:ln>
                <a:noFill/>
              </a:ln>
              <a:solidFill>
                <a:prstClr val="white"/>
              </a:solidFill>
              <a:effectLst/>
              <a:uLnTx/>
              <a:uFillTx/>
              <a:latin typeface="Arial"/>
              <a:ea typeface="+mn-ea"/>
              <a:cs typeface="+mn-cs"/>
            </a:endParaRPr>
          </a:p>
        </p:txBody>
      </p:sp>
      <p:sp>
        <p:nvSpPr>
          <p:cNvPr id="93187" name="Tytuł 6">
            <a:extLst>
              <a:ext uri="{FF2B5EF4-FFF2-40B4-BE49-F238E27FC236}">
                <a16:creationId xmlns:a16="http://schemas.microsoft.com/office/drawing/2014/main" id="{A3A11912-0215-666F-A2F4-4C94B127CE78}"/>
              </a:ext>
            </a:extLst>
          </p:cNvPr>
          <p:cNvSpPr>
            <a:spLocks noGrp="1"/>
          </p:cNvSpPr>
          <p:nvPr>
            <p:ph type="ctrTitle"/>
          </p:nvPr>
        </p:nvSpPr>
        <p:spPr>
          <a:xfrm>
            <a:off x="394573" y="355747"/>
            <a:ext cx="10394043" cy="2141415"/>
          </a:xfrm>
        </p:spPr>
        <p:txBody>
          <a:bodyPr anchor="t">
            <a:noAutofit/>
          </a:bodyPr>
          <a:lstStyle/>
          <a:p>
            <a:r>
              <a:rPr lang="cs-CZ" sz="3200" dirty="0">
                <a:solidFill>
                  <a:srgbClr val="01A9E1"/>
                </a:solidFill>
                <a:latin typeface="Arial" panose="020B0604020202020204" pitchFamily="34" charset="0"/>
                <a:cs typeface="Arial" panose="020B0604020202020204" pitchFamily="34" charset="0"/>
              </a:rPr>
              <a:t>Od kokosových skořápek k bloku s aktivním uhlíkem</a:t>
            </a:r>
            <a:br>
              <a:rPr lang="cs-CZ" sz="3200" dirty="0">
                <a:solidFill>
                  <a:srgbClr val="01A9E1"/>
                </a:solidFill>
                <a:latin typeface="Arial" panose="020B0604020202020204" pitchFamily="34" charset="0"/>
                <a:cs typeface="Arial" panose="020B0604020202020204" pitchFamily="34" charset="0"/>
              </a:rPr>
            </a:br>
            <a:r>
              <a:rPr lang="cs-CZ" sz="3200" dirty="0">
                <a:solidFill>
                  <a:srgbClr val="01A9E1"/>
                </a:solidFill>
                <a:latin typeface="Arial" panose="020B0604020202020204" pitchFamily="34" charset="0"/>
                <a:cs typeface="Arial" panose="020B0604020202020204" pitchFamily="34" charset="0"/>
              </a:rPr>
              <a:t>k redukci kontaminantů</a:t>
            </a:r>
          </a:p>
        </p:txBody>
      </p:sp>
      <p:sp>
        <p:nvSpPr>
          <p:cNvPr id="3" name="Strzałka w prawo 2">
            <a:extLst>
              <a:ext uri="{FF2B5EF4-FFF2-40B4-BE49-F238E27FC236}">
                <a16:creationId xmlns:a16="http://schemas.microsoft.com/office/drawing/2014/main" id="{8268F9CF-1FE7-E969-0BAD-6F9D4629F7EB}"/>
              </a:ext>
            </a:extLst>
          </p:cNvPr>
          <p:cNvSpPr/>
          <p:nvPr/>
        </p:nvSpPr>
        <p:spPr>
          <a:xfrm>
            <a:off x="2368601" y="3667897"/>
            <a:ext cx="470270" cy="471300"/>
          </a:xfrm>
          <a:prstGeom prst="rightArrow">
            <a:avLst>
              <a:gd name="adj1" fmla="val 50000"/>
              <a:gd name="adj2" fmla="val 62340"/>
            </a:avLst>
          </a:prstGeom>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Arial"/>
              <a:ea typeface="+mn-ea"/>
              <a:cs typeface="+mn-cs"/>
            </a:endParaRPr>
          </a:p>
        </p:txBody>
      </p:sp>
      <p:sp>
        <p:nvSpPr>
          <p:cNvPr id="6" name="Strzałka w prawo 5">
            <a:extLst>
              <a:ext uri="{FF2B5EF4-FFF2-40B4-BE49-F238E27FC236}">
                <a16:creationId xmlns:a16="http://schemas.microsoft.com/office/drawing/2014/main" id="{042F201E-0D7E-3515-2AB0-6F6280F5E721}"/>
              </a:ext>
            </a:extLst>
          </p:cNvPr>
          <p:cNvSpPr/>
          <p:nvPr/>
        </p:nvSpPr>
        <p:spPr>
          <a:xfrm>
            <a:off x="4975167" y="3648063"/>
            <a:ext cx="482494" cy="504949"/>
          </a:xfrm>
          <a:prstGeom prst="rightArrow">
            <a:avLst>
              <a:gd name="adj1" fmla="val 50000"/>
              <a:gd name="adj2" fmla="val 62340"/>
            </a:avLst>
          </a:prstGeom>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Arial"/>
              <a:ea typeface="+mn-ea"/>
              <a:cs typeface="+mn-cs"/>
            </a:endParaRPr>
          </a:p>
        </p:txBody>
      </p:sp>
      <p:sp>
        <p:nvSpPr>
          <p:cNvPr id="93190" name="Prostokąt 3">
            <a:extLst>
              <a:ext uri="{FF2B5EF4-FFF2-40B4-BE49-F238E27FC236}">
                <a16:creationId xmlns:a16="http://schemas.microsoft.com/office/drawing/2014/main" id="{97C6E3C5-D8F6-3376-27D9-433974900591}"/>
              </a:ext>
            </a:extLst>
          </p:cNvPr>
          <p:cNvSpPr>
            <a:spLocks noChangeArrowheads="1"/>
          </p:cNvSpPr>
          <p:nvPr/>
        </p:nvSpPr>
        <p:spPr bwMode="auto">
          <a:xfrm>
            <a:off x="370799" y="4875983"/>
            <a:ext cx="1884848" cy="3385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anchor="t">
            <a:spAutoFit/>
          </a:bodyPr>
          <a:lstStyle>
            <a:lvl1pPr>
              <a:lnSpc>
                <a:spcPct val="90000"/>
              </a:lnSpc>
              <a:spcBef>
                <a:spcPts val="1000"/>
              </a:spcBef>
              <a:buFont typeface="Arial" panose="020B0604020202020204" pitchFamily="34" charset="0"/>
              <a:buChar char="•"/>
              <a:defRPr sz="2800">
                <a:solidFill>
                  <a:schemeClr val="tx1"/>
                </a:solidFill>
                <a:latin typeface="Arial" panose="020B060402020202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Arial" panose="020B060402020202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Arial" panose="020B060402020202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Arial" panose="020B060402020202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Arial" panose="020B060402020202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Arial" panose="020B060402020202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Arial" panose="020B060402020202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Arial" panose="020B060402020202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Arial" panose="020B0604020202020204" pitchFamily="34" charset="0"/>
              </a:defRPr>
            </a:lvl9pPr>
          </a:lstStyle>
          <a:p>
            <a:pPr marL="0" marR="0" lvl="0" indent="0" algn="ctr" defTabSz="914400" rtl="0" eaLnBrk="1" fontAlgn="auto" latinLnBrk="0" hangingPunct="1">
              <a:lnSpc>
                <a:spcPct val="100000"/>
              </a:lnSpc>
              <a:spcBef>
                <a:spcPct val="0"/>
              </a:spcBef>
              <a:spcAft>
                <a:spcPts val="0"/>
              </a:spcAft>
              <a:buClrTx/>
              <a:buSzTx/>
              <a:buFont typeface="Arial" panose="020B0604020202020204" pitchFamily="34" charset="0"/>
              <a:buNone/>
              <a:tabLst/>
              <a:defRPr/>
            </a:pPr>
            <a:r>
              <a:rPr kumimoji="0" lang="cs-CZ" sz="1600" b="1" i="0" u="none" strike="noStrike" cap="none" normalizeH="0" baseline="0" noProof="0">
                <a:ln>
                  <a:noFill/>
                </a:ln>
                <a:solidFill>
                  <a:srgbClr val="4D5154"/>
                </a:solidFill>
                <a:effectLst/>
                <a:uLnTx/>
                <a:uFillTx/>
                <a:latin typeface="Arial"/>
                <a:ea typeface="Arial"/>
                <a:cs typeface="Arial"/>
              </a:rPr>
              <a:t>Kokosová skořápka</a:t>
            </a:r>
          </a:p>
        </p:txBody>
      </p:sp>
      <p:sp>
        <p:nvSpPr>
          <p:cNvPr id="93191" name="Prostokąt 8">
            <a:extLst>
              <a:ext uri="{FF2B5EF4-FFF2-40B4-BE49-F238E27FC236}">
                <a16:creationId xmlns:a16="http://schemas.microsoft.com/office/drawing/2014/main" id="{FAF6C80A-EAD8-CE90-1B22-FCF244FC62DD}"/>
              </a:ext>
            </a:extLst>
          </p:cNvPr>
          <p:cNvSpPr>
            <a:spLocks noChangeArrowheads="1"/>
          </p:cNvSpPr>
          <p:nvPr/>
        </p:nvSpPr>
        <p:spPr bwMode="auto">
          <a:xfrm>
            <a:off x="2981300" y="4860297"/>
            <a:ext cx="1884848" cy="3385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lnSpc>
                <a:spcPct val="90000"/>
              </a:lnSpc>
              <a:spcBef>
                <a:spcPts val="1000"/>
              </a:spcBef>
              <a:buFont typeface="Arial" panose="020B0604020202020204" pitchFamily="34" charset="0"/>
              <a:buChar char="•"/>
              <a:defRPr sz="2800">
                <a:solidFill>
                  <a:schemeClr val="tx1"/>
                </a:solidFill>
                <a:latin typeface="Arial" panose="020B060402020202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Arial" panose="020B060402020202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Arial" panose="020B060402020202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Arial" panose="020B060402020202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Arial" panose="020B060402020202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Arial" panose="020B060402020202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Arial" panose="020B060402020202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Arial" panose="020B060402020202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Arial" panose="020B0604020202020204" pitchFamily="34" charset="0"/>
              </a:defRPr>
            </a:lvl9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cs-CZ" sz="1600" b="1" i="0" u="none" strike="noStrike" cap="none" normalizeH="0" baseline="0" noProof="0">
                <a:ln>
                  <a:noFill/>
                </a:ln>
                <a:solidFill>
                  <a:srgbClr val="4D5154"/>
                </a:solidFill>
                <a:effectLst/>
                <a:uLnTx/>
                <a:uFillTx/>
                <a:latin typeface="Arial" panose="020B0604020202020204" pitchFamily="34" charset="0"/>
                <a:ea typeface="Arial"/>
                <a:cs typeface="+mn-cs"/>
              </a:rPr>
              <a:t>Aktivní uhlík</a:t>
            </a:r>
          </a:p>
        </p:txBody>
      </p:sp>
      <p:sp>
        <p:nvSpPr>
          <p:cNvPr id="93192" name="Prostokąt 9">
            <a:extLst>
              <a:ext uri="{FF2B5EF4-FFF2-40B4-BE49-F238E27FC236}">
                <a16:creationId xmlns:a16="http://schemas.microsoft.com/office/drawing/2014/main" id="{11B2185F-2164-90CD-246E-A7E7BC8FBC15}"/>
              </a:ext>
            </a:extLst>
          </p:cNvPr>
          <p:cNvSpPr>
            <a:spLocks noChangeArrowheads="1"/>
          </p:cNvSpPr>
          <p:nvPr/>
        </p:nvSpPr>
        <p:spPr bwMode="auto">
          <a:xfrm>
            <a:off x="4485846" y="5587631"/>
            <a:ext cx="3399722"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lnSpc>
                <a:spcPct val="90000"/>
              </a:lnSpc>
              <a:spcBef>
                <a:spcPts val="1000"/>
              </a:spcBef>
              <a:buFont typeface="Arial" panose="020B0604020202020204" pitchFamily="34" charset="0"/>
              <a:buChar char="•"/>
              <a:defRPr sz="2800">
                <a:solidFill>
                  <a:schemeClr val="tx1"/>
                </a:solidFill>
                <a:latin typeface="Arial" panose="020B060402020202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Arial" panose="020B060402020202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Arial" panose="020B060402020202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Arial" panose="020B060402020202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Arial" panose="020B060402020202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Arial" panose="020B060402020202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Arial" panose="020B060402020202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Arial" panose="020B060402020202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Arial" panose="020B0604020202020204" pitchFamily="34" charset="0"/>
              </a:defRPr>
            </a:lvl9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cs-CZ" sz="1600" b="1" i="0" u="none" strike="noStrike" cap="none" normalizeH="0" baseline="0" noProof="0" dirty="0">
                <a:ln>
                  <a:noFill/>
                </a:ln>
                <a:solidFill>
                  <a:srgbClr val="4D5154"/>
                </a:solidFill>
                <a:effectLst/>
                <a:uLnTx/>
                <a:uFillTx/>
                <a:latin typeface="Arial" panose="020B0604020202020204" pitchFamily="34" charset="0"/>
                <a:ea typeface="Arial"/>
                <a:cs typeface="+mn-cs"/>
              </a:rPr>
              <a:t>Blok lisovaného </a:t>
            </a:r>
            <a:br>
              <a:rPr kumimoji="0" lang="en-US" sz="1600" b="1" i="0" u="none" strike="noStrike" cap="none" normalizeH="0" baseline="0" noProof="0" dirty="0">
                <a:ln>
                  <a:noFill/>
                </a:ln>
                <a:solidFill>
                  <a:srgbClr val="4D5154"/>
                </a:solidFill>
                <a:effectLst/>
                <a:uLnTx/>
                <a:uFillTx/>
                <a:latin typeface="Arial" panose="020B0604020202020204" pitchFamily="34" charset="0"/>
                <a:ea typeface="Arial"/>
                <a:cs typeface="+mn-cs"/>
              </a:rPr>
            </a:br>
            <a:r>
              <a:rPr kumimoji="0" lang="cs-CZ" sz="1600" b="1" i="0" u="none" strike="noStrike" cap="none" normalizeH="0" baseline="0" noProof="0" dirty="0">
                <a:ln>
                  <a:noFill/>
                </a:ln>
                <a:solidFill>
                  <a:srgbClr val="4D5154"/>
                </a:solidFill>
                <a:effectLst/>
                <a:uLnTx/>
                <a:uFillTx/>
                <a:latin typeface="Arial" panose="020B0604020202020204" pitchFamily="34" charset="0"/>
                <a:ea typeface="Arial"/>
                <a:cs typeface="+mn-cs"/>
              </a:rPr>
              <a:t>aktivního uhlíku</a:t>
            </a:r>
          </a:p>
        </p:txBody>
      </p:sp>
      <p:pic>
        <p:nvPicPr>
          <p:cNvPr id="9" name="Picture 14" descr="碳.png">
            <a:extLst>
              <a:ext uri="{FF2B5EF4-FFF2-40B4-BE49-F238E27FC236}">
                <a16:creationId xmlns:a16="http://schemas.microsoft.com/office/drawing/2014/main" id="{5359CE92-CB63-96FB-DFB5-B21FDAC3834E}"/>
              </a:ext>
            </a:extLst>
          </p:cNvPr>
          <p:cNvPicPr>
            <a:picLocks noChangeAspect="1"/>
          </p:cNvPicPr>
          <p:nvPr/>
        </p:nvPicPr>
        <p:blipFill>
          <a:blip r:embed="rId6" cstate="screen">
            <a:extLst>
              <a:ext uri="{28A0092B-C50C-407E-A947-70E740481C1C}">
                <a14:useLocalDpi xmlns:a14="http://schemas.microsoft.com/office/drawing/2010/main"/>
              </a:ext>
            </a:extLst>
          </a:blip>
          <a:srcRect/>
          <a:stretch>
            <a:fillRect/>
          </a:stretch>
        </p:blipFill>
        <p:spPr bwMode="auto">
          <a:xfrm>
            <a:off x="10295826" y="3127470"/>
            <a:ext cx="1528122" cy="15196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5" name="矩形 16">
            <a:extLst>
              <a:ext uri="{FF2B5EF4-FFF2-40B4-BE49-F238E27FC236}">
                <a16:creationId xmlns:a16="http://schemas.microsoft.com/office/drawing/2014/main" id="{65C379DC-3DCB-880E-B4FF-0F435F13CD43}"/>
              </a:ext>
            </a:extLst>
          </p:cNvPr>
          <p:cNvSpPr>
            <a:spLocks noChangeArrowheads="1"/>
          </p:cNvSpPr>
          <p:nvPr/>
        </p:nvSpPr>
        <p:spPr bwMode="auto">
          <a:xfrm>
            <a:off x="8513931" y="4857758"/>
            <a:ext cx="2566630" cy="3385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anchor="t">
            <a:spAutoFit/>
          </a:bodyPr>
          <a:lstStyle>
            <a:lvl1pPr marL="342900" indent="-342900" eaLnBrk="0" hangingPunct="0">
              <a:defRPr>
                <a:solidFill>
                  <a:schemeClr val="tx1"/>
                </a:solidFill>
                <a:latin typeface="Arial" panose="020B0604020202020204" pitchFamily="34" charset="0"/>
                <a:ea typeface="MS PGothic" panose="020B0600070205080204" pitchFamily="34" charset="-128"/>
              </a:defRPr>
            </a:lvl1pPr>
            <a:lvl2pPr eaLnBrk="0" hangingPunct="0">
              <a:defRPr>
                <a:solidFill>
                  <a:schemeClr val="tx1"/>
                </a:solidFill>
                <a:latin typeface="Arial" panose="020B0604020202020204" pitchFamily="34" charset="0"/>
                <a:ea typeface="MS PGothic" panose="020B0600070205080204" pitchFamily="34" charset="-128"/>
              </a:defRPr>
            </a:lvl2pPr>
            <a:lvl3pPr marL="1143000" indent="-228600" eaLnBrk="0" hangingPunct="0">
              <a:defRPr>
                <a:solidFill>
                  <a:schemeClr val="tx1"/>
                </a:solidFill>
                <a:latin typeface="Arial" panose="020B0604020202020204" pitchFamily="34" charset="0"/>
                <a:ea typeface="MS PGothic" panose="020B0600070205080204" pitchFamily="34" charset="-128"/>
              </a:defRPr>
            </a:lvl3pPr>
            <a:lvl4pPr marL="1600200" indent="-228600" eaLnBrk="0" hangingPunct="0">
              <a:defRPr>
                <a:solidFill>
                  <a:schemeClr val="tx1"/>
                </a:solidFill>
                <a:latin typeface="Arial" panose="020B0604020202020204" pitchFamily="34" charset="0"/>
                <a:ea typeface="MS PGothic" panose="020B0600070205080204" pitchFamily="34" charset="-128"/>
              </a:defRPr>
            </a:lvl4pPr>
            <a:lvl5pPr marL="2057400" indent="-228600" eaLnBrk="0" hangingPunct="0">
              <a:defRPr>
                <a:solidFill>
                  <a:schemeClr val="tx1"/>
                </a:solidFill>
                <a:latin typeface="Arial" panose="020B0604020202020204" pitchFamily="34" charset="0"/>
                <a:ea typeface="MS PGothic" panose="020B0600070205080204" pitchFamily="34" charset="-128"/>
              </a:defRPr>
            </a:lvl5pPr>
            <a:lvl6pPr marL="2514600" indent="-228600" defTabSz="4572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defTabSz="4572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defTabSz="4572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defTabSz="4572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pPr marL="0" marR="0" lvl="1" indent="0" algn="l" defTabSz="914400" rtl="0" eaLnBrk="1" fontAlgn="auto" latinLnBrk="0" hangingPunct="1">
              <a:lnSpc>
                <a:spcPct val="100000"/>
              </a:lnSpc>
              <a:spcBef>
                <a:spcPts val="0"/>
              </a:spcBef>
              <a:spcAft>
                <a:spcPts val="0"/>
              </a:spcAft>
              <a:buClrTx/>
              <a:buSzTx/>
              <a:buFontTx/>
              <a:buNone/>
              <a:tabLst/>
              <a:defRPr/>
            </a:pPr>
            <a:r>
              <a:rPr kumimoji="0" lang="cs-CZ" sz="1600" b="1" i="0" u="none" strike="noStrike" cap="none" normalizeH="0" baseline="0" noProof="0" dirty="0">
                <a:ln>
                  <a:noFill/>
                </a:ln>
                <a:solidFill>
                  <a:srgbClr val="4D5154"/>
                </a:solidFill>
                <a:effectLst/>
                <a:uLnTx/>
                <a:uFillTx/>
                <a:latin typeface="Arial"/>
                <a:ea typeface="Arial"/>
                <a:cs typeface="Arial"/>
              </a:rPr>
              <a:t>Zachycení kontaminantů</a:t>
            </a:r>
          </a:p>
        </p:txBody>
      </p:sp>
      <p:pic>
        <p:nvPicPr>
          <p:cNvPr id="23" name="Picture 4">
            <a:extLst>
              <a:ext uri="{FF2B5EF4-FFF2-40B4-BE49-F238E27FC236}">
                <a16:creationId xmlns:a16="http://schemas.microsoft.com/office/drawing/2014/main" id="{29CD3405-8987-C4BB-D460-C712C0677F84}"/>
              </a:ext>
            </a:extLst>
          </p:cNvPr>
          <p:cNvPicPr>
            <a:picLocks noChangeAspect="1" noChangeArrowheads="1"/>
          </p:cNvPicPr>
          <p:nvPr/>
        </p:nvPicPr>
        <p:blipFill rotWithShape="1">
          <a:blip r:embed="rId7" cstate="screen">
            <a:extLst>
              <a:ext uri="{28A0092B-C50C-407E-A947-70E740481C1C}">
                <a14:useLocalDpi xmlns:a14="http://schemas.microsoft.com/office/drawing/2010/main"/>
              </a:ext>
            </a:extLst>
          </a:blip>
          <a:srcRect l="8462" t="20796" r="18719" b="23864"/>
          <a:stretch/>
        </p:blipFill>
        <p:spPr bwMode="auto">
          <a:xfrm rot="11918305">
            <a:off x="7616551" y="3040924"/>
            <a:ext cx="1670548" cy="1624063"/>
          </a:xfrm>
          <a:prstGeom prst="ellipse">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4" name="Slide Number Placeholder 5">
            <a:extLst>
              <a:ext uri="{FF2B5EF4-FFF2-40B4-BE49-F238E27FC236}">
                <a16:creationId xmlns:a16="http://schemas.microsoft.com/office/drawing/2014/main" id="{35B4DF23-A118-6B7A-6AFB-CE2038885159}"/>
              </a:ext>
            </a:extLst>
          </p:cNvPr>
          <p:cNvSpPr txBox="1">
            <a:spLocks/>
          </p:cNvSpPr>
          <p:nvPr/>
        </p:nvSpPr>
        <p:spPr>
          <a:xfrm>
            <a:off x="11325662" y="6354309"/>
            <a:ext cx="594694" cy="365125"/>
          </a:xfrm>
          <a:prstGeom prst="rect">
            <a:avLst/>
          </a:prstGeom>
        </p:spPr>
        <p:txBody>
          <a:bodyPr vert="horz" lIns="91440" tIns="45720" rIns="91440" bIns="45720" rtlCol="0" anchor="ctr"/>
          <a:lstStyle>
            <a:defPPr>
              <a:defRPr lang="en-US"/>
            </a:defPPr>
            <a:lvl1pPr marL="0" algn="r" defTabSz="914400" rtl="0" eaLnBrk="1" latinLnBrk="0" hangingPunct="1">
              <a:defRPr sz="1050" kern="1200">
                <a:solidFill>
                  <a:schemeClr val="bg1"/>
                </a:solidFill>
                <a:latin typeface="Arial" panose="020B0604020202020204" pitchFamily="34" charset="0"/>
                <a:ea typeface="+mn-ea"/>
                <a:cs typeface="Arial" panose="020B0604020202020204" pitchFamily="34"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974B82FF-0493-9B4A-98F3-E62EA06F0810}" type="slidenum">
              <a:rPr kumimoji="0" lang="en-US" sz="8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pPr marL="0" marR="0" lvl="0" indent="0" algn="r" defTabSz="914400" rtl="0" eaLnBrk="1" fontAlgn="auto" latinLnBrk="0" hangingPunct="1">
                <a:lnSpc>
                  <a:spcPct val="100000"/>
                </a:lnSpc>
                <a:spcBef>
                  <a:spcPts val="0"/>
                </a:spcBef>
                <a:spcAft>
                  <a:spcPts val="0"/>
                </a:spcAft>
                <a:buClrTx/>
                <a:buSzTx/>
                <a:buFontTx/>
                <a:buNone/>
                <a:tabLst/>
                <a:defRPr/>
              </a:pPr>
              <a:t>15</a:t>
            </a:fld>
            <a:endParaRPr kumimoji="0" lang="en-US" sz="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pic>
        <p:nvPicPr>
          <p:cNvPr id="26" name="Graphic 25">
            <a:extLst>
              <a:ext uri="{FF2B5EF4-FFF2-40B4-BE49-F238E27FC236}">
                <a16:creationId xmlns:a16="http://schemas.microsoft.com/office/drawing/2014/main" id="{BCCBDCD0-33F4-77B2-9748-A5BBAD5C7A87}"/>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265900" y="6332952"/>
            <a:ext cx="916000" cy="380675"/>
          </a:xfrm>
          <a:prstGeom prst="rect">
            <a:avLst/>
          </a:prstGeom>
        </p:spPr>
      </p:pic>
      <p:pic>
        <p:nvPicPr>
          <p:cNvPr id="29" name="Picture 28" descr="A close-up of a black cylinder&#10;&#10;Description automatically generated with low confidence">
            <a:extLst>
              <a:ext uri="{FF2B5EF4-FFF2-40B4-BE49-F238E27FC236}">
                <a16:creationId xmlns:a16="http://schemas.microsoft.com/office/drawing/2014/main" id="{E3B56794-BE84-2957-0D35-4E4697DDB245}"/>
              </a:ext>
            </a:extLst>
          </p:cNvPr>
          <p:cNvPicPr>
            <a:picLocks noChangeAspect="1"/>
          </p:cNvPicPr>
          <p:nvPr/>
        </p:nvPicPr>
        <p:blipFill>
          <a:blip r:embed="rId10" cstate="screen">
            <a:extLst>
              <a:ext uri="{28A0092B-C50C-407E-A947-70E740481C1C}">
                <a14:useLocalDpi xmlns:a14="http://schemas.microsoft.com/office/drawing/2010/main"/>
              </a:ext>
            </a:extLst>
          </a:blip>
          <a:stretch>
            <a:fillRect/>
          </a:stretch>
        </p:blipFill>
        <p:spPr>
          <a:xfrm>
            <a:off x="5536963" y="2162794"/>
            <a:ext cx="1300356" cy="3442483"/>
          </a:xfrm>
          <a:prstGeom prst="rect">
            <a:avLst/>
          </a:prstGeom>
        </p:spPr>
      </p:pic>
      <p:sp>
        <p:nvSpPr>
          <p:cNvPr id="11" name="Prostokąt 9">
            <a:extLst>
              <a:ext uri="{FF2B5EF4-FFF2-40B4-BE49-F238E27FC236}">
                <a16:creationId xmlns:a16="http://schemas.microsoft.com/office/drawing/2014/main" id="{90348E0F-60B5-C4E6-7F56-81C3E84C11AA}"/>
              </a:ext>
            </a:extLst>
          </p:cNvPr>
          <p:cNvSpPr/>
          <p:nvPr/>
        </p:nvSpPr>
        <p:spPr>
          <a:xfrm>
            <a:off x="3011649" y="3055946"/>
            <a:ext cx="1713959" cy="1695202"/>
          </a:xfrm>
          <a:prstGeom prst="ellipse">
            <a:avLst/>
          </a:prstGeom>
          <a:blipFill>
            <a:blip r:embed="rId5" cstate="screen">
              <a:extLst>
                <a:ext uri="{28A0092B-C50C-407E-A947-70E740481C1C}">
                  <a14:useLocalDpi xmlns:a14="http://schemas.microsoft.com/office/drawing/2010/main"/>
                </a:ext>
              </a:extLst>
            </a:blip>
            <a:stretch>
              <a:fillRect l="-106648" t="-58087" r="-107570" b="-109807"/>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l-PL" sz="1800" b="0" i="0" u="none" strike="noStrike" kern="1200" cap="none" spc="0" normalizeH="0" baseline="0" noProof="0">
              <a:ln>
                <a:noFill/>
              </a:ln>
              <a:solidFill>
                <a:prstClr val="white"/>
              </a:solidFill>
              <a:effectLst/>
              <a:uLnTx/>
              <a:uFillTx/>
              <a:latin typeface="Arial"/>
              <a:ea typeface="+mn-ea"/>
              <a:cs typeface="+mn-cs"/>
            </a:endParaRPr>
          </a:p>
        </p:txBody>
      </p:sp>
      <p:sp>
        <p:nvSpPr>
          <p:cNvPr id="12" name="Strzałka w prawo 11">
            <a:extLst>
              <a:ext uri="{FF2B5EF4-FFF2-40B4-BE49-F238E27FC236}">
                <a16:creationId xmlns:a16="http://schemas.microsoft.com/office/drawing/2014/main" id="{3C70B8C9-1EA9-9CDC-A19F-8DC4713BE471}"/>
              </a:ext>
            </a:extLst>
          </p:cNvPr>
          <p:cNvSpPr/>
          <p:nvPr/>
        </p:nvSpPr>
        <p:spPr>
          <a:xfrm>
            <a:off x="6898559" y="3648063"/>
            <a:ext cx="482494" cy="504949"/>
          </a:xfrm>
          <a:prstGeom prst="rightArrow">
            <a:avLst>
              <a:gd name="adj1" fmla="val 50000"/>
              <a:gd name="adj2" fmla="val 62340"/>
            </a:avLst>
          </a:prstGeom>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Arial"/>
              <a:ea typeface="+mn-ea"/>
              <a:cs typeface="+mn-cs"/>
            </a:endParaRPr>
          </a:p>
        </p:txBody>
      </p:sp>
      <p:sp>
        <p:nvSpPr>
          <p:cNvPr id="13" name="Strzałka w prawo 12">
            <a:extLst>
              <a:ext uri="{FF2B5EF4-FFF2-40B4-BE49-F238E27FC236}">
                <a16:creationId xmlns:a16="http://schemas.microsoft.com/office/drawing/2014/main" id="{8511BDC4-D528-6FDD-E385-1126FBE6602A}"/>
              </a:ext>
            </a:extLst>
          </p:cNvPr>
          <p:cNvSpPr/>
          <p:nvPr/>
        </p:nvSpPr>
        <p:spPr>
          <a:xfrm>
            <a:off x="9578697" y="3648063"/>
            <a:ext cx="482494" cy="504949"/>
          </a:xfrm>
          <a:prstGeom prst="rightArrow">
            <a:avLst>
              <a:gd name="adj1" fmla="val 50000"/>
              <a:gd name="adj2" fmla="val 62340"/>
            </a:avLst>
          </a:prstGeom>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Arial"/>
              <a:ea typeface="+mn-ea"/>
              <a:cs typeface="+mn-cs"/>
            </a:endParaRPr>
          </a:p>
        </p:txBody>
      </p:sp>
    </p:spTree>
    <p:extLst>
      <p:ext uri="{BB962C8B-B14F-4D97-AF65-F5344CB8AC3E}">
        <p14:creationId xmlns:p14="http://schemas.microsoft.com/office/powerpoint/2010/main" val="7323060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p:nvPr/>
        </p:nvSpPr>
        <p:spPr>
          <a:xfrm>
            <a:off x="0" y="0"/>
            <a:ext cx="12192000" cy="6858000"/>
          </a:xfrm>
          <a:custGeom>
            <a:avLst/>
            <a:gdLst/>
            <a:ahLst/>
            <a:cxnLst/>
            <a:rect l="l" t="t" r="r" b="b"/>
            <a:pathLst>
              <a:path w="12192000" h="6858000">
                <a:moveTo>
                  <a:pt x="12192000" y="0"/>
                </a:moveTo>
                <a:lnTo>
                  <a:pt x="0" y="0"/>
                </a:lnTo>
                <a:lnTo>
                  <a:pt x="0" y="6858000"/>
                </a:lnTo>
                <a:lnTo>
                  <a:pt x="12192000" y="6858000"/>
                </a:lnTo>
                <a:lnTo>
                  <a:pt x="12192000" y="0"/>
                </a:lnTo>
                <a:close/>
              </a:path>
            </a:pathLst>
          </a:custGeom>
          <a:solidFill>
            <a:srgbClr val="00A9E0"/>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0" cap="none" spc="0" normalizeH="0" baseline="0" noProof="0">
              <a:ln>
                <a:noFill/>
              </a:ln>
              <a:solidFill>
                <a:sysClr val="windowText" lastClr="000000"/>
              </a:solidFill>
              <a:effectLst/>
              <a:uLnTx/>
              <a:uFillTx/>
              <a:latin typeface="Aptos" panose="02110004020202020204"/>
              <a:ea typeface="+mn-ea"/>
              <a:cs typeface="+mn-cs"/>
            </a:endParaRPr>
          </a:p>
        </p:txBody>
      </p:sp>
      <p:grpSp>
        <p:nvGrpSpPr>
          <p:cNvPr id="3" name="object 3"/>
          <p:cNvGrpSpPr/>
          <p:nvPr/>
        </p:nvGrpSpPr>
        <p:grpSpPr>
          <a:xfrm>
            <a:off x="5338667" y="2231300"/>
            <a:ext cx="1519555" cy="1647825"/>
            <a:chOff x="5338667" y="2231300"/>
            <a:chExt cx="1519555" cy="1647825"/>
          </a:xfrm>
        </p:grpSpPr>
        <p:sp>
          <p:nvSpPr>
            <p:cNvPr id="4" name="object 4"/>
            <p:cNvSpPr/>
            <p:nvPr/>
          </p:nvSpPr>
          <p:spPr>
            <a:xfrm>
              <a:off x="5357175" y="2378261"/>
              <a:ext cx="1482725" cy="1482725"/>
            </a:xfrm>
            <a:custGeom>
              <a:avLst/>
              <a:gdLst/>
              <a:ahLst/>
              <a:cxnLst/>
              <a:rect l="l" t="t" r="r" b="b"/>
              <a:pathLst>
                <a:path w="1482725" h="1482725">
                  <a:moveTo>
                    <a:pt x="1324316" y="0"/>
                  </a:moveTo>
                  <a:lnTo>
                    <a:pt x="158124" y="0"/>
                  </a:lnTo>
                  <a:lnTo>
                    <a:pt x="107524" y="7904"/>
                  </a:lnTo>
                  <a:lnTo>
                    <a:pt x="64040" y="30037"/>
                  </a:lnTo>
                  <a:lnTo>
                    <a:pt x="30043" y="64027"/>
                  </a:lnTo>
                  <a:lnTo>
                    <a:pt x="7906" y="107503"/>
                  </a:lnTo>
                  <a:lnTo>
                    <a:pt x="0" y="158093"/>
                  </a:lnTo>
                  <a:lnTo>
                    <a:pt x="0" y="1324008"/>
                  </a:lnTo>
                  <a:lnTo>
                    <a:pt x="7906" y="1374597"/>
                  </a:lnTo>
                  <a:lnTo>
                    <a:pt x="30043" y="1418073"/>
                  </a:lnTo>
                  <a:lnTo>
                    <a:pt x="64040" y="1452063"/>
                  </a:lnTo>
                  <a:lnTo>
                    <a:pt x="107524" y="1474197"/>
                  </a:lnTo>
                  <a:lnTo>
                    <a:pt x="158124" y="1482101"/>
                  </a:lnTo>
                  <a:lnTo>
                    <a:pt x="1324316" y="1482101"/>
                  </a:lnTo>
                  <a:lnTo>
                    <a:pt x="1324316" y="1472221"/>
                  </a:lnTo>
                  <a:lnTo>
                    <a:pt x="1374915" y="1464316"/>
                  </a:lnTo>
                  <a:lnTo>
                    <a:pt x="1418400" y="1442183"/>
                  </a:lnTo>
                  <a:lnTo>
                    <a:pt x="1447653" y="1412935"/>
                  </a:lnTo>
                  <a:lnTo>
                    <a:pt x="158124" y="1412935"/>
                  </a:lnTo>
                  <a:lnTo>
                    <a:pt x="121836" y="1404444"/>
                  </a:lnTo>
                  <a:lnTo>
                    <a:pt x="90180" y="1382058"/>
                  </a:lnTo>
                  <a:lnTo>
                    <a:pt x="67789" y="1350408"/>
                  </a:lnTo>
                  <a:lnTo>
                    <a:pt x="59296" y="1314127"/>
                  </a:lnTo>
                  <a:lnTo>
                    <a:pt x="59296" y="158093"/>
                  </a:lnTo>
                  <a:lnTo>
                    <a:pt x="66245" y="123356"/>
                  </a:lnTo>
                  <a:lnTo>
                    <a:pt x="85238" y="95103"/>
                  </a:lnTo>
                  <a:lnTo>
                    <a:pt x="113497" y="76113"/>
                  </a:lnTo>
                  <a:lnTo>
                    <a:pt x="148241" y="69165"/>
                  </a:lnTo>
                  <a:lnTo>
                    <a:pt x="1455012" y="69166"/>
                  </a:lnTo>
                  <a:lnTo>
                    <a:pt x="1452396" y="64028"/>
                  </a:lnTo>
                  <a:lnTo>
                    <a:pt x="1418399" y="30037"/>
                  </a:lnTo>
                  <a:lnTo>
                    <a:pt x="1374915" y="7904"/>
                  </a:lnTo>
                  <a:lnTo>
                    <a:pt x="1324316" y="0"/>
                  </a:lnTo>
                  <a:close/>
                </a:path>
                <a:path w="1482725" h="1482725">
                  <a:moveTo>
                    <a:pt x="1455012" y="69166"/>
                  </a:moveTo>
                  <a:lnTo>
                    <a:pt x="1314433" y="69166"/>
                  </a:lnTo>
                  <a:lnTo>
                    <a:pt x="1349177" y="76113"/>
                  </a:lnTo>
                  <a:lnTo>
                    <a:pt x="1377435" y="95103"/>
                  </a:lnTo>
                  <a:lnTo>
                    <a:pt x="1396429" y="123356"/>
                  </a:lnTo>
                  <a:lnTo>
                    <a:pt x="1403378" y="158093"/>
                  </a:lnTo>
                  <a:lnTo>
                    <a:pt x="1403378" y="1324008"/>
                  </a:lnTo>
                  <a:lnTo>
                    <a:pt x="1396429" y="1358745"/>
                  </a:lnTo>
                  <a:lnTo>
                    <a:pt x="1377436" y="1386998"/>
                  </a:lnTo>
                  <a:lnTo>
                    <a:pt x="1349177" y="1405988"/>
                  </a:lnTo>
                  <a:lnTo>
                    <a:pt x="1314433" y="1412935"/>
                  </a:lnTo>
                  <a:lnTo>
                    <a:pt x="1447653" y="1412935"/>
                  </a:lnTo>
                  <a:lnTo>
                    <a:pt x="1452396" y="1408193"/>
                  </a:lnTo>
                  <a:lnTo>
                    <a:pt x="1474534" y="1364717"/>
                  </a:lnTo>
                  <a:lnTo>
                    <a:pt x="1482440" y="1314127"/>
                  </a:lnTo>
                  <a:lnTo>
                    <a:pt x="1482440" y="158093"/>
                  </a:lnTo>
                  <a:lnTo>
                    <a:pt x="1474534" y="107503"/>
                  </a:lnTo>
                  <a:lnTo>
                    <a:pt x="1455012" y="69166"/>
                  </a:lnTo>
                  <a:close/>
                </a:path>
              </a:pathLst>
            </a:custGeom>
            <a:solidFill>
              <a:srgbClr val="FFFFFF"/>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0" cap="none" spc="0" normalizeH="0" baseline="0" noProof="0">
                <a:ln>
                  <a:noFill/>
                </a:ln>
                <a:solidFill>
                  <a:sysClr val="windowText" lastClr="000000"/>
                </a:solidFill>
                <a:effectLst/>
                <a:uLnTx/>
                <a:uFillTx/>
                <a:latin typeface="Aptos" panose="02110004020202020204"/>
                <a:ea typeface="+mn-ea"/>
                <a:cs typeface="+mn-cs"/>
              </a:endParaRPr>
            </a:p>
          </p:txBody>
        </p:sp>
        <p:sp>
          <p:nvSpPr>
            <p:cNvPr id="5" name="object 5"/>
            <p:cNvSpPr/>
            <p:nvPr/>
          </p:nvSpPr>
          <p:spPr>
            <a:xfrm>
              <a:off x="5357175" y="2378261"/>
              <a:ext cx="1482725" cy="1482725"/>
            </a:xfrm>
            <a:custGeom>
              <a:avLst/>
              <a:gdLst/>
              <a:ahLst/>
              <a:cxnLst/>
              <a:rect l="l" t="t" r="r" b="b"/>
              <a:pathLst>
                <a:path w="1482725" h="1482725">
                  <a:moveTo>
                    <a:pt x="1324316" y="1472221"/>
                  </a:moveTo>
                  <a:lnTo>
                    <a:pt x="1374915" y="1464316"/>
                  </a:lnTo>
                  <a:lnTo>
                    <a:pt x="1418400" y="1442183"/>
                  </a:lnTo>
                  <a:lnTo>
                    <a:pt x="1452396" y="1408193"/>
                  </a:lnTo>
                  <a:lnTo>
                    <a:pt x="1474534" y="1364717"/>
                  </a:lnTo>
                  <a:lnTo>
                    <a:pt x="1482440" y="1314127"/>
                  </a:lnTo>
                  <a:lnTo>
                    <a:pt x="1482440" y="158093"/>
                  </a:lnTo>
                  <a:lnTo>
                    <a:pt x="1474533" y="107503"/>
                  </a:lnTo>
                  <a:lnTo>
                    <a:pt x="1452396" y="64028"/>
                  </a:lnTo>
                  <a:lnTo>
                    <a:pt x="1418399" y="30037"/>
                  </a:lnTo>
                  <a:lnTo>
                    <a:pt x="1374915" y="7904"/>
                  </a:lnTo>
                  <a:lnTo>
                    <a:pt x="1324316" y="0"/>
                  </a:lnTo>
                  <a:lnTo>
                    <a:pt x="158124" y="0"/>
                  </a:lnTo>
                  <a:lnTo>
                    <a:pt x="107524" y="7904"/>
                  </a:lnTo>
                  <a:lnTo>
                    <a:pt x="64040" y="30037"/>
                  </a:lnTo>
                  <a:lnTo>
                    <a:pt x="30043" y="64027"/>
                  </a:lnTo>
                  <a:lnTo>
                    <a:pt x="7906" y="107503"/>
                  </a:lnTo>
                  <a:lnTo>
                    <a:pt x="0" y="158093"/>
                  </a:lnTo>
                  <a:lnTo>
                    <a:pt x="0" y="1324008"/>
                  </a:lnTo>
                  <a:lnTo>
                    <a:pt x="7906" y="1374598"/>
                  </a:lnTo>
                  <a:lnTo>
                    <a:pt x="30043" y="1418073"/>
                  </a:lnTo>
                  <a:lnTo>
                    <a:pt x="64040" y="1452063"/>
                  </a:lnTo>
                  <a:lnTo>
                    <a:pt x="107524" y="1474197"/>
                  </a:lnTo>
                  <a:lnTo>
                    <a:pt x="158124" y="1482101"/>
                  </a:lnTo>
                  <a:lnTo>
                    <a:pt x="1324316" y="1482101"/>
                  </a:lnTo>
                  <a:lnTo>
                    <a:pt x="1324316" y="1472221"/>
                  </a:lnTo>
                  <a:close/>
                </a:path>
                <a:path w="1482725" h="1482725">
                  <a:moveTo>
                    <a:pt x="59296" y="1314127"/>
                  </a:moveTo>
                  <a:lnTo>
                    <a:pt x="59296" y="158093"/>
                  </a:lnTo>
                  <a:lnTo>
                    <a:pt x="85238" y="95103"/>
                  </a:lnTo>
                  <a:lnTo>
                    <a:pt x="148241" y="69165"/>
                  </a:lnTo>
                  <a:lnTo>
                    <a:pt x="1314433" y="69166"/>
                  </a:lnTo>
                  <a:lnTo>
                    <a:pt x="1377435" y="95103"/>
                  </a:lnTo>
                  <a:lnTo>
                    <a:pt x="1403378" y="158093"/>
                  </a:lnTo>
                  <a:lnTo>
                    <a:pt x="1403378" y="1324008"/>
                  </a:lnTo>
                  <a:lnTo>
                    <a:pt x="1396429" y="1358745"/>
                  </a:lnTo>
                  <a:lnTo>
                    <a:pt x="1377435" y="1386998"/>
                  </a:lnTo>
                  <a:lnTo>
                    <a:pt x="1349177" y="1405988"/>
                  </a:lnTo>
                  <a:lnTo>
                    <a:pt x="1314433" y="1412935"/>
                  </a:lnTo>
                  <a:lnTo>
                    <a:pt x="158124" y="1412935"/>
                  </a:lnTo>
                  <a:lnTo>
                    <a:pt x="121836" y="1404444"/>
                  </a:lnTo>
                  <a:lnTo>
                    <a:pt x="90180" y="1382058"/>
                  </a:lnTo>
                  <a:lnTo>
                    <a:pt x="67789" y="1350408"/>
                  </a:lnTo>
                  <a:lnTo>
                    <a:pt x="59296" y="1314127"/>
                  </a:lnTo>
                  <a:close/>
                </a:path>
              </a:pathLst>
            </a:custGeom>
            <a:ln w="37017">
              <a:solidFill>
                <a:srgbClr val="FFFFFF"/>
              </a:solidFill>
            </a:ln>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0" cap="none" spc="0" normalizeH="0" baseline="0" noProof="0">
                <a:ln>
                  <a:noFill/>
                </a:ln>
                <a:solidFill>
                  <a:sysClr val="windowText" lastClr="000000"/>
                </a:solidFill>
                <a:effectLst/>
                <a:uLnTx/>
                <a:uFillTx/>
                <a:latin typeface="Aptos" panose="02110004020202020204"/>
                <a:ea typeface="+mn-ea"/>
                <a:cs typeface="+mn-cs"/>
              </a:endParaRPr>
            </a:p>
          </p:txBody>
        </p:sp>
        <p:sp>
          <p:nvSpPr>
            <p:cNvPr id="6" name="object 6"/>
            <p:cNvSpPr/>
            <p:nvPr/>
          </p:nvSpPr>
          <p:spPr>
            <a:xfrm>
              <a:off x="5762395" y="2249810"/>
              <a:ext cx="59690" cy="326390"/>
            </a:xfrm>
            <a:custGeom>
              <a:avLst/>
              <a:gdLst/>
              <a:ahLst/>
              <a:cxnLst/>
              <a:rect l="l" t="t" r="r" b="b"/>
              <a:pathLst>
                <a:path w="59689" h="326389">
                  <a:moveTo>
                    <a:pt x="29648" y="0"/>
                  </a:moveTo>
                  <a:lnTo>
                    <a:pt x="16677" y="3242"/>
                  </a:lnTo>
                  <a:lnTo>
                    <a:pt x="7412" y="11115"/>
                  </a:lnTo>
                  <a:lnTo>
                    <a:pt x="1853" y="20842"/>
                  </a:lnTo>
                  <a:lnTo>
                    <a:pt x="0" y="29642"/>
                  </a:lnTo>
                  <a:lnTo>
                    <a:pt x="0" y="296425"/>
                  </a:lnTo>
                  <a:lnTo>
                    <a:pt x="3242" y="309394"/>
                  </a:lnTo>
                  <a:lnTo>
                    <a:pt x="11118" y="318657"/>
                  </a:lnTo>
                  <a:lnTo>
                    <a:pt x="20846" y="324215"/>
                  </a:lnTo>
                  <a:lnTo>
                    <a:pt x="29648" y="326068"/>
                  </a:lnTo>
                  <a:lnTo>
                    <a:pt x="38450" y="322826"/>
                  </a:lnTo>
                  <a:lnTo>
                    <a:pt x="48178" y="314952"/>
                  </a:lnTo>
                  <a:lnTo>
                    <a:pt x="56053" y="305225"/>
                  </a:lnTo>
                  <a:lnTo>
                    <a:pt x="59296" y="296425"/>
                  </a:lnTo>
                  <a:lnTo>
                    <a:pt x="59296" y="29642"/>
                  </a:lnTo>
                  <a:lnTo>
                    <a:pt x="56053" y="16673"/>
                  </a:lnTo>
                  <a:lnTo>
                    <a:pt x="48178" y="7410"/>
                  </a:lnTo>
                  <a:lnTo>
                    <a:pt x="38450" y="1852"/>
                  </a:lnTo>
                  <a:lnTo>
                    <a:pt x="29648" y="0"/>
                  </a:lnTo>
                  <a:close/>
                </a:path>
              </a:pathLst>
            </a:custGeom>
            <a:solidFill>
              <a:srgbClr val="FFFFFF"/>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0" cap="none" spc="0" normalizeH="0" baseline="0" noProof="0">
                <a:ln>
                  <a:noFill/>
                </a:ln>
                <a:solidFill>
                  <a:sysClr val="windowText" lastClr="000000"/>
                </a:solidFill>
                <a:effectLst/>
                <a:uLnTx/>
                <a:uFillTx/>
                <a:latin typeface="Aptos" panose="02110004020202020204"/>
                <a:ea typeface="+mn-ea"/>
                <a:cs typeface="+mn-cs"/>
              </a:endParaRPr>
            </a:p>
          </p:txBody>
        </p:sp>
        <p:sp>
          <p:nvSpPr>
            <p:cNvPr id="7" name="object 7"/>
            <p:cNvSpPr/>
            <p:nvPr/>
          </p:nvSpPr>
          <p:spPr>
            <a:xfrm>
              <a:off x="5762395" y="2249810"/>
              <a:ext cx="59690" cy="326390"/>
            </a:xfrm>
            <a:custGeom>
              <a:avLst/>
              <a:gdLst/>
              <a:ahLst/>
              <a:cxnLst/>
              <a:rect l="l" t="t" r="r" b="b"/>
              <a:pathLst>
                <a:path w="59689" h="326389">
                  <a:moveTo>
                    <a:pt x="59296" y="296425"/>
                  </a:moveTo>
                  <a:lnTo>
                    <a:pt x="59296" y="29642"/>
                  </a:lnTo>
                  <a:lnTo>
                    <a:pt x="29648" y="0"/>
                  </a:lnTo>
                  <a:lnTo>
                    <a:pt x="16677" y="3242"/>
                  </a:lnTo>
                  <a:lnTo>
                    <a:pt x="7412" y="11115"/>
                  </a:lnTo>
                  <a:lnTo>
                    <a:pt x="1853" y="20842"/>
                  </a:lnTo>
                  <a:lnTo>
                    <a:pt x="0" y="29642"/>
                  </a:lnTo>
                  <a:lnTo>
                    <a:pt x="0" y="296425"/>
                  </a:lnTo>
                  <a:lnTo>
                    <a:pt x="3242" y="309394"/>
                  </a:lnTo>
                  <a:lnTo>
                    <a:pt x="11118" y="318657"/>
                  </a:lnTo>
                  <a:lnTo>
                    <a:pt x="20846" y="324215"/>
                  </a:lnTo>
                  <a:lnTo>
                    <a:pt x="29648" y="326068"/>
                  </a:lnTo>
                  <a:lnTo>
                    <a:pt x="38450" y="322826"/>
                  </a:lnTo>
                  <a:lnTo>
                    <a:pt x="48178" y="314952"/>
                  </a:lnTo>
                  <a:lnTo>
                    <a:pt x="56053" y="305225"/>
                  </a:lnTo>
                  <a:lnTo>
                    <a:pt x="59296" y="296425"/>
                  </a:lnTo>
                  <a:close/>
                </a:path>
              </a:pathLst>
            </a:custGeom>
            <a:ln w="37020">
              <a:solidFill>
                <a:srgbClr val="FFFFFF"/>
              </a:solidFill>
            </a:ln>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0" cap="none" spc="0" normalizeH="0" baseline="0" noProof="0">
                <a:ln>
                  <a:noFill/>
                </a:ln>
                <a:solidFill>
                  <a:sysClr val="windowText" lastClr="000000"/>
                </a:solidFill>
                <a:effectLst/>
                <a:uLnTx/>
                <a:uFillTx/>
                <a:latin typeface="Aptos" panose="02110004020202020204"/>
                <a:ea typeface="+mn-ea"/>
                <a:cs typeface="+mn-cs"/>
              </a:endParaRPr>
            </a:p>
          </p:txBody>
        </p:sp>
        <p:sp>
          <p:nvSpPr>
            <p:cNvPr id="8" name="object 8"/>
            <p:cNvSpPr/>
            <p:nvPr/>
          </p:nvSpPr>
          <p:spPr>
            <a:xfrm>
              <a:off x="6394891" y="2249810"/>
              <a:ext cx="59690" cy="326390"/>
            </a:xfrm>
            <a:custGeom>
              <a:avLst/>
              <a:gdLst/>
              <a:ahLst/>
              <a:cxnLst/>
              <a:rect l="l" t="t" r="r" b="b"/>
              <a:pathLst>
                <a:path w="59689" h="326389">
                  <a:moveTo>
                    <a:pt x="29648" y="0"/>
                  </a:moveTo>
                  <a:lnTo>
                    <a:pt x="20846" y="3242"/>
                  </a:lnTo>
                  <a:lnTo>
                    <a:pt x="11118" y="11115"/>
                  </a:lnTo>
                  <a:lnTo>
                    <a:pt x="3242" y="20842"/>
                  </a:lnTo>
                  <a:lnTo>
                    <a:pt x="0" y="29642"/>
                  </a:lnTo>
                  <a:lnTo>
                    <a:pt x="0" y="296425"/>
                  </a:lnTo>
                  <a:lnTo>
                    <a:pt x="3242" y="309394"/>
                  </a:lnTo>
                  <a:lnTo>
                    <a:pt x="11118" y="318657"/>
                  </a:lnTo>
                  <a:lnTo>
                    <a:pt x="20846" y="324215"/>
                  </a:lnTo>
                  <a:lnTo>
                    <a:pt x="29648" y="326068"/>
                  </a:lnTo>
                  <a:lnTo>
                    <a:pt x="38450" y="322826"/>
                  </a:lnTo>
                  <a:lnTo>
                    <a:pt x="48178" y="314952"/>
                  </a:lnTo>
                  <a:lnTo>
                    <a:pt x="56053" y="305225"/>
                  </a:lnTo>
                  <a:lnTo>
                    <a:pt x="59296" y="296425"/>
                  </a:lnTo>
                  <a:lnTo>
                    <a:pt x="59296" y="29642"/>
                  </a:lnTo>
                  <a:lnTo>
                    <a:pt x="56053" y="16673"/>
                  </a:lnTo>
                  <a:lnTo>
                    <a:pt x="48178" y="7410"/>
                  </a:lnTo>
                  <a:lnTo>
                    <a:pt x="38450" y="1852"/>
                  </a:lnTo>
                  <a:lnTo>
                    <a:pt x="29648" y="0"/>
                  </a:lnTo>
                  <a:close/>
                </a:path>
              </a:pathLst>
            </a:custGeom>
            <a:solidFill>
              <a:srgbClr val="FFFFFF"/>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0" cap="none" spc="0" normalizeH="0" baseline="0" noProof="0">
                <a:ln>
                  <a:noFill/>
                </a:ln>
                <a:solidFill>
                  <a:sysClr val="windowText" lastClr="000000"/>
                </a:solidFill>
                <a:effectLst/>
                <a:uLnTx/>
                <a:uFillTx/>
                <a:latin typeface="Aptos" panose="02110004020202020204"/>
                <a:ea typeface="+mn-ea"/>
                <a:cs typeface="+mn-cs"/>
              </a:endParaRPr>
            </a:p>
          </p:txBody>
        </p:sp>
        <p:sp>
          <p:nvSpPr>
            <p:cNvPr id="9" name="object 9"/>
            <p:cNvSpPr/>
            <p:nvPr/>
          </p:nvSpPr>
          <p:spPr>
            <a:xfrm>
              <a:off x="6394891" y="2249810"/>
              <a:ext cx="59690" cy="326390"/>
            </a:xfrm>
            <a:custGeom>
              <a:avLst/>
              <a:gdLst/>
              <a:ahLst/>
              <a:cxnLst/>
              <a:rect l="l" t="t" r="r" b="b"/>
              <a:pathLst>
                <a:path w="59689" h="326389">
                  <a:moveTo>
                    <a:pt x="59296" y="296425"/>
                  </a:moveTo>
                  <a:lnTo>
                    <a:pt x="59296" y="29642"/>
                  </a:lnTo>
                  <a:lnTo>
                    <a:pt x="29648" y="0"/>
                  </a:lnTo>
                  <a:lnTo>
                    <a:pt x="20846" y="3242"/>
                  </a:lnTo>
                  <a:lnTo>
                    <a:pt x="11118" y="11115"/>
                  </a:lnTo>
                  <a:lnTo>
                    <a:pt x="3242" y="20842"/>
                  </a:lnTo>
                  <a:lnTo>
                    <a:pt x="0" y="29642"/>
                  </a:lnTo>
                  <a:lnTo>
                    <a:pt x="0" y="296425"/>
                  </a:lnTo>
                  <a:lnTo>
                    <a:pt x="3242" y="309394"/>
                  </a:lnTo>
                  <a:lnTo>
                    <a:pt x="11118" y="318657"/>
                  </a:lnTo>
                  <a:lnTo>
                    <a:pt x="20846" y="324215"/>
                  </a:lnTo>
                  <a:lnTo>
                    <a:pt x="29648" y="326068"/>
                  </a:lnTo>
                  <a:lnTo>
                    <a:pt x="38450" y="322826"/>
                  </a:lnTo>
                  <a:lnTo>
                    <a:pt x="48178" y="314952"/>
                  </a:lnTo>
                  <a:lnTo>
                    <a:pt x="56053" y="305225"/>
                  </a:lnTo>
                  <a:lnTo>
                    <a:pt x="59296" y="296425"/>
                  </a:lnTo>
                  <a:close/>
                </a:path>
              </a:pathLst>
            </a:custGeom>
            <a:ln w="37020">
              <a:solidFill>
                <a:srgbClr val="FFFFFF"/>
              </a:solidFill>
            </a:ln>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0" cap="none" spc="0" normalizeH="0" baseline="0" noProof="0">
                <a:ln>
                  <a:noFill/>
                </a:ln>
                <a:solidFill>
                  <a:sysClr val="windowText" lastClr="000000"/>
                </a:solidFill>
                <a:effectLst/>
                <a:uLnTx/>
                <a:uFillTx/>
                <a:latin typeface="Aptos" panose="02110004020202020204"/>
                <a:ea typeface="+mn-ea"/>
                <a:cs typeface="+mn-cs"/>
              </a:endParaRPr>
            </a:p>
          </p:txBody>
        </p:sp>
        <p:sp>
          <p:nvSpPr>
            <p:cNvPr id="10" name="object 10"/>
            <p:cNvSpPr/>
            <p:nvPr/>
          </p:nvSpPr>
          <p:spPr>
            <a:xfrm>
              <a:off x="5386824" y="2694448"/>
              <a:ext cx="1413510" cy="69215"/>
            </a:xfrm>
            <a:custGeom>
              <a:avLst/>
              <a:gdLst/>
              <a:ahLst/>
              <a:cxnLst/>
              <a:rect l="l" t="t" r="r" b="b"/>
              <a:pathLst>
                <a:path w="1413509" h="69214">
                  <a:moveTo>
                    <a:pt x="1413234" y="0"/>
                  </a:moveTo>
                  <a:lnTo>
                    <a:pt x="0" y="0"/>
                  </a:lnTo>
                  <a:lnTo>
                    <a:pt x="0" y="69165"/>
                  </a:lnTo>
                  <a:lnTo>
                    <a:pt x="1413234" y="69166"/>
                  </a:lnTo>
                  <a:lnTo>
                    <a:pt x="1413234" y="0"/>
                  </a:lnTo>
                  <a:close/>
                </a:path>
              </a:pathLst>
            </a:custGeom>
            <a:solidFill>
              <a:srgbClr val="FFFFFF"/>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0" cap="none" spc="0" normalizeH="0" baseline="0" noProof="0">
                <a:ln>
                  <a:noFill/>
                </a:ln>
                <a:solidFill>
                  <a:sysClr val="windowText" lastClr="000000"/>
                </a:solidFill>
                <a:effectLst/>
                <a:uLnTx/>
                <a:uFillTx/>
                <a:latin typeface="Aptos" panose="02110004020202020204"/>
                <a:ea typeface="+mn-ea"/>
                <a:cs typeface="+mn-cs"/>
              </a:endParaRPr>
            </a:p>
          </p:txBody>
        </p:sp>
        <p:sp>
          <p:nvSpPr>
            <p:cNvPr id="11" name="object 11"/>
            <p:cNvSpPr/>
            <p:nvPr/>
          </p:nvSpPr>
          <p:spPr>
            <a:xfrm>
              <a:off x="5386824" y="2694448"/>
              <a:ext cx="1413510" cy="69215"/>
            </a:xfrm>
            <a:custGeom>
              <a:avLst/>
              <a:gdLst/>
              <a:ahLst/>
              <a:cxnLst/>
              <a:rect l="l" t="t" r="r" b="b"/>
              <a:pathLst>
                <a:path w="1413509" h="69214">
                  <a:moveTo>
                    <a:pt x="0" y="69165"/>
                  </a:moveTo>
                  <a:lnTo>
                    <a:pt x="1413234" y="69166"/>
                  </a:lnTo>
                  <a:lnTo>
                    <a:pt x="1413234" y="0"/>
                  </a:lnTo>
                  <a:lnTo>
                    <a:pt x="0" y="0"/>
                  </a:lnTo>
                  <a:lnTo>
                    <a:pt x="0" y="69165"/>
                  </a:lnTo>
                  <a:close/>
                </a:path>
              </a:pathLst>
            </a:custGeom>
            <a:ln w="37013">
              <a:solidFill>
                <a:srgbClr val="FFFFFF"/>
              </a:solidFill>
            </a:ln>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0" cap="none" spc="0" normalizeH="0" baseline="0" noProof="0">
                <a:ln>
                  <a:noFill/>
                </a:ln>
                <a:solidFill>
                  <a:sysClr val="windowText" lastClr="000000"/>
                </a:solidFill>
                <a:effectLst/>
                <a:uLnTx/>
                <a:uFillTx/>
                <a:latin typeface="Aptos" panose="02110004020202020204"/>
                <a:ea typeface="+mn-ea"/>
                <a:cs typeface="+mn-cs"/>
              </a:endParaRPr>
            </a:p>
          </p:txBody>
        </p:sp>
        <p:sp>
          <p:nvSpPr>
            <p:cNvPr id="12" name="object 12"/>
            <p:cNvSpPr/>
            <p:nvPr/>
          </p:nvSpPr>
          <p:spPr>
            <a:xfrm>
              <a:off x="5873576" y="3022987"/>
              <a:ext cx="519430" cy="403225"/>
            </a:xfrm>
            <a:custGeom>
              <a:avLst/>
              <a:gdLst/>
              <a:ahLst/>
              <a:cxnLst/>
              <a:rect l="l" t="t" r="r" b="b"/>
              <a:pathLst>
                <a:path w="519429" h="403225">
                  <a:moveTo>
                    <a:pt x="486725" y="0"/>
                  </a:moveTo>
                  <a:lnTo>
                    <a:pt x="472519" y="1852"/>
                  </a:lnTo>
                  <a:lnTo>
                    <a:pt x="462018" y="7410"/>
                  </a:lnTo>
                  <a:lnTo>
                    <a:pt x="195184" y="323597"/>
                  </a:lnTo>
                  <a:lnTo>
                    <a:pt x="56825" y="195146"/>
                  </a:lnTo>
                  <a:lnTo>
                    <a:pt x="7412" y="195146"/>
                  </a:lnTo>
                  <a:lnTo>
                    <a:pt x="0" y="216143"/>
                  </a:lnTo>
                  <a:lnTo>
                    <a:pt x="1853" y="229884"/>
                  </a:lnTo>
                  <a:lnTo>
                    <a:pt x="7412" y="244551"/>
                  </a:lnTo>
                  <a:lnTo>
                    <a:pt x="165536" y="402644"/>
                  </a:lnTo>
                  <a:lnTo>
                    <a:pt x="195184" y="402644"/>
                  </a:lnTo>
                  <a:lnTo>
                    <a:pt x="210008" y="401409"/>
                  </a:lnTo>
                  <a:lnTo>
                    <a:pt x="511432" y="56814"/>
                  </a:lnTo>
                  <a:lnTo>
                    <a:pt x="518844" y="32112"/>
                  </a:lnTo>
                  <a:lnTo>
                    <a:pt x="516991" y="17909"/>
                  </a:lnTo>
                  <a:lnTo>
                    <a:pt x="511432" y="7410"/>
                  </a:lnTo>
                  <a:lnTo>
                    <a:pt x="500932" y="1852"/>
                  </a:lnTo>
                  <a:lnTo>
                    <a:pt x="486725" y="0"/>
                  </a:lnTo>
                  <a:close/>
                </a:path>
              </a:pathLst>
            </a:custGeom>
            <a:solidFill>
              <a:srgbClr val="FFFFFF"/>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0" cap="none" spc="0" normalizeH="0" baseline="0" noProof="0">
                <a:ln>
                  <a:noFill/>
                </a:ln>
                <a:solidFill>
                  <a:sysClr val="windowText" lastClr="000000"/>
                </a:solidFill>
                <a:effectLst/>
                <a:uLnTx/>
                <a:uFillTx/>
                <a:latin typeface="Aptos" panose="02110004020202020204"/>
                <a:ea typeface="+mn-ea"/>
                <a:cs typeface="+mn-cs"/>
              </a:endParaRPr>
            </a:p>
          </p:txBody>
        </p:sp>
        <p:sp>
          <p:nvSpPr>
            <p:cNvPr id="13" name="object 13"/>
            <p:cNvSpPr/>
            <p:nvPr/>
          </p:nvSpPr>
          <p:spPr>
            <a:xfrm>
              <a:off x="5873576" y="3022987"/>
              <a:ext cx="519430" cy="403225"/>
            </a:xfrm>
            <a:custGeom>
              <a:avLst/>
              <a:gdLst/>
              <a:ahLst/>
              <a:cxnLst/>
              <a:rect l="l" t="t" r="r" b="b"/>
              <a:pathLst>
                <a:path w="519429" h="403225">
                  <a:moveTo>
                    <a:pt x="195184" y="402644"/>
                  </a:moveTo>
                  <a:lnTo>
                    <a:pt x="202596" y="402490"/>
                  </a:lnTo>
                  <a:lnTo>
                    <a:pt x="210008" y="401409"/>
                  </a:lnTo>
                  <a:lnTo>
                    <a:pt x="511432" y="56814"/>
                  </a:lnTo>
                  <a:lnTo>
                    <a:pt x="518844" y="32112"/>
                  </a:lnTo>
                  <a:lnTo>
                    <a:pt x="516991" y="17909"/>
                  </a:lnTo>
                  <a:lnTo>
                    <a:pt x="511432" y="7410"/>
                  </a:lnTo>
                  <a:lnTo>
                    <a:pt x="500932" y="1852"/>
                  </a:lnTo>
                  <a:lnTo>
                    <a:pt x="486725" y="0"/>
                  </a:lnTo>
                  <a:lnTo>
                    <a:pt x="472519" y="1852"/>
                  </a:lnTo>
                  <a:lnTo>
                    <a:pt x="462018" y="7410"/>
                  </a:lnTo>
                  <a:lnTo>
                    <a:pt x="195184" y="323597"/>
                  </a:lnTo>
                  <a:lnTo>
                    <a:pt x="56825" y="195146"/>
                  </a:lnTo>
                  <a:lnTo>
                    <a:pt x="47715" y="189588"/>
                  </a:lnTo>
                  <a:lnTo>
                    <a:pt x="35824" y="187736"/>
                  </a:lnTo>
                  <a:lnTo>
                    <a:pt x="22081" y="189588"/>
                  </a:lnTo>
                  <a:lnTo>
                    <a:pt x="7412" y="195146"/>
                  </a:lnTo>
                  <a:lnTo>
                    <a:pt x="1853" y="204255"/>
                  </a:lnTo>
                  <a:lnTo>
                    <a:pt x="0" y="216143"/>
                  </a:lnTo>
                  <a:lnTo>
                    <a:pt x="1853" y="229884"/>
                  </a:lnTo>
                  <a:lnTo>
                    <a:pt x="7412" y="244551"/>
                  </a:lnTo>
                  <a:lnTo>
                    <a:pt x="165536" y="402644"/>
                  </a:lnTo>
                  <a:lnTo>
                    <a:pt x="177117" y="402644"/>
                  </a:lnTo>
                  <a:lnTo>
                    <a:pt x="184066" y="402644"/>
                  </a:lnTo>
                  <a:lnTo>
                    <a:pt x="189162" y="402644"/>
                  </a:lnTo>
                  <a:lnTo>
                    <a:pt x="195184" y="402644"/>
                  </a:lnTo>
                  <a:close/>
                </a:path>
              </a:pathLst>
            </a:custGeom>
            <a:ln w="37016">
              <a:solidFill>
                <a:srgbClr val="FFFFFF"/>
              </a:solidFill>
            </a:ln>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0" cap="none" spc="0" normalizeH="0" baseline="0" noProof="0">
                <a:ln>
                  <a:noFill/>
                </a:ln>
                <a:solidFill>
                  <a:sysClr val="windowText" lastClr="000000"/>
                </a:solidFill>
                <a:effectLst/>
                <a:uLnTx/>
                <a:uFillTx/>
                <a:latin typeface="Aptos" panose="02110004020202020204"/>
                <a:ea typeface="+mn-ea"/>
                <a:cs typeface="+mn-cs"/>
              </a:endParaRPr>
            </a:p>
          </p:txBody>
        </p:sp>
      </p:grpSp>
      <p:sp>
        <p:nvSpPr>
          <p:cNvPr id="14" name="object 14"/>
          <p:cNvSpPr txBox="1"/>
          <p:nvPr/>
        </p:nvSpPr>
        <p:spPr>
          <a:xfrm>
            <a:off x="4933158" y="4344098"/>
            <a:ext cx="2310765" cy="842090"/>
          </a:xfrm>
          <a:prstGeom prst="rect">
            <a:avLst/>
          </a:prstGeom>
        </p:spPr>
        <p:txBody>
          <a:bodyPr vert="horz" wrap="square" lIns="0" tIns="6350" rIns="0" bIns="0" rtlCol="0">
            <a:spAutoFit/>
          </a:bodyPr>
          <a:lstStyle/>
          <a:p>
            <a:pPr marL="57150" marR="30480" lvl="0" algn="ctr" defTabSz="914400" rtl="0" eaLnBrk="1" fontAlgn="auto" latinLnBrk="0" hangingPunct="1">
              <a:lnSpc>
                <a:spcPct val="102299"/>
              </a:lnSpc>
              <a:spcBef>
                <a:spcPts val="50"/>
              </a:spcBef>
              <a:spcAft>
                <a:spcPts val="0"/>
              </a:spcAft>
              <a:buClrTx/>
              <a:buSzTx/>
              <a:buFontTx/>
              <a:buNone/>
              <a:tabLst/>
              <a:defRPr/>
            </a:pPr>
            <a:r>
              <a:rPr kumimoji="0" lang="cs-CZ" sz="2750" b="0" i="0" u="none" strike="noStrike" cap="none" normalizeH="0" baseline="0" noProof="0" dirty="0">
                <a:ln>
                  <a:noFill/>
                </a:ln>
                <a:solidFill>
                  <a:srgbClr val="FFFFFF"/>
                </a:solidFill>
                <a:effectLst/>
                <a:uLnTx/>
                <a:uFillTx/>
                <a:latin typeface="Arial"/>
                <a:ea typeface="Arial"/>
                <a:cs typeface="Arial"/>
              </a:rPr>
              <a:t>1 výměna filtru za rok</a:t>
            </a:r>
            <a:r>
              <a:rPr kumimoji="0" lang="cs-CZ" sz="2775" b="0" i="0" u="none" strike="noStrike" cap="none" normalizeH="0" baseline="24024" noProof="0" dirty="0">
                <a:ln>
                  <a:noFill/>
                </a:ln>
                <a:solidFill>
                  <a:srgbClr val="FFFFFF"/>
                </a:solidFill>
                <a:effectLst/>
                <a:uLnTx/>
                <a:uFillTx/>
                <a:latin typeface="Arial"/>
                <a:ea typeface="Arial"/>
                <a:cs typeface="Arial"/>
              </a:rPr>
              <a:t>*</a:t>
            </a:r>
          </a:p>
        </p:txBody>
      </p:sp>
      <p:grpSp>
        <p:nvGrpSpPr>
          <p:cNvPr id="15" name="object 15"/>
          <p:cNvGrpSpPr/>
          <p:nvPr/>
        </p:nvGrpSpPr>
        <p:grpSpPr>
          <a:xfrm>
            <a:off x="8974991" y="2307409"/>
            <a:ext cx="1505585" cy="1495425"/>
            <a:chOff x="8974991" y="2307409"/>
            <a:chExt cx="1505585" cy="1495425"/>
          </a:xfrm>
        </p:grpSpPr>
        <p:sp>
          <p:nvSpPr>
            <p:cNvPr id="16" name="object 16"/>
            <p:cNvSpPr/>
            <p:nvPr/>
          </p:nvSpPr>
          <p:spPr>
            <a:xfrm>
              <a:off x="8986558" y="2318976"/>
              <a:ext cx="1482725" cy="1472565"/>
            </a:xfrm>
            <a:custGeom>
              <a:avLst/>
              <a:gdLst/>
              <a:ahLst/>
              <a:cxnLst/>
              <a:rect l="l" t="t" r="r" b="b"/>
              <a:pathLst>
                <a:path w="1482725" h="1472564">
                  <a:moveTo>
                    <a:pt x="731350" y="0"/>
                  </a:moveTo>
                  <a:lnTo>
                    <a:pt x="681982" y="1646"/>
                  </a:lnTo>
                  <a:lnTo>
                    <a:pt x="632888" y="6587"/>
                  </a:lnTo>
                  <a:lnTo>
                    <a:pt x="584344" y="14821"/>
                  </a:lnTo>
                  <a:lnTo>
                    <a:pt x="536623" y="26348"/>
                  </a:lnTo>
                  <a:lnTo>
                    <a:pt x="490000" y="41170"/>
                  </a:lnTo>
                  <a:lnTo>
                    <a:pt x="444750" y="59285"/>
                  </a:lnTo>
                  <a:lnTo>
                    <a:pt x="401101" y="79915"/>
                  </a:lnTo>
                  <a:lnTo>
                    <a:pt x="359098" y="102468"/>
                  </a:lnTo>
                  <a:lnTo>
                    <a:pt x="318741" y="127215"/>
                  </a:lnTo>
                  <a:lnTo>
                    <a:pt x="280029" y="154434"/>
                  </a:lnTo>
                  <a:lnTo>
                    <a:pt x="242962" y="184396"/>
                  </a:lnTo>
                  <a:lnTo>
                    <a:pt x="207537" y="217378"/>
                  </a:lnTo>
                  <a:lnTo>
                    <a:pt x="174549" y="252785"/>
                  </a:lnTo>
                  <a:lnTo>
                    <a:pt x="144581" y="289838"/>
                  </a:lnTo>
                  <a:lnTo>
                    <a:pt x="117357" y="328538"/>
                  </a:lnTo>
                  <a:lnTo>
                    <a:pt x="92605" y="368885"/>
                  </a:lnTo>
                  <a:lnTo>
                    <a:pt x="70048" y="410878"/>
                  </a:lnTo>
                  <a:lnTo>
                    <a:pt x="49413" y="454519"/>
                  </a:lnTo>
                  <a:lnTo>
                    <a:pt x="35458" y="495597"/>
                  </a:lnTo>
                  <a:lnTo>
                    <a:pt x="23425" y="539421"/>
                  </a:lnTo>
                  <a:lnTo>
                    <a:pt x="13588" y="585440"/>
                  </a:lnTo>
                  <a:lnTo>
                    <a:pt x="6222" y="633106"/>
                  </a:lnTo>
                  <a:lnTo>
                    <a:pt x="1605" y="681824"/>
                  </a:lnTo>
                  <a:lnTo>
                    <a:pt x="0" y="731183"/>
                  </a:lnTo>
                  <a:lnTo>
                    <a:pt x="1647" y="780541"/>
                  </a:lnTo>
                  <a:lnTo>
                    <a:pt x="6588" y="829625"/>
                  </a:lnTo>
                  <a:lnTo>
                    <a:pt x="14824" y="878160"/>
                  </a:lnTo>
                  <a:lnTo>
                    <a:pt x="26354" y="925872"/>
                  </a:lnTo>
                  <a:lnTo>
                    <a:pt x="41178" y="972486"/>
                  </a:lnTo>
                  <a:lnTo>
                    <a:pt x="59296" y="1017727"/>
                  </a:lnTo>
                  <a:lnTo>
                    <a:pt x="79931" y="1061368"/>
                  </a:lnTo>
                  <a:lnTo>
                    <a:pt x="102487" y="1103360"/>
                  </a:lnTo>
                  <a:lnTo>
                    <a:pt x="127240" y="1143705"/>
                  </a:lnTo>
                  <a:lnTo>
                    <a:pt x="154463" y="1182400"/>
                  </a:lnTo>
                  <a:lnTo>
                    <a:pt x="184432" y="1219446"/>
                  </a:lnTo>
                  <a:lnTo>
                    <a:pt x="217420" y="1254842"/>
                  </a:lnTo>
                  <a:lnTo>
                    <a:pt x="252845" y="1287823"/>
                  </a:lnTo>
                  <a:lnTo>
                    <a:pt x="289912" y="1317786"/>
                  </a:lnTo>
                  <a:lnTo>
                    <a:pt x="328624" y="1345004"/>
                  </a:lnTo>
                  <a:lnTo>
                    <a:pt x="368981" y="1369752"/>
                  </a:lnTo>
                  <a:lnTo>
                    <a:pt x="410984" y="1392304"/>
                  </a:lnTo>
                  <a:lnTo>
                    <a:pt x="454633" y="1412935"/>
                  </a:lnTo>
                  <a:lnTo>
                    <a:pt x="499883" y="1431050"/>
                  </a:lnTo>
                  <a:lnTo>
                    <a:pt x="546506" y="1445871"/>
                  </a:lnTo>
                  <a:lnTo>
                    <a:pt x="594227" y="1457399"/>
                  </a:lnTo>
                  <a:lnTo>
                    <a:pt x="642771" y="1465633"/>
                  </a:lnTo>
                  <a:lnTo>
                    <a:pt x="691865" y="1470574"/>
                  </a:lnTo>
                  <a:lnTo>
                    <a:pt x="741233" y="1472220"/>
                  </a:lnTo>
                  <a:lnTo>
                    <a:pt x="790601" y="1470574"/>
                  </a:lnTo>
                  <a:lnTo>
                    <a:pt x="839694" y="1465633"/>
                  </a:lnTo>
                  <a:lnTo>
                    <a:pt x="888239" y="1457399"/>
                  </a:lnTo>
                  <a:lnTo>
                    <a:pt x="935960" y="1445871"/>
                  </a:lnTo>
                  <a:lnTo>
                    <a:pt x="982583" y="1431050"/>
                  </a:lnTo>
                  <a:lnTo>
                    <a:pt x="1027833" y="1412935"/>
                  </a:lnTo>
                  <a:lnTo>
                    <a:pt x="1071482" y="1392304"/>
                  </a:lnTo>
                  <a:lnTo>
                    <a:pt x="1106668" y="1373412"/>
                  </a:lnTo>
                  <a:lnTo>
                    <a:pt x="731350" y="1373412"/>
                  </a:lnTo>
                  <a:lnTo>
                    <a:pt x="679035" y="1371243"/>
                  </a:lnTo>
                  <a:lnTo>
                    <a:pt x="627615" y="1364846"/>
                  </a:lnTo>
                  <a:lnTo>
                    <a:pt x="577252" y="1354383"/>
                  </a:lnTo>
                  <a:lnTo>
                    <a:pt x="528110" y="1340017"/>
                  </a:lnTo>
                  <a:lnTo>
                    <a:pt x="480350" y="1321911"/>
                  </a:lnTo>
                  <a:lnTo>
                    <a:pt x="434135" y="1300228"/>
                  </a:lnTo>
                  <a:lnTo>
                    <a:pt x="389629" y="1275131"/>
                  </a:lnTo>
                  <a:lnTo>
                    <a:pt x="346993" y="1246782"/>
                  </a:lnTo>
                  <a:lnTo>
                    <a:pt x="306391" y="1215344"/>
                  </a:lnTo>
                  <a:lnTo>
                    <a:pt x="365688" y="1156059"/>
                  </a:lnTo>
                  <a:lnTo>
                    <a:pt x="247095" y="1156059"/>
                  </a:lnTo>
                  <a:lnTo>
                    <a:pt x="215636" y="1115465"/>
                  </a:lnTo>
                  <a:lnTo>
                    <a:pt x="187269" y="1072838"/>
                  </a:lnTo>
                  <a:lnTo>
                    <a:pt x="162158" y="1028340"/>
                  </a:lnTo>
                  <a:lnTo>
                    <a:pt x="140464" y="982135"/>
                  </a:lnTo>
                  <a:lnTo>
                    <a:pt x="122350" y="934384"/>
                  </a:lnTo>
                  <a:lnTo>
                    <a:pt x="107979" y="885251"/>
                  </a:lnTo>
                  <a:lnTo>
                    <a:pt x="97512" y="834898"/>
                  </a:lnTo>
                  <a:lnTo>
                    <a:pt x="91113" y="783487"/>
                  </a:lnTo>
                  <a:lnTo>
                    <a:pt x="88944" y="731183"/>
                  </a:lnTo>
                  <a:lnTo>
                    <a:pt x="90701" y="683126"/>
                  </a:lnTo>
                  <a:lnTo>
                    <a:pt x="95887" y="636049"/>
                  </a:lnTo>
                  <a:lnTo>
                    <a:pt x="104382" y="590074"/>
                  </a:lnTo>
                  <a:lnTo>
                    <a:pt x="116063" y="545325"/>
                  </a:lnTo>
                  <a:lnTo>
                    <a:pt x="130807" y="501922"/>
                  </a:lnTo>
                  <a:lnTo>
                    <a:pt x="148491" y="459990"/>
                  </a:lnTo>
                  <a:lnTo>
                    <a:pt x="168993" y="419650"/>
                  </a:lnTo>
                  <a:lnTo>
                    <a:pt x="192190" y="381025"/>
                  </a:lnTo>
                  <a:lnTo>
                    <a:pt x="217961" y="344237"/>
                  </a:lnTo>
                  <a:lnTo>
                    <a:pt x="246181" y="309409"/>
                  </a:lnTo>
                  <a:lnTo>
                    <a:pt x="276730" y="276663"/>
                  </a:lnTo>
                  <a:lnTo>
                    <a:pt x="309484" y="246123"/>
                  </a:lnTo>
                  <a:lnTo>
                    <a:pt x="344320" y="217909"/>
                  </a:lnTo>
                  <a:lnTo>
                    <a:pt x="381117" y="192145"/>
                  </a:lnTo>
                  <a:lnTo>
                    <a:pt x="419751" y="168954"/>
                  </a:lnTo>
                  <a:lnTo>
                    <a:pt x="460100" y="148457"/>
                  </a:lnTo>
                  <a:lnTo>
                    <a:pt x="502042" y="130778"/>
                  </a:lnTo>
                  <a:lnTo>
                    <a:pt x="545454" y="116038"/>
                  </a:lnTo>
                  <a:lnTo>
                    <a:pt x="590213" y="104361"/>
                  </a:lnTo>
                  <a:lnTo>
                    <a:pt x="636197" y="95868"/>
                  </a:lnTo>
                  <a:lnTo>
                    <a:pt x="683284" y="90683"/>
                  </a:lnTo>
                  <a:lnTo>
                    <a:pt x="731350" y="88927"/>
                  </a:lnTo>
                  <a:lnTo>
                    <a:pt x="1086902" y="88927"/>
                  </a:lnTo>
                  <a:lnTo>
                    <a:pt x="1051716" y="70035"/>
                  </a:lnTo>
                  <a:lnTo>
                    <a:pt x="1008067" y="49404"/>
                  </a:lnTo>
                  <a:lnTo>
                    <a:pt x="966981" y="35452"/>
                  </a:lnTo>
                  <a:lnTo>
                    <a:pt x="923149" y="23421"/>
                  </a:lnTo>
                  <a:lnTo>
                    <a:pt x="877121" y="13586"/>
                  </a:lnTo>
                  <a:lnTo>
                    <a:pt x="829445" y="6221"/>
                  </a:lnTo>
                  <a:lnTo>
                    <a:pt x="780672" y="1601"/>
                  </a:lnTo>
                  <a:lnTo>
                    <a:pt x="731350" y="0"/>
                  </a:lnTo>
                  <a:close/>
                </a:path>
                <a:path w="1482725" h="1472564">
                  <a:moveTo>
                    <a:pt x="1326745" y="306306"/>
                  </a:moveTo>
                  <a:lnTo>
                    <a:pt x="1215605" y="306306"/>
                  </a:lnTo>
                  <a:lnTo>
                    <a:pt x="1247056" y="343973"/>
                  </a:lnTo>
                  <a:lnTo>
                    <a:pt x="1275417" y="384404"/>
                  </a:lnTo>
                  <a:lnTo>
                    <a:pt x="1300524" y="427438"/>
                  </a:lnTo>
                  <a:lnTo>
                    <a:pt x="1322214" y="472912"/>
                  </a:lnTo>
                  <a:lnTo>
                    <a:pt x="1340326" y="520662"/>
                  </a:lnTo>
                  <a:lnTo>
                    <a:pt x="1354696" y="570527"/>
                  </a:lnTo>
                  <a:lnTo>
                    <a:pt x="1365162" y="622344"/>
                  </a:lnTo>
                  <a:lnTo>
                    <a:pt x="1371560" y="675950"/>
                  </a:lnTo>
                  <a:lnTo>
                    <a:pt x="1373729" y="731183"/>
                  </a:lnTo>
                  <a:lnTo>
                    <a:pt x="1371973" y="779239"/>
                  </a:lnTo>
                  <a:lnTo>
                    <a:pt x="1366787" y="826316"/>
                  </a:lnTo>
                  <a:lnTo>
                    <a:pt x="1358293" y="872290"/>
                  </a:lnTo>
                  <a:lnTo>
                    <a:pt x="1346613" y="917039"/>
                  </a:lnTo>
                  <a:lnTo>
                    <a:pt x="1331871" y="960440"/>
                  </a:lnTo>
                  <a:lnTo>
                    <a:pt x="1314188" y="1002371"/>
                  </a:lnTo>
                  <a:lnTo>
                    <a:pt x="1293687" y="1042709"/>
                  </a:lnTo>
                  <a:lnTo>
                    <a:pt x="1270491" y="1081333"/>
                  </a:lnTo>
                  <a:lnTo>
                    <a:pt x="1244723" y="1118119"/>
                  </a:lnTo>
                  <a:lnTo>
                    <a:pt x="1216504" y="1152945"/>
                  </a:lnTo>
                  <a:lnTo>
                    <a:pt x="1185957" y="1185689"/>
                  </a:lnTo>
                  <a:lnTo>
                    <a:pt x="1153205" y="1216228"/>
                  </a:lnTo>
                  <a:lnTo>
                    <a:pt x="1118370" y="1244440"/>
                  </a:lnTo>
                  <a:lnTo>
                    <a:pt x="1081576" y="1270202"/>
                  </a:lnTo>
                  <a:lnTo>
                    <a:pt x="1042943" y="1293391"/>
                  </a:lnTo>
                  <a:lnTo>
                    <a:pt x="1002595" y="1313887"/>
                  </a:lnTo>
                  <a:lnTo>
                    <a:pt x="960655" y="1331565"/>
                  </a:lnTo>
                  <a:lnTo>
                    <a:pt x="917244" y="1346303"/>
                  </a:lnTo>
                  <a:lnTo>
                    <a:pt x="872486" y="1357979"/>
                  </a:lnTo>
                  <a:lnTo>
                    <a:pt x="826502" y="1366471"/>
                  </a:lnTo>
                  <a:lnTo>
                    <a:pt x="779416" y="1371656"/>
                  </a:lnTo>
                  <a:lnTo>
                    <a:pt x="731350" y="1373412"/>
                  </a:lnTo>
                  <a:lnTo>
                    <a:pt x="1106668" y="1373412"/>
                  </a:lnTo>
                  <a:lnTo>
                    <a:pt x="1153838" y="1345004"/>
                  </a:lnTo>
                  <a:lnTo>
                    <a:pt x="1192546" y="1317786"/>
                  </a:lnTo>
                  <a:lnTo>
                    <a:pt x="1229606" y="1287824"/>
                  </a:lnTo>
                  <a:lnTo>
                    <a:pt x="1265019" y="1254842"/>
                  </a:lnTo>
                  <a:lnTo>
                    <a:pt x="1298007" y="1219446"/>
                  </a:lnTo>
                  <a:lnTo>
                    <a:pt x="1327976" y="1182401"/>
                  </a:lnTo>
                  <a:lnTo>
                    <a:pt x="1355199" y="1143705"/>
                  </a:lnTo>
                  <a:lnTo>
                    <a:pt x="1379952" y="1103361"/>
                  </a:lnTo>
                  <a:lnTo>
                    <a:pt x="1402508" y="1061368"/>
                  </a:lnTo>
                  <a:lnTo>
                    <a:pt x="1423143" y="1017728"/>
                  </a:lnTo>
                  <a:lnTo>
                    <a:pt x="1441262" y="972486"/>
                  </a:lnTo>
                  <a:lnTo>
                    <a:pt x="1456086" y="925872"/>
                  </a:lnTo>
                  <a:lnTo>
                    <a:pt x="1467616" y="878160"/>
                  </a:lnTo>
                  <a:lnTo>
                    <a:pt x="1475851" y="829625"/>
                  </a:lnTo>
                  <a:lnTo>
                    <a:pt x="1480793" y="780541"/>
                  </a:lnTo>
                  <a:lnTo>
                    <a:pt x="1482440" y="731183"/>
                  </a:lnTo>
                  <a:lnTo>
                    <a:pt x="1472465" y="681824"/>
                  </a:lnTo>
                  <a:lnTo>
                    <a:pt x="1461942" y="632740"/>
                  </a:lnTo>
                  <a:lnTo>
                    <a:pt x="1450321" y="584205"/>
                  </a:lnTo>
                  <a:lnTo>
                    <a:pt x="1437052" y="536493"/>
                  </a:lnTo>
                  <a:lnTo>
                    <a:pt x="1421588" y="489880"/>
                  </a:lnTo>
                  <a:lnTo>
                    <a:pt x="1403378" y="444638"/>
                  </a:lnTo>
                  <a:lnTo>
                    <a:pt x="1382743" y="400998"/>
                  </a:lnTo>
                  <a:lnTo>
                    <a:pt x="1360186" y="359004"/>
                  </a:lnTo>
                  <a:lnTo>
                    <a:pt x="1335434" y="318657"/>
                  </a:lnTo>
                  <a:lnTo>
                    <a:pt x="1326745" y="306306"/>
                  </a:lnTo>
                  <a:close/>
                </a:path>
                <a:path w="1482725" h="1472564">
                  <a:moveTo>
                    <a:pt x="1086902" y="88927"/>
                  </a:moveTo>
                  <a:lnTo>
                    <a:pt x="731350" y="88927"/>
                  </a:lnTo>
                  <a:lnTo>
                    <a:pt x="783665" y="91096"/>
                  </a:lnTo>
                  <a:lnTo>
                    <a:pt x="835085" y="97493"/>
                  </a:lnTo>
                  <a:lnTo>
                    <a:pt x="885448" y="107957"/>
                  </a:lnTo>
                  <a:lnTo>
                    <a:pt x="934590" y="122324"/>
                  </a:lnTo>
                  <a:lnTo>
                    <a:pt x="982350" y="140432"/>
                  </a:lnTo>
                  <a:lnTo>
                    <a:pt x="1028565" y="162119"/>
                  </a:lnTo>
                  <a:lnTo>
                    <a:pt x="1073071" y="187221"/>
                  </a:lnTo>
                  <a:lnTo>
                    <a:pt x="1115707" y="215576"/>
                  </a:lnTo>
                  <a:lnTo>
                    <a:pt x="1156309" y="247021"/>
                  </a:lnTo>
                  <a:lnTo>
                    <a:pt x="247095" y="1156059"/>
                  </a:lnTo>
                  <a:lnTo>
                    <a:pt x="365688" y="1156059"/>
                  </a:lnTo>
                  <a:lnTo>
                    <a:pt x="1215605" y="306306"/>
                  </a:lnTo>
                  <a:lnTo>
                    <a:pt x="1326745" y="306306"/>
                  </a:lnTo>
                  <a:lnTo>
                    <a:pt x="1308210" y="279957"/>
                  </a:lnTo>
                  <a:lnTo>
                    <a:pt x="1278242" y="242904"/>
                  </a:lnTo>
                  <a:lnTo>
                    <a:pt x="1245253" y="207498"/>
                  </a:lnTo>
                  <a:lnTo>
                    <a:pt x="1209840" y="174516"/>
                  </a:lnTo>
                  <a:lnTo>
                    <a:pt x="1172780" y="144553"/>
                  </a:lnTo>
                  <a:lnTo>
                    <a:pt x="1134072" y="117335"/>
                  </a:lnTo>
                  <a:lnTo>
                    <a:pt x="1093718" y="92587"/>
                  </a:lnTo>
                  <a:lnTo>
                    <a:pt x="1086902" y="88927"/>
                  </a:lnTo>
                  <a:close/>
                </a:path>
              </a:pathLst>
            </a:custGeom>
            <a:solidFill>
              <a:srgbClr val="FFFFFF"/>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0" cap="none" spc="0" normalizeH="0" baseline="0" noProof="0">
                <a:ln>
                  <a:noFill/>
                </a:ln>
                <a:solidFill>
                  <a:sysClr val="windowText" lastClr="000000"/>
                </a:solidFill>
                <a:effectLst/>
                <a:uLnTx/>
                <a:uFillTx/>
                <a:latin typeface="Aptos" panose="02110004020202020204"/>
                <a:ea typeface="+mn-ea"/>
                <a:cs typeface="+mn-cs"/>
              </a:endParaRPr>
            </a:p>
          </p:txBody>
        </p:sp>
        <p:sp>
          <p:nvSpPr>
            <p:cNvPr id="17" name="object 17"/>
            <p:cNvSpPr/>
            <p:nvPr/>
          </p:nvSpPr>
          <p:spPr>
            <a:xfrm>
              <a:off x="8986558" y="2318976"/>
              <a:ext cx="1482725" cy="1472565"/>
            </a:xfrm>
            <a:custGeom>
              <a:avLst/>
              <a:gdLst/>
              <a:ahLst/>
              <a:cxnLst/>
              <a:rect l="l" t="t" r="r" b="b"/>
              <a:pathLst>
                <a:path w="1482725" h="1472564">
                  <a:moveTo>
                    <a:pt x="1403378" y="444638"/>
                  </a:moveTo>
                  <a:lnTo>
                    <a:pt x="1382743" y="400998"/>
                  </a:lnTo>
                  <a:lnTo>
                    <a:pt x="1360186" y="359004"/>
                  </a:lnTo>
                  <a:lnTo>
                    <a:pt x="1335434" y="318657"/>
                  </a:lnTo>
                  <a:lnTo>
                    <a:pt x="1308210" y="279957"/>
                  </a:lnTo>
                  <a:lnTo>
                    <a:pt x="1278242" y="242904"/>
                  </a:lnTo>
                  <a:lnTo>
                    <a:pt x="1245253" y="207498"/>
                  </a:lnTo>
                  <a:lnTo>
                    <a:pt x="1209840" y="174516"/>
                  </a:lnTo>
                  <a:lnTo>
                    <a:pt x="1172780" y="144553"/>
                  </a:lnTo>
                  <a:lnTo>
                    <a:pt x="1134072" y="117335"/>
                  </a:lnTo>
                  <a:lnTo>
                    <a:pt x="1093718" y="92587"/>
                  </a:lnTo>
                  <a:lnTo>
                    <a:pt x="1051716" y="70035"/>
                  </a:lnTo>
                  <a:lnTo>
                    <a:pt x="1008067" y="49404"/>
                  </a:lnTo>
                  <a:lnTo>
                    <a:pt x="966980" y="35452"/>
                  </a:lnTo>
                  <a:lnTo>
                    <a:pt x="923149" y="23421"/>
                  </a:lnTo>
                  <a:lnTo>
                    <a:pt x="877121" y="13586"/>
                  </a:lnTo>
                  <a:lnTo>
                    <a:pt x="829445" y="6221"/>
                  </a:lnTo>
                  <a:lnTo>
                    <a:pt x="780672" y="1601"/>
                  </a:lnTo>
                  <a:lnTo>
                    <a:pt x="731350" y="0"/>
                  </a:lnTo>
                  <a:lnTo>
                    <a:pt x="681982" y="1646"/>
                  </a:lnTo>
                  <a:lnTo>
                    <a:pt x="632888" y="6587"/>
                  </a:lnTo>
                  <a:lnTo>
                    <a:pt x="584344" y="14821"/>
                  </a:lnTo>
                  <a:lnTo>
                    <a:pt x="536623" y="26348"/>
                  </a:lnTo>
                  <a:lnTo>
                    <a:pt x="490000" y="41170"/>
                  </a:lnTo>
                  <a:lnTo>
                    <a:pt x="444750" y="59285"/>
                  </a:lnTo>
                  <a:lnTo>
                    <a:pt x="401101" y="79915"/>
                  </a:lnTo>
                  <a:lnTo>
                    <a:pt x="359098" y="102468"/>
                  </a:lnTo>
                  <a:lnTo>
                    <a:pt x="318741" y="127215"/>
                  </a:lnTo>
                  <a:lnTo>
                    <a:pt x="280029" y="154434"/>
                  </a:lnTo>
                  <a:lnTo>
                    <a:pt x="242962" y="184396"/>
                  </a:lnTo>
                  <a:lnTo>
                    <a:pt x="207537" y="217378"/>
                  </a:lnTo>
                  <a:lnTo>
                    <a:pt x="174549" y="252785"/>
                  </a:lnTo>
                  <a:lnTo>
                    <a:pt x="144581" y="289838"/>
                  </a:lnTo>
                  <a:lnTo>
                    <a:pt x="117357" y="328538"/>
                  </a:lnTo>
                  <a:lnTo>
                    <a:pt x="92605" y="368885"/>
                  </a:lnTo>
                  <a:lnTo>
                    <a:pt x="70048" y="410878"/>
                  </a:lnTo>
                  <a:lnTo>
                    <a:pt x="49413" y="454519"/>
                  </a:lnTo>
                  <a:lnTo>
                    <a:pt x="35458" y="495597"/>
                  </a:lnTo>
                  <a:lnTo>
                    <a:pt x="23425" y="539421"/>
                  </a:lnTo>
                  <a:lnTo>
                    <a:pt x="13588" y="585440"/>
                  </a:lnTo>
                  <a:lnTo>
                    <a:pt x="6222" y="633106"/>
                  </a:lnTo>
                  <a:lnTo>
                    <a:pt x="1601" y="681870"/>
                  </a:lnTo>
                  <a:lnTo>
                    <a:pt x="0" y="731183"/>
                  </a:lnTo>
                  <a:lnTo>
                    <a:pt x="1647" y="780541"/>
                  </a:lnTo>
                  <a:lnTo>
                    <a:pt x="6588" y="829625"/>
                  </a:lnTo>
                  <a:lnTo>
                    <a:pt x="14824" y="878160"/>
                  </a:lnTo>
                  <a:lnTo>
                    <a:pt x="26354" y="925872"/>
                  </a:lnTo>
                  <a:lnTo>
                    <a:pt x="41178" y="972486"/>
                  </a:lnTo>
                  <a:lnTo>
                    <a:pt x="59296" y="1017727"/>
                  </a:lnTo>
                  <a:lnTo>
                    <a:pt x="79931" y="1061368"/>
                  </a:lnTo>
                  <a:lnTo>
                    <a:pt x="102487" y="1103360"/>
                  </a:lnTo>
                  <a:lnTo>
                    <a:pt x="127240" y="1143705"/>
                  </a:lnTo>
                  <a:lnTo>
                    <a:pt x="154463" y="1182400"/>
                  </a:lnTo>
                  <a:lnTo>
                    <a:pt x="184432" y="1219446"/>
                  </a:lnTo>
                  <a:lnTo>
                    <a:pt x="217420" y="1254842"/>
                  </a:lnTo>
                  <a:lnTo>
                    <a:pt x="252845" y="1287823"/>
                  </a:lnTo>
                  <a:lnTo>
                    <a:pt x="289912" y="1317786"/>
                  </a:lnTo>
                  <a:lnTo>
                    <a:pt x="328624" y="1345004"/>
                  </a:lnTo>
                  <a:lnTo>
                    <a:pt x="368981" y="1369752"/>
                  </a:lnTo>
                  <a:lnTo>
                    <a:pt x="410984" y="1392304"/>
                  </a:lnTo>
                  <a:lnTo>
                    <a:pt x="454633" y="1412935"/>
                  </a:lnTo>
                  <a:lnTo>
                    <a:pt x="499883" y="1431050"/>
                  </a:lnTo>
                  <a:lnTo>
                    <a:pt x="546506" y="1445871"/>
                  </a:lnTo>
                  <a:lnTo>
                    <a:pt x="594227" y="1457399"/>
                  </a:lnTo>
                  <a:lnTo>
                    <a:pt x="642771" y="1465633"/>
                  </a:lnTo>
                  <a:lnTo>
                    <a:pt x="691865" y="1470574"/>
                  </a:lnTo>
                  <a:lnTo>
                    <a:pt x="741233" y="1472220"/>
                  </a:lnTo>
                  <a:lnTo>
                    <a:pt x="790601" y="1470574"/>
                  </a:lnTo>
                  <a:lnTo>
                    <a:pt x="839694" y="1465633"/>
                  </a:lnTo>
                  <a:lnTo>
                    <a:pt x="888239" y="1457399"/>
                  </a:lnTo>
                  <a:lnTo>
                    <a:pt x="935960" y="1445871"/>
                  </a:lnTo>
                  <a:lnTo>
                    <a:pt x="982583" y="1431050"/>
                  </a:lnTo>
                  <a:lnTo>
                    <a:pt x="1027833" y="1412935"/>
                  </a:lnTo>
                  <a:lnTo>
                    <a:pt x="1071482" y="1392304"/>
                  </a:lnTo>
                  <a:lnTo>
                    <a:pt x="1113483" y="1369752"/>
                  </a:lnTo>
                  <a:lnTo>
                    <a:pt x="1153838" y="1345004"/>
                  </a:lnTo>
                  <a:lnTo>
                    <a:pt x="1192546" y="1317786"/>
                  </a:lnTo>
                  <a:lnTo>
                    <a:pt x="1229606" y="1287824"/>
                  </a:lnTo>
                  <a:lnTo>
                    <a:pt x="1265019" y="1254842"/>
                  </a:lnTo>
                  <a:lnTo>
                    <a:pt x="1298007" y="1219446"/>
                  </a:lnTo>
                  <a:lnTo>
                    <a:pt x="1327976" y="1182401"/>
                  </a:lnTo>
                  <a:lnTo>
                    <a:pt x="1355199" y="1143705"/>
                  </a:lnTo>
                  <a:lnTo>
                    <a:pt x="1379952" y="1103361"/>
                  </a:lnTo>
                  <a:lnTo>
                    <a:pt x="1402508" y="1061368"/>
                  </a:lnTo>
                  <a:lnTo>
                    <a:pt x="1423143" y="1017728"/>
                  </a:lnTo>
                  <a:lnTo>
                    <a:pt x="1441262" y="972486"/>
                  </a:lnTo>
                  <a:lnTo>
                    <a:pt x="1456086" y="925872"/>
                  </a:lnTo>
                  <a:lnTo>
                    <a:pt x="1467616" y="878161"/>
                  </a:lnTo>
                  <a:lnTo>
                    <a:pt x="1475851" y="829625"/>
                  </a:lnTo>
                  <a:lnTo>
                    <a:pt x="1480793" y="780541"/>
                  </a:lnTo>
                  <a:lnTo>
                    <a:pt x="1482440" y="731183"/>
                  </a:lnTo>
                  <a:lnTo>
                    <a:pt x="1472465" y="681824"/>
                  </a:lnTo>
                  <a:lnTo>
                    <a:pt x="1461942" y="632740"/>
                  </a:lnTo>
                  <a:lnTo>
                    <a:pt x="1450321" y="584205"/>
                  </a:lnTo>
                  <a:lnTo>
                    <a:pt x="1437052" y="536493"/>
                  </a:lnTo>
                  <a:lnTo>
                    <a:pt x="1421587" y="489880"/>
                  </a:lnTo>
                  <a:lnTo>
                    <a:pt x="1403378" y="444638"/>
                  </a:lnTo>
                  <a:close/>
                </a:path>
                <a:path w="1482725" h="1472564">
                  <a:moveTo>
                    <a:pt x="88944" y="731183"/>
                  </a:moveTo>
                  <a:lnTo>
                    <a:pt x="90701" y="683126"/>
                  </a:lnTo>
                  <a:lnTo>
                    <a:pt x="95887" y="636049"/>
                  </a:lnTo>
                  <a:lnTo>
                    <a:pt x="104382" y="590074"/>
                  </a:lnTo>
                  <a:lnTo>
                    <a:pt x="116063" y="545325"/>
                  </a:lnTo>
                  <a:lnTo>
                    <a:pt x="130807" y="501922"/>
                  </a:lnTo>
                  <a:lnTo>
                    <a:pt x="148491" y="459990"/>
                  </a:lnTo>
                  <a:lnTo>
                    <a:pt x="168993" y="419650"/>
                  </a:lnTo>
                  <a:lnTo>
                    <a:pt x="192190" y="381025"/>
                  </a:lnTo>
                  <a:lnTo>
                    <a:pt x="217961" y="344237"/>
                  </a:lnTo>
                  <a:lnTo>
                    <a:pt x="246181" y="309409"/>
                  </a:lnTo>
                  <a:lnTo>
                    <a:pt x="276730" y="276663"/>
                  </a:lnTo>
                  <a:lnTo>
                    <a:pt x="309484" y="246123"/>
                  </a:lnTo>
                  <a:lnTo>
                    <a:pt x="344320" y="217909"/>
                  </a:lnTo>
                  <a:lnTo>
                    <a:pt x="381117" y="192145"/>
                  </a:lnTo>
                  <a:lnTo>
                    <a:pt x="419751" y="168954"/>
                  </a:lnTo>
                  <a:lnTo>
                    <a:pt x="460100" y="148457"/>
                  </a:lnTo>
                  <a:lnTo>
                    <a:pt x="502042" y="130778"/>
                  </a:lnTo>
                  <a:lnTo>
                    <a:pt x="545454" y="116038"/>
                  </a:lnTo>
                  <a:lnTo>
                    <a:pt x="590213" y="104361"/>
                  </a:lnTo>
                  <a:lnTo>
                    <a:pt x="636197" y="95868"/>
                  </a:lnTo>
                  <a:lnTo>
                    <a:pt x="683284" y="90683"/>
                  </a:lnTo>
                  <a:lnTo>
                    <a:pt x="731350" y="88927"/>
                  </a:lnTo>
                  <a:lnTo>
                    <a:pt x="783665" y="91096"/>
                  </a:lnTo>
                  <a:lnTo>
                    <a:pt x="835085" y="97493"/>
                  </a:lnTo>
                  <a:lnTo>
                    <a:pt x="885448" y="107957"/>
                  </a:lnTo>
                  <a:lnTo>
                    <a:pt x="934590" y="122324"/>
                  </a:lnTo>
                  <a:lnTo>
                    <a:pt x="982350" y="140432"/>
                  </a:lnTo>
                  <a:lnTo>
                    <a:pt x="1028565" y="162119"/>
                  </a:lnTo>
                  <a:lnTo>
                    <a:pt x="1073071" y="187221"/>
                  </a:lnTo>
                  <a:lnTo>
                    <a:pt x="1115707" y="215576"/>
                  </a:lnTo>
                  <a:lnTo>
                    <a:pt x="1156309" y="247021"/>
                  </a:lnTo>
                  <a:lnTo>
                    <a:pt x="247095" y="1156059"/>
                  </a:lnTo>
                  <a:lnTo>
                    <a:pt x="215636" y="1115465"/>
                  </a:lnTo>
                  <a:lnTo>
                    <a:pt x="187269" y="1072838"/>
                  </a:lnTo>
                  <a:lnTo>
                    <a:pt x="162158" y="1028340"/>
                  </a:lnTo>
                  <a:lnTo>
                    <a:pt x="140464" y="982135"/>
                  </a:lnTo>
                  <a:lnTo>
                    <a:pt x="122350" y="934384"/>
                  </a:lnTo>
                  <a:lnTo>
                    <a:pt x="107979" y="885251"/>
                  </a:lnTo>
                  <a:lnTo>
                    <a:pt x="97512" y="834898"/>
                  </a:lnTo>
                  <a:lnTo>
                    <a:pt x="91113" y="783487"/>
                  </a:lnTo>
                  <a:lnTo>
                    <a:pt x="88944" y="731183"/>
                  </a:lnTo>
                  <a:close/>
                </a:path>
                <a:path w="1482725" h="1472564">
                  <a:moveTo>
                    <a:pt x="731350" y="1373412"/>
                  </a:moveTo>
                  <a:lnTo>
                    <a:pt x="679035" y="1371243"/>
                  </a:lnTo>
                  <a:lnTo>
                    <a:pt x="627615" y="1364846"/>
                  </a:lnTo>
                  <a:lnTo>
                    <a:pt x="577252" y="1354383"/>
                  </a:lnTo>
                  <a:lnTo>
                    <a:pt x="528110" y="1340017"/>
                  </a:lnTo>
                  <a:lnTo>
                    <a:pt x="480350" y="1321911"/>
                  </a:lnTo>
                  <a:lnTo>
                    <a:pt x="434135" y="1300228"/>
                  </a:lnTo>
                  <a:lnTo>
                    <a:pt x="389629" y="1275131"/>
                  </a:lnTo>
                  <a:lnTo>
                    <a:pt x="346993" y="1246782"/>
                  </a:lnTo>
                  <a:lnTo>
                    <a:pt x="306391" y="1215344"/>
                  </a:lnTo>
                  <a:lnTo>
                    <a:pt x="1215605" y="306306"/>
                  </a:lnTo>
                  <a:lnTo>
                    <a:pt x="1247056" y="343973"/>
                  </a:lnTo>
                  <a:lnTo>
                    <a:pt x="1275417" y="384404"/>
                  </a:lnTo>
                  <a:lnTo>
                    <a:pt x="1300524" y="427438"/>
                  </a:lnTo>
                  <a:lnTo>
                    <a:pt x="1322214" y="472912"/>
                  </a:lnTo>
                  <a:lnTo>
                    <a:pt x="1340326" y="520662"/>
                  </a:lnTo>
                  <a:lnTo>
                    <a:pt x="1354696" y="570527"/>
                  </a:lnTo>
                  <a:lnTo>
                    <a:pt x="1365162" y="622344"/>
                  </a:lnTo>
                  <a:lnTo>
                    <a:pt x="1371560" y="675950"/>
                  </a:lnTo>
                  <a:lnTo>
                    <a:pt x="1373729" y="731183"/>
                  </a:lnTo>
                  <a:lnTo>
                    <a:pt x="1371973" y="779240"/>
                  </a:lnTo>
                  <a:lnTo>
                    <a:pt x="1366787" y="826316"/>
                  </a:lnTo>
                  <a:lnTo>
                    <a:pt x="1358293" y="872290"/>
                  </a:lnTo>
                  <a:lnTo>
                    <a:pt x="1346613" y="917039"/>
                  </a:lnTo>
                  <a:lnTo>
                    <a:pt x="1331871" y="960440"/>
                  </a:lnTo>
                  <a:lnTo>
                    <a:pt x="1314188" y="1002371"/>
                  </a:lnTo>
                  <a:lnTo>
                    <a:pt x="1293687" y="1042709"/>
                  </a:lnTo>
                  <a:lnTo>
                    <a:pt x="1270491" y="1081333"/>
                  </a:lnTo>
                  <a:lnTo>
                    <a:pt x="1244723" y="1118119"/>
                  </a:lnTo>
                  <a:lnTo>
                    <a:pt x="1216504" y="1152945"/>
                  </a:lnTo>
                  <a:lnTo>
                    <a:pt x="1185957" y="1185689"/>
                  </a:lnTo>
                  <a:lnTo>
                    <a:pt x="1153205" y="1216228"/>
                  </a:lnTo>
                  <a:lnTo>
                    <a:pt x="1118370" y="1244440"/>
                  </a:lnTo>
                  <a:lnTo>
                    <a:pt x="1081575" y="1270202"/>
                  </a:lnTo>
                  <a:lnTo>
                    <a:pt x="1042943" y="1293391"/>
                  </a:lnTo>
                  <a:lnTo>
                    <a:pt x="1002595" y="1313887"/>
                  </a:lnTo>
                  <a:lnTo>
                    <a:pt x="960655" y="1331565"/>
                  </a:lnTo>
                  <a:lnTo>
                    <a:pt x="917244" y="1346303"/>
                  </a:lnTo>
                  <a:lnTo>
                    <a:pt x="872486" y="1357979"/>
                  </a:lnTo>
                  <a:lnTo>
                    <a:pt x="826502" y="1366471"/>
                  </a:lnTo>
                  <a:lnTo>
                    <a:pt x="779416" y="1371656"/>
                  </a:lnTo>
                  <a:lnTo>
                    <a:pt x="731350" y="1373412"/>
                  </a:lnTo>
                  <a:close/>
                </a:path>
              </a:pathLst>
            </a:custGeom>
            <a:ln w="23133">
              <a:solidFill>
                <a:srgbClr val="FFFFFF"/>
              </a:solidFill>
            </a:ln>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0" cap="none" spc="0" normalizeH="0" baseline="0" noProof="0">
                <a:ln>
                  <a:noFill/>
                </a:ln>
                <a:solidFill>
                  <a:sysClr val="windowText" lastClr="000000"/>
                </a:solidFill>
                <a:effectLst/>
                <a:uLnTx/>
                <a:uFillTx/>
                <a:latin typeface="Aptos" panose="02110004020202020204"/>
                <a:ea typeface="+mn-ea"/>
                <a:cs typeface="+mn-cs"/>
              </a:endParaRPr>
            </a:p>
          </p:txBody>
        </p:sp>
      </p:grpSp>
      <p:sp>
        <p:nvSpPr>
          <p:cNvPr id="18" name="object 18"/>
          <p:cNvSpPr txBox="1"/>
          <p:nvPr/>
        </p:nvSpPr>
        <p:spPr>
          <a:xfrm>
            <a:off x="8866307" y="4344098"/>
            <a:ext cx="1795406" cy="1273747"/>
          </a:xfrm>
          <a:prstGeom prst="rect">
            <a:avLst/>
          </a:prstGeom>
        </p:spPr>
        <p:txBody>
          <a:bodyPr vert="horz" wrap="square" lIns="0" tIns="6350" rIns="0" bIns="0" rtlCol="0">
            <a:spAutoFit/>
          </a:bodyPr>
          <a:lstStyle/>
          <a:p>
            <a:pPr marR="5080" lvl="0" algn="ctr" defTabSz="914400" rtl="0" eaLnBrk="1" fontAlgn="auto" latinLnBrk="0" hangingPunct="1">
              <a:lnSpc>
                <a:spcPct val="102299"/>
              </a:lnSpc>
              <a:spcBef>
                <a:spcPts val="50"/>
              </a:spcBef>
              <a:spcAft>
                <a:spcPts val="0"/>
              </a:spcAft>
              <a:buClrTx/>
              <a:buSzTx/>
              <a:buFontTx/>
              <a:buNone/>
              <a:tabLst/>
              <a:defRPr/>
            </a:pPr>
            <a:r>
              <a:rPr kumimoji="0" lang="cs-CZ" sz="2750" b="0" i="0" u="none" strike="noStrike" cap="none" normalizeH="0" baseline="0" noProof="0" dirty="0">
                <a:ln>
                  <a:noFill/>
                </a:ln>
                <a:solidFill>
                  <a:srgbClr val="FFFFFF"/>
                </a:solidFill>
                <a:effectLst/>
                <a:uLnTx/>
                <a:uFillTx/>
                <a:latin typeface="Arial"/>
                <a:ea typeface="Arial"/>
                <a:cs typeface="Arial"/>
              </a:rPr>
              <a:t>0 kusů potřebného nářadí</a:t>
            </a:r>
          </a:p>
        </p:txBody>
      </p:sp>
      <p:sp>
        <p:nvSpPr>
          <p:cNvPr id="19" name="object 19"/>
          <p:cNvSpPr/>
          <p:nvPr/>
        </p:nvSpPr>
        <p:spPr>
          <a:xfrm>
            <a:off x="1727784" y="2190533"/>
            <a:ext cx="1502410" cy="1729739"/>
          </a:xfrm>
          <a:custGeom>
            <a:avLst/>
            <a:gdLst/>
            <a:ahLst/>
            <a:cxnLst/>
            <a:rect l="l" t="t" r="r" b="b"/>
            <a:pathLst>
              <a:path w="1502410" h="1729739">
                <a:moveTo>
                  <a:pt x="751116" y="395236"/>
                </a:moveTo>
                <a:lnTo>
                  <a:pt x="697636" y="397662"/>
                </a:lnTo>
                <a:lnTo>
                  <a:pt x="646074" y="404749"/>
                </a:lnTo>
                <a:lnTo>
                  <a:pt x="596696" y="416229"/>
                </a:lnTo>
                <a:lnTo>
                  <a:pt x="549808" y="431825"/>
                </a:lnTo>
                <a:lnTo>
                  <a:pt x="505650" y="451269"/>
                </a:lnTo>
                <a:lnTo>
                  <a:pt x="464515" y="474281"/>
                </a:lnTo>
                <a:lnTo>
                  <a:pt x="454634" y="474281"/>
                </a:lnTo>
                <a:lnTo>
                  <a:pt x="444754" y="484162"/>
                </a:lnTo>
                <a:lnTo>
                  <a:pt x="751116" y="968324"/>
                </a:lnTo>
                <a:lnTo>
                  <a:pt x="751116" y="395236"/>
                </a:lnTo>
                <a:close/>
              </a:path>
              <a:path w="1502410" h="1729739">
                <a:moveTo>
                  <a:pt x="1502206" y="978204"/>
                </a:moveTo>
                <a:lnTo>
                  <a:pt x="1500568" y="926757"/>
                </a:lnTo>
                <a:lnTo>
                  <a:pt x="1495717" y="876236"/>
                </a:lnTo>
                <a:lnTo>
                  <a:pt x="1487690" y="826744"/>
                </a:lnTo>
                <a:lnTo>
                  <a:pt x="1476590" y="778395"/>
                </a:lnTo>
                <a:lnTo>
                  <a:pt x="1462455" y="731266"/>
                </a:lnTo>
                <a:lnTo>
                  <a:pt x="1445387" y="685482"/>
                </a:lnTo>
                <a:lnTo>
                  <a:pt x="1425422" y="641134"/>
                </a:lnTo>
                <a:lnTo>
                  <a:pt x="1402651" y="598335"/>
                </a:lnTo>
                <a:lnTo>
                  <a:pt x="1393494" y="583577"/>
                </a:lnTo>
                <a:lnTo>
                  <a:pt x="1393494" y="968324"/>
                </a:lnTo>
                <a:lnTo>
                  <a:pt x="1391437" y="1021067"/>
                </a:lnTo>
                <a:lnTo>
                  <a:pt x="1385354" y="1072502"/>
                </a:lnTo>
                <a:lnTo>
                  <a:pt x="1375359" y="1122527"/>
                </a:lnTo>
                <a:lnTo>
                  <a:pt x="1361554" y="1170990"/>
                </a:lnTo>
                <a:lnTo>
                  <a:pt x="1344079" y="1217815"/>
                </a:lnTo>
                <a:lnTo>
                  <a:pt x="1323047" y="1262849"/>
                </a:lnTo>
                <a:lnTo>
                  <a:pt x="1298587" y="1305979"/>
                </a:lnTo>
                <a:lnTo>
                  <a:pt x="1270800" y="1347101"/>
                </a:lnTo>
                <a:lnTo>
                  <a:pt x="1239799" y="1386090"/>
                </a:lnTo>
                <a:lnTo>
                  <a:pt x="1205725" y="1422819"/>
                </a:lnTo>
                <a:lnTo>
                  <a:pt x="1168984" y="1456880"/>
                </a:lnTo>
                <a:lnTo>
                  <a:pt x="1129982" y="1487868"/>
                </a:lnTo>
                <a:lnTo>
                  <a:pt x="1088847" y="1515656"/>
                </a:lnTo>
                <a:lnTo>
                  <a:pt x="1045705" y="1540116"/>
                </a:lnTo>
                <a:lnTo>
                  <a:pt x="1000658" y="1561147"/>
                </a:lnTo>
                <a:lnTo>
                  <a:pt x="953833" y="1578610"/>
                </a:lnTo>
                <a:lnTo>
                  <a:pt x="905344" y="1592414"/>
                </a:lnTo>
                <a:lnTo>
                  <a:pt x="855319" y="1602409"/>
                </a:lnTo>
                <a:lnTo>
                  <a:pt x="803871" y="1608493"/>
                </a:lnTo>
                <a:lnTo>
                  <a:pt x="751116" y="1610550"/>
                </a:lnTo>
                <a:lnTo>
                  <a:pt x="698360" y="1608493"/>
                </a:lnTo>
                <a:lnTo>
                  <a:pt x="646912" y="1602409"/>
                </a:lnTo>
                <a:lnTo>
                  <a:pt x="596887" y="1592414"/>
                </a:lnTo>
                <a:lnTo>
                  <a:pt x="548398" y="1578610"/>
                </a:lnTo>
                <a:lnTo>
                  <a:pt x="501573" y="1561147"/>
                </a:lnTo>
                <a:lnTo>
                  <a:pt x="456539" y="1540116"/>
                </a:lnTo>
                <a:lnTo>
                  <a:pt x="413385" y="1515656"/>
                </a:lnTo>
                <a:lnTo>
                  <a:pt x="372249" y="1487868"/>
                </a:lnTo>
                <a:lnTo>
                  <a:pt x="333260" y="1456880"/>
                </a:lnTo>
                <a:lnTo>
                  <a:pt x="296506" y="1422819"/>
                </a:lnTo>
                <a:lnTo>
                  <a:pt x="262432" y="1386090"/>
                </a:lnTo>
                <a:lnTo>
                  <a:pt x="231432" y="1347101"/>
                </a:lnTo>
                <a:lnTo>
                  <a:pt x="203631" y="1305979"/>
                </a:lnTo>
                <a:lnTo>
                  <a:pt x="179158" y="1262849"/>
                </a:lnTo>
                <a:lnTo>
                  <a:pt x="158127" y="1217815"/>
                </a:lnTo>
                <a:lnTo>
                  <a:pt x="140652" y="1170990"/>
                </a:lnTo>
                <a:lnTo>
                  <a:pt x="126860" y="1122527"/>
                </a:lnTo>
                <a:lnTo>
                  <a:pt x="116852" y="1072502"/>
                </a:lnTo>
                <a:lnTo>
                  <a:pt x="110769" y="1021067"/>
                </a:lnTo>
                <a:lnTo>
                  <a:pt x="108712" y="968324"/>
                </a:lnTo>
                <a:lnTo>
                  <a:pt x="110769" y="915581"/>
                </a:lnTo>
                <a:lnTo>
                  <a:pt x="116852" y="864133"/>
                </a:lnTo>
                <a:lnTo>
                  <a:pt x="126860" y="814120"/>
                </a:lnTo>
                <a:lnTo>
                  <a:pt x="140652" y="765644"/>
                </a:lnTo>
                <a:lnTo>
                  <a:pt x="158127" y="718832"/>
                </a:lnTo>
                <a:lnTo>
                  <a:pt x="179158" y="673798"/>
                </a:lnTo>
                <a:lnTo>
                  <a:pt x="203631" y="630656"/>
                </a:lnTo>
                <a:lnTo>
                  <a:pt x="231432" y="589534"/>
                </a:lnTo>
                <a:lnTo>
                  <a:pt x="262432" y="550545"/>
                </a:lnTo>
                <a:lnTo>
                  <a:pt x="296506" y="513803"/>
                </a:lnTo>
                <a:lnTo>
                  <a:pt x="333260" y="479729"/>
                </a:lnTo>
                <a:lnTo>
                  <a:pt x="372249" y="448741"/>
                </a:lnTo>
                <a:lnTo>
                  <a:pt x="378333" y="444639"/>
                </a:lnTo>
                <a:lnTo>
                  <a:pt x="413385" y="420966"/>
                </a:lnTo>
                <a:lnTo>
                  <a:pt x="456539" y="396494"/>
                </a:lnTo>
                <a:lnTo>
                  <a:pt x="501573" y="375475"/>
                </a:lnTo>
                <a:lnTo>
                  <a:pt x="548398" y="358000"/>
                </a:lnTo>
                <a:lnTo>
                  <a:pt x="596887" y="344208"/>
                </a:lnTo>
                <a:lnTo>
                  <a:pt x="646912" y="334213"/>
                </a:lnTo>
                <a:lnTo>
                  <a:pt x="698360" y="328117"/>
                </a:lnTo>
                <a:lnTo>
                  <a:pt x="751116" y="326059"/>
                </a:lnTo>
                <a:lnTo>
                  <a:pt x="803871" y="328117"/>
                </a:lnTo>
                <a:lnTo>
                  <a:pt x="855319" y="334213"/>
                </a:lnTo>
                <a:lnTo>
                  <a:pt x="905344" y="344208"/>
                </a:lnTo>
                <a:lnTo>
                  <a:pt x="953833" y="358000"/>
                </a:lnTo>
                <a:lnTo>
                  <a:pt x="1000658" y="375475"/>
                </a:lnTo>
                <a:lnTo>
                  <a:pt x="1045705" y="396494"/>
                </a:lnTo>
                <a:lnTo>
                  <a:pt x="1088847" y="420966"/>
                </a:lnTo>
                <a:lnTo>
                  <a:pt x="1129982" y="448741"/>
                </a:lnTo>
                <a:lnTo>
                  <a:pt x="1168984" y="479729"/>
                </a:lnTo>
                <a:lnTo>
                  <a:pt x="1205725" y="513803"/>
                </a:lnTo>
                <a:lnTo>
                  <a:pt x="1239799" y="550545"/>
                </a:lnTo>
                <a:lnTo>
                  <a:pt x="1270800" y="589534"/>
                </a:lnTo>
                <a:lnTo>
                  <a:pt x="1298587" y="630656"/>
                </a:lnTo>
                <a:lnTo>
                  <a:pt x="1323047" y="673798"/>
                </a:lnTo>
                <a:lnTo>
                  <a:pt x="1344079" y="718832"/>
                </a:lnTo>
                <a:lnTo>
                  <a:pt x="1361554" y="765644"/>
                </a:lnTo>
                <a:lnTo>
                  <a:pt x="1375359" y="814120"/>
                </a:lnTo>
                <a:lnTo>
                  <a:pt x="1385354" y="864133"/>
                </a:lnTo>
                <a:lnTo>
                  <a:pt x="1391437" y="915581"/>
                </a:lnTo>
                <a:lnTo>
                  <a:pt x="1393494" y="968324"/>
                </a:lnTo>
                <a:lnTo>
                  <a:pt x="1393494" y="583577"/>
                </a:lnTo>
                <a:lnTo>
                  <a:pt x="1348930" y="517779"/>
                </a:lnTo>
                <a:lnTo>
                  <a:pt x="1318133" y="480225"/>
                </a:lnTo>
                <a:lnTo>
                  <a:pt x="1284782" y="444639"/>
                </a:lnTo>
                <a:lnTo>
                  <a:pt x="1245362" y="410273"/>
                </a:lnTo>
                <a:lnTo>
                  <a:pt x="1204226" y="378396"/>
                </a:lnTo>
                <a:lnTo>
                  <a:pt x="1161415" y="349123"/>
                </a:lnTo>
                <a:lnTo>
                  <a:pt x="1122832" y="326059"/>
                </a:lnTo>
                <a:lnTo>
                  <a:pt x="1071067" y="298894"/>
                </a:lnTo>
                <a:lnTo>
                  <a:pt x="1023645" y="278168"/>
                </a:lnTo>
                <a:lnTo>
                  <a:pt x="974801" y="260515"/>
                </a:lnTo>
                <a:lnTo>
                  <a:pt x="924585" y="246075"/>
                </a:lnTo>
                <a:lnTo>
                  <a:pt x="873061" y="234950"/>
                </a:lnTo>
                <a:lnTo>
                  <a:pt x="820293" y="227253"/>
                </a:lnTo>
                <a:lnTo>
                  <a:pt x="849947" y="227253"/>
                </a:lnTo>
                <a:lnTo>
                  <a:pt x="849947" y="158089"/>
                </a:lnTo>
                <a:lnTo>
                  <a:pt x="929005" y="158089"/>
                </a:lnTo>
                <a:lnTo>
                  <a:pt x="941984" y="154851"/>
                </a:lnTo>
                <a:lnTo>
                  <a:pt x="951242" y="146977"/>
                </a:lnTo>
                <a:lnTo>
                  <a:pt x="956805" y="137248"/>
                </a:lnTo>
                <a:lnTo>
                  <a:pt x="958659" y="128447"/>
                </a:lnTo>
                <a:lnTo>
                  <a:pt x="958659" y="29641"/>
                </a:lnTo>
                <a:lnTo>
                  <a:pt x="955408" y="16675"/>
                </a:lnTo>
                <a:lnTo>
                  <a:pt x="947534" y="7404"/>
                </a:lnTo>
                <a:lnTo>
                  <a:pt x="937806" y="1854"/>
                </a:lnTo>
                <a:lnTo>
                  <a:pt x="929005" y="0"/>
                </a:lnTo>
                <a:lnTo>
                  <a:pt x="622642" y="0"/>
                </a:lnTo>
                <a:lnTo>
                  <a:pt x="609676" y="3238"/>
                </a:lnTo>
                <a:lnTo>
                  <a:pt x="600405" y="11112"/>
                </a:lnTo>
                <a:lnTo>
                  <a:pt x="594842" y="20840"/>
                </a:lnTo>
                <a:lnTo>
                  <a:pt x="592988" y="29641"/>
                </a:lnTo>
                <a:lnTo>
                  <a:pt x="592988" y="128447"/>
                </a:lnTo>
                <a:lnTo>
                  <a:pt x="596239" y="141414"/>
                </a:lnTo>
                <a:lnTo>
                  <a:pt x="604113" y="150685"/>
                </a:lnTo>
                <a:lnTo>
                  <a:pt x="613841" y="156235"/>
                </a:lnTo>
                <a:lnTo>
                  <a:pt x="622642" y="158089"/>
                </a:lnTo>
                <a:lnTo>
                  <a:pt x="701700" y="158089"/>
                </a:lnTo>
                <a:lnTo>
                  <a:pt x="701700" y="237134"/>
                </a:lnTo>
                <a:lnTo>
                  <a:pt x="648944" y="244551"/>
                </a:lnTo>
                <a:lnTo>
                  <a:pt x="597496" y="254927"/>
                </a:lnTo>
                <a:lnTo>
                  <a:pt x="547471" y="268262"/>
                </a:lnTo>
                <a:lnTo>
                  <a:pt x="498995" y="284568"/>
                </a:lnTo>
                <a:lnTo>
                  <a:pt x="452170" y="303834"/>
                </a:lnTo>
                <a:lnTo>
                  <a:pt x="407123" y="326059"/>
                </a:lnTo>
                <a:lnTo>
                  <a:pt x="363969" y="351256"/>
                </a:lnTo>
                <a:lnTo>
                  <a:pt x="322834" y="379425"/>
                </a:lnTo>
                <a:lnTo>
                  <a:pt x="283845" y="410552"/>
                </a:lnTo>
                <a:lnTo>
                  <a:pt x="247103" y="444639"/>
                </a:lnTo>
                <a:lnTo>
                  <a:pt x="177888" y="385356"/>
                </a:lnTo>
                <a:lnTo>
                  <a:pt x="163220" y="375627"/>
                </a:lnTo>
                <a:lnTo>
                  <a:pt x="149479" y="374230"/>
                </a:lnTo>
                <a:lnTo>
                  <a:pt x="137591" y="378409"/>
                </a:lnTo>
                <a:lnTo>
                  <a:pt x="128473" y="385356"/>
                </a:lnTo>
                <a:lnTo>
                  <a:pt x="39535" y="484162"/>
                </a:lnTo>
                <a:lnTo>
                  <a:pt x="29806" y="498830"/>
                </a:lnTo>
                <a:lnTo>
                  <a:pt x="28409" y="512572"/>
                </a:lnTo>
                <a:lnTo>
                  <a:pt x="32588" y="524459"/>
                </a:lnTo>
                <a:lnTo>
                  <a:pt x="39535" y="533565"/>
                </a:lnTo>
                <a:lnTo>
                  <a:pt x="108712" y="592848"/>
                </a:lnTo>
                <a:lnTo>
                  <a:pt x="84175" y="634936"/>
                </a:lnTo>
                <a:lnTo>
                  <a:pt x="62547" y="679462"/>
                </a:lnTo>
                <a:lnTo>
                  <a:pt x="43916" y="726071"/>
                </a:lnTo>
                <a:lnTo>
                  <a:pt x="28409" y="774407"/>
                </a:lnTo>
                <a:lnTo>
                  <a:pt x="16154" y="824141"/>
                </a:lnTo>
                <a:lnTo>
                  <a:pt x="7264" y="874915"/>
                </a:lnTo>
                <a:lnTo>
                  <a:pt x="1841" y="926388"/>
                </a:lnTo>
                <a:lnTo>
                  <a:pt x="0" y="978204"/>
                </a:lnTo>
                <a:lnTo>
                  <a:pt x="1638" y="1029652"/>
                </a:lnTo>
                <a:lnTo>
                  <a:pt x="6502" y="1080160"/>
                </a:lnTo>
                <a:lnTo>
                  <a:pt x="14516" y="1129652"/>
                </a:lnTo>
                <a:lnTo>
                  <a:pt x="25628" y="1178013"/>
                </a:lnTo>
                <a:lnTo>
                  <a:pt x="39751" y="1225130"/>
                </a:lnTo>
                <a:lnTo>
                  <a:pt x="56832" y="1270914"/>
                </a:lnTo>
                <a:lnTo>
                  <a:pt x="76784" y="1315250"/>
                </a:lnTo>
                <a:lnTo>
                  <a:pt x="99568" y="1358049"/>
                </a:lnTo>
                <a:lnTo>
                  <a:pt x="125082" y="1399197"/>
                </a:lnTo>
                <a:lnTo>
                  <a:pt x="153276" y="1438592"/>
                </a:lnTo>
                <a:lnTo>
                  <a:pt x="184086" y="1476146"/>
                </a:lnTo>
                <a:lnTo>
                  <a:pt x="217424" y="1511744"/>
                </a:lnTo>
                <a:lnTo>
                  <a:pt x="253034" y="1542999"/>
                </a:lnTo>
                <a:lnTo>
                  <a:pt x="290588" y="1572450"/>
                </a:lnTo>
                <a:lnTo>
                  <a:pt x="330009" y="1599895"/>
                </a:lnTo>
                <a:lnTo>
                  <a:pt x="371170" y="1625193"/>
                </a:lnTo>
                <a:lnTo>
                  <a:pt x="413981" y="1648142"/>
                </a:lnTo>
                <a:lnTo>
                  <a:pt x="458343" y="1668602"/>
                </a:lnTo>
                <a:lnTo>
                  <a:pt x="504139" y="1686382"/>
                </a:lnTo>
                <a:lnTo>
                  <a:pt x="551268" y="1701304"/>
                </a:lnTo>
                <a:lnTo>
                  <a:pt x="599630" y="1713217"/>
                </a:lnTo>
                <a:lnTo>
                  <a:pt x="649135" y="1721942"/>
                </a:lnTo>
                <a:lnTo>
                  <a:pt x="699668" y="1727301"/>
                </a:lnTo>
                <a:lnTo>
                  <a:pt x="751116" y="1729117"/>
                </a:lnTo>
                <a:lnTo>
                  <a:pt x="802576" y="1727479"/>
                </a:lnTo>
                <a:lnTo>
                  <a:pt x="853097" y="1722628"/>
                </a:lnTo>
                <a:lnTo>
                  <a:pt x="902601" y="1714614"/>
                </a:lnTo>
                <a:lnTo>
                  <a:pt x="950976" y="1703501"/>
                </a:lnTo>
                <a:lnTo>
                  <a:pt x="998105" y="1689379"/>
                </a:lnTo>
                <a:lnTo>
                  <a:pt x="1043889" y="1672310"/>
                </a:lnTo>
                <a:lnTo>
                  <a:pt x="1088250" y="1652346"/>
                </a:lnTo>
                <a:lnTo>
                  <a:pt x="1131062" y="1629575"/>
                </a:lnTo>
                <a:lnTo>
                  <a:pt x="1172222" y="1604060"/>
                </a:lnTo>
                <a:lnTo>
                  <a:pt x="1211630" y="1575879"/>
                </a:lnTo>
                <a:lnTo>
                  <a:pt x="1249184" y="1545082"/>
                </a:lnTo>
                <a:lnTo>
                  <a:pt x="1284782" y="1511744"/>
                </a:lnTo>
                <a:lnTo>
                  <a:pt x="1316050" y="1476146"/>
                </a:lnTo>
                <a:lnTo>
                  <a:pt x="1345501" y="1438592"/>
                </a:lnTo>
                <a:lnTo>
                  <a:pt x="1372958" y="1399197"/>
                </a:lnTo>
                <a:lnTo>
                  <a:pt x="1398257" y="1358049"/>
                </a:lnTo>
                <a:lnTo>
                  <a:pt x="1421218" y="1315250"/>
                </a:lnTo>
                <a:lnTo>
                  <a:pt x="1441678" y="1270914"/>
                </a:lnTo>
                <a:lnTo>
                  <a:pt x="1459458" y="1225130"/>
                </a:lnTo>
                <a:lnTo>
                  <a:pt x="1474393" y="1178013"/>
                </a:lnTo>
                <a:lnTo>
                  <a:pt x="1486306" y="1129652"/>
                </a:lnTo>
                <a:lnTo>
                  <a:pt x="1495031" y="1080160"/>
                </a:lnTo>
                <a:lnTo>
                  <a:pt x="1500378" y="1029652"/>
                </a:lnTo>
                <a:lnTo>
                  <a:pt x="1502206" y="978204"/>
                </a:lnTo>
                <a:close/>
              </a:path>
            </a:pathLst>
          </a:custGeom>
          <a:solidFill>
            <a:srgbClr val="FFFFFF"/>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0" cap="none" spc="0" normalizeH="0" baseline="0" noProof="0">
              <a:ln>
                <a:noFill/>
              </a:ln>
              <a:solidFill>
                <a:sysClr val="windowText" lastClr="000000"/>
              </a:solidFill>
              <a:effectLst/>
              <a:uLnTx/>
              <a:uFillTx/>
              <a:latin typeface="Aptos" panose="02110004020202020204"/>
              <a:ea typeface="+mn-ea"/>
              <a:cs typeface="+mn-cs"/>
            </a:endParaRPr>
          </a:p>
        </p:txBody>
      </p:sp>
      <p:sp>
        <p:nvSpPr>
          <p:cNvPr id="20" name="object 20"/>
          <p:cNvSpPr txBox="1"/>
          <p:nvPr/>
        </p:nvSpPr>
        <p:spPr>
          <a:xfrm>
            <a:off x="1428225" y="4344098"/>
            <a:ext cx="2032001" cy="842090"/>
          </a:xfrm>
          <a:prstGeom prst="rect">
            <a:avLst/>
          </a:prstGeom>
        </p:spPr>
        <p:txBody>
          <a:bodyPr vert="horz" wrap="square" lIns="0" tIns="6350" rIns="0" bIns="0" rtlCol="0">
            <a:spAutoFit/>
          </a:bodyPr>
          <a:lstStyle/>
          <a:p>
            <a:pPr marL="12700" marR="5080" lvl="0" indent="10160" algn="ctr" defTabSz="914400" rtl="0" eaLnBrk="1" fontAlgn="auto" latinLnBrk="0" hangingPunct="1">
              <a:lnSpc>
                <a:spcPct val="102299"/>
              </a:lnSpc>
              <a:spcBef>
                <a:spcPts val="50"/>
              </a:spcBef>
              <a:spcAft>
                <a:spcPts val="0"/>
              </a:spcAft>
              <a:buClrTx/>
              <a:buSzTx/>
              <a:buFontTx/>
              <a:buNone/>
              <a:tabLst/>
              <a:defRPr/>
            </a:pPr>
            <a:r>
              <a:rPr kumimoji="0" lang="cs-CZ" sz="2750" b="0" i="0" u="none" strike="noStrike" cap="none" normalizeH="0" baseline="0" noProof="0" dirty="0">
                <a:ln>
                  <a:noFill/>
                </a:ln>
                <a:solidFill>
                  <a:srgbClr val="FFFFFF"/>
                </a:solidFill>
                <a:effectLst/>
                <a:uLnTx/>
                <a:uFillTx/>
                <a:latin typeface="Arial"/>
                <a:ea typeface="Arial"/>
                <a:cs typeface="Arial"/>
              </a:rPr>
              <a:t>2 minuty </a:t>
            </a:r>
            <a:br>
              <a:rPr kumimoji="0" lang="cs-CZ" sz="2750" b="0" i="0" u="none" strike="noStrike" cap="none" normalizeH="0" baseline="0" noProof="0" dirty="0">
                <a:ln>
                  <a:noFill/>
                </a:ln>
                <a:solidFill>
                  <a:srgbClr val="FFFFFF"/>
                </a:solidFill>
                <a:effectLst/>
                <a:uLnTx/>
                <a:uFillTx/>
                <a:latin typeface="Arial"/>
                <a:ea typeface="Arial"/>
                <a:cs typeface="Arial"/>
              </a:rPr>
            </a:br>
            <a:r>
              <a:rPr kumimoji="0" lang="cs-CZ" sz="2750" b="0" i="0" u="none" strike="noStrike" cap="none" normalizeH="0" baseline="0" noProof="0" dirty="0">
                <a:ln>
                  <a:noFill/>
                </a:ln>
                <a:solidFill>
                  <a:srgbClr val="FFFFFF"/>
                </a:solidFill>
                <a:effectLst/>
                <a:uLnTx/>
                <a:uFillTx/>
                <a:latin typeface="Arial"/>
                <a:ea typeface="Arial"/>
                <a:cs typeface="Arial"/>
              </a:rPr>
              <a:t>na výměnu</a:t>
            </a:r>
          </a:p>
        </p:txBody>
      </p:sp>
      <p:sp>
        <p:nvSpPr>
          <p:cNvPr id="21" name="object 21"/>
          <p:cNvSpPr/>
          <p:nvPr/>
        </p:nvSpPr>
        <p:spPr>
          <a:xfrm>
            <a:off x="4238624" y="2381249"/>
            <a:ext cx="45719" cy="3236595"/>
          </a:xfrm>
          <a:custGeom>
            <a:avLst/>
            <a:gdLst/>
            <a:ahLst/>
            <a:cxnLst/>
            <a:rect l="l" t="t" r="r" b="b"/>
            <a:pathLst>
              <a:path h="2743200">
                <a:moveTo>
                  <a:pt x="0" y="0"/>
                </a:moveTo>
                <a:lnTo>
                  <a:pt x="0" y="2743200"/>
                </a:lnTo>
              </a:path>
            </a:pathLst>
          </a:custGeom>
          <a:ln w="19050">
            <a:solidFill>
              <a:srgbClr val="FDFFFF"/>
            </a:solidFill>
          </a:ln>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0" cap="none" spc="0" normalizeH="0" baseline="0" noProof="0">
              <a:ln>
                <a:noFill/>
              </a:ln>
              <a:solidFill>
                <a:sysClr val="windowText" lastClr="000000"/>
              </a:solidFill>
              <a:effectLst/>
              <a:uLnTx/>
              <a:uFillTx/>
              <a:latin typeface="Aptos" panose="02110004020202020204"/>
              <a:ea typeface="+mn-ea"/>
              <a:cs typeface="+mn-cs"/>
            </a:endParaRPr>
          </a:p>
        </p:txBody>
      </p:sp>
      <p:sp>
        <p:nvSpPr>
          <p:cNvPr id="22" name="object 22"/>
          <p:cNvSpPr/>
          <p:nvPr/>
        </p:nvSpPr>
        <p:spPr>
          <a:xfrm>
            <a:off x="7953374" y="2381250"/>
            <a:ext cx="45719" cy="3236594"/>
          </a:xfrm>
          <a:custGeom>
            <a:avLst/>
            <a:gdLst/>
            <a:ahLst/>
            <a:cxnLst/>
            <a:rect l="l" t="t" r="r" b="b"/>
            <a:pathLst>
              <a:path h="2743200">
                <a:moveTo>
                  <a:pt x="0" y="0"/>
                </a:moveTo>
                <a:lnTo>
                  <a:pt x="0" y="2743200"/>
                </a:lnTo>
              </a:path>
            </a:pathLst>
          </a:custGeom>
          <a:ln w="19050">
            <a:solidFill>
              <a:srgbClr val="FDFFFF"/>
            </a:solidFill>
          </a:ln>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0" cap="none" spc="0" normalizeH="0" baseline="0" noProof="0">
              <a:ln>
                <a:noFill/>
              </a:ln>
              <a:solidFill>
                <a:sysClr val="windowText" lastClr="000000"/>
              </a:solidFill>
              <a:effectLst/>
              <a:uLnTx/>
              <a:uFillTx/>
              <a:latin typeface="Aptos" panose="02110004020202020204"/>
              <a:ea typeface="+mn-ea"/>
              <a:cs typeface="+mn-cs"/>
            </a:endParaRPr>
          </a:p>
        </p:txBody>
      </p:sp>
      <p:sp>
        <p:nvSpPr>
          <p:cNvPr id="23" name="object 23"/>
          <p:cNvSpPr txBox="1">
            <a:spLocks noGrp="1"/>
          </p:cNvSpPr>
          <p:nvPr>
            <p:ph type="title"/>
          </p:nvPr>
        </p:nvSpPr>
        <p:spPr>
          <a:prstGeom prst="rect">
            <a:avLst/>
          </a:prstGeom>
        </p:spPr>
        <p:txBody>
          <a:bodyPr vert="horz" wrap="square" lIns="0" tIns="13335" rIns="0" bIns="0" rtlCol="0">
            <a:spAutoFit/>
          </a:bodyPr>
          <a:lstStyle/>
          <a:p>
            <a:pPr marL="12700">
              <a:lnSpc>
                <a:spcPct val="100000"/>
              </a:lnSpc>
              <a:spcBef>
                <a:spcPts val="105"/>
              </a:spcBef>
            </a:pPr>
            <a:r>
              <a:rPr lang="cs-CZ" sz="3600">
                <a:solidFill>
                  <a:srgbClr val="FFFFFF"/>
                </a:solidFill>
              </a:rPr>
              <a:t>Snadná výměna filtru během okamžiku: 2-1-0!</a:t>
            </a:r>
          </a:p>
        </p:txBody>
      </p:sp>
      <p:sp>
        <p:nvSpPr>
          <p:cNvPr id="24" name="object 24"/>
          <p:cNvSpPr txBox="1"/>
          <p:nvPr/>
        </p:nvSpPr>
        <p:spPr>
          <a:xfrm>
            <a:off x="681037" y="6374447"/>
            <a:ext cx="4689475" cy="151130"/>
          </a:xfrm>
          <a:prstGeom prst="rect">
            <a:avLst/>
          </a:prstGeom>
        </p:spPr>
        <p:txBody>
          <a:bodyPr vert="horz" wrap="square" lIns="0" tIns="15875" rIns="0" bIns="0" rtlCol="0">
            <a:spAutoFit/>
          </a:bodyPr>
          <a:lstStyle/>
          <a:p>
            <a:pPr marL="38100" marR="0" lvl="0" indent="0" algn="l" defTabSz="914400" rtl="0" eaLnBrk="1" fontAlgn="auto" latinLnBrk="0" hangingPunct="1">
              <a:lnSpc>
                <a:spcPct val="100000"/>
              </a:lnSpc>
              <a:spcBef>
                <a:spcPts val="125"/>
              </a:spcBef>
              <a:spcAft>
                <a:spcPts val="0"/>
              </a:spcAft>
              <a:buClrTx/>
              <a:buSzTx/>
              <a:buFontTx/>
              <a:buNone/>
              <a:tabLst/>
              <a:defRPr/>
            </a:pPr>
            <a:r>
              <a:rPr kumimoji="0" lang="cs-CZ" sz="750" b="0" i="0" u="none" strike="noStrike" cap="none" normalizeH="0" baseline="22222" noProof="0">
                <a:ln>
                  <a:noFill/>
                </a:ln>
                <a:solidFill>
                  <a:srgbClr val="FFFFFF"/>
                </a:solidFill>
                <a:effectLst/>
                <a:uLnTx/>
                <a:uFillTx/>
                <a:latin typeface="Arial"/>
                <a:ea typeface="Arial"/>
                <a:cs typeface="Arial"/>
              </a:rPr>
              <a:t>*</a:t>
            </a:r>
            <a:r>
              <a:rPr kumimoji="0" lang="cs-CZ" sz="800" b="0" i="0" u="none" strike="noStrike" cap="none" normalizeH="0" baseline="0" noProof="0">
                <a:ln>
                  <a:noFill/>
                </a:ln>
                <a:solidFill>
                  <a:srgbClr val="FFFFFF"/>
                </a:solidFill>
                <a:effectLst/>
                <a:uLnTx/>
                <a:uFillTx/>
                <a:latin typeface="Arial"/>
                <a:ea typeface="Arial"/>
                <a:cs typeface="Arial"/>
              </a:rPr>
              <a:t> Na základě průměrné roční spotřeby vody pro šestičlennou rodinu. Skutečná životnost filtru závisí na kvalitě vody a intenzitě používání.</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bg>
      <p:bgPr>
        <a:solidFill>
          <a:srgbClr val="01A9E1"/>
        </a:solidFill>
        <a:effectLst/>
      </p:bgPr>
    </p:bg>
    <p:spTree>
      <p:nvGrpSpPr>
        <p:cNvPr id="1" name=""/>
        <p:cNvGrpSpPr/>
        <p:nvPr/>
      </p:nvGrpSpPr>
      <p:grpSpPr>
        <a:xfrm>
          <a:off x="0" y="0"/>
          <a:ext cx="0" cy="0"/>
          <a:chOff x="0" y="0"/>
          <a:chExt cx="0" cy="0"/>
        </a:xfrm>
      </p:grpSpPr>
      <p:pic>
        <p:nvPicPr>
          <p:cNvPr id="677" name="Picture 676" descr="Background pattern&#10;&#10;Description automatically generated with medium confidence">
            <a:extLst>
              <a:ext uri="{FF2B5EF4-FFF2-40B4-BE49-F238E27FC236}">
                <a16:creationId xmlns:a16="http://schemas.microsoft.com/office/drawing/2014/main" id="{7E9C0E8F-4A8D-8631-A9ED-BE5414C490FD}"/>
              </a:ext>
            </a:extLst>
          </p:cNvPr>
          <p:cNvPicPr>
            <a:picLocks noChangeAspect="1"/>
          </p:cNvPicPr>
          <p:nvPr/>
        </p:nvPicPr>
        <p:blipFill rotWithShape="1">
          <a:blip r:embed="rId3" cstate="screen">
            <a:alphaModFix amt="80000"/>
            <a:extLst>
              <a:ext uri="{28A0092B-C50C-407E-A947-70E740481C1C}">
                <a14:useLocalDpi xmlns:a14="http://schemas.microsoft.com/office/drawing/2010/main"/>
              </a:ext>
            </a:extLst>
          </a:blip>
          <a:srcRect l="5240" t="10260" r="5240" b="313"/>
          <a:stretch/>
        </p:blipFill>
        <p:spPr>
          <a:xfrm>
            <a:off x="0" y="1"/>
            <a:ext cx="12192000" cy="6857999"/>
          </a:xfrm>
          <a:prstGeom prst="rect">
            <a:avLst/>
          </a:prstGeom>
        </p:spPr>
      </p:pic>
      <p:sp>
        <p:nvSpPr>
          <p:cNvPr id="6" name="Rectangle 5">
            <a:extLst>
              <a:ext uri="{FF2B5EF4-FFF2-40B4-BE49-F238E27FC236}">
                <a16:creationId xmlns:a16="http://schemas.microsoft.com/office/drawing/2014/main" id="{F7CE138B-5F0D-D636-D85B-491DBA0B091B}"/>
              </a:ext>
            </a:extLst>
          </p:cNvPr>
          <p:cNvSpPr/>
          <p:nvPr/>
        </p:nvSpPr>
        <p:spPr>
          <a:xfrm>
            <a:off x="1981200" y="1257300"/>
            <a:ext cx="8229600" cy="4343400"/>
          </a:xfrm>
          <a:prstGeom prst="roundRect">
            <a:avLst/>
          </a:prstGeom>
          <a:solidFill>
            <a:schemeClr val="bg1"/>
          </a:solidFill>
          <a:ln>
            <a:noFill/>
          </a:ln>
          <a:effectLst>
            <a:outerShdw blurRad="50800" sx="101000" sy="101000" algn="ctr" rotWithShape="0">
              <a:prstClr val="black">
                <a:alpha val="6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a:ea typeface="+mn-ea"/>
              <a:cs typeface="+mn-cs"/>
            </a:endParaRPr>
          </a:p>
        </p:txBody>
      </p:sp>
      <p:sp>
        <p:nvSpPr>
          <p:cNvPr id="7" name="TextBox 6">
            <a:extLst>
              <a:ext uri="{FF2B5EF4-FFF2-40B4-BE49-F238E27FC236}">
                <a16:creationId xmlns:a16="http://schemas.microsoft.com/office/drawing/2014/main" id="{ABC15163-CB2C-C0B9-9B50-1FB6872A0789}"/>
              </a:ext>
            </a:extLst>
          </p:cNvPr>
          <p:cNvSpPr txBox="1"/>
          <p:nvPr/>
        </p:nvSpPr>
        <p:spPr>
          <a:xfrm>
            <a:off x="2529840" y="2591238"/>
            <a:ext cx="7132320" cy="2425408"/>
          </a:xfrm>
          <a:prstGeom prst="rect">
            <a:avLst/>
          </a:prstGeom>
          <a:noFill/>
        </p:spPr>
        <p:txBody>
          <a:bodyPr wrap="square" lIns="91440" tIns="45720" rIns="91440" bIns="45720" anchor="ctr">
            <a:spAutoFit/>
          </a:bodyPr>
          <a:lstStyle/>
          <a:p>
            <a:pPr algn="ctr">
              <a:lnSpc>
                <a:spcPct val="110000"/>
              </a:lnSpc>
              <a:defRPr/>
            </a:pPr>
            <a:r>
              <a:rPr kumimoji="0" lang="cs-CZ" sz="2800" b="0" i="0" u="none" strike="noStrike" cap="none" normalizeH="0" baseline="0" noProof="0" dirty="0">
                <a:ln>
                  <a:noFill/>
                </a:ln>
                <a:solidFill>
                  <a:srgbClr val="4D5154"/>
                </a:solidFill>
                <a:effectLst/>
                <a:uLnTx/>
                <a:uFillTx/>
                <a:latin typeface="Arial" panose="020B0604020202020204"/>
                <a:ea typeface="Arial"/>
                <a:cs typeface="+mn-cs"/>
              </a:rPr>
              <a:t>Jeden Uhlíkový filtr e3</a:t>
            </a:r>
            <a:r>
              <a:rPr kumimoji="0" lang="cs-CZ" sz="2800" b="1" i="0" u="none" strike="noStrike" cap="none" normalizeH="0" baseline="0" noProof="0" dirty="0">
                <a:ln>
                  <a:noFill/>
                </a:ln>
                <a:solidFill>
                  <a:srgbClr val="00A9E0"/>
                </a:solidFill>
                <a:effectLst/>
                <a:uLnTx/>
                <a:uFillTx/>
                <a:latin typeface="Arial" panose="020B0604020202020204"/>
                <a:ea typeface="Arial"/>
                <a:cs typeface="+mn-cs"/>
              </a:rPr>
              <a:t> přefiltruje </a:t>
            </a:r>
            <a:br>
              <a:rPr kumimoji="0" lang="cs-CZ" sz="2800" b="1" i="0" u="none" strike="noStrike" cap="none" normalizeH="0" baseline="0" noProof="0" dirty="0">
                <a:ln>
                  <a:noFill/>
                </a:ln>
                <a:solidFill>
                  <a:srgbClr val="00A9E0"/>
                </a:solidFill>
                <a:effectLst/>
                <a:uLnTx/>
                <a:uFillTx/>
                <a:latin typeface="Arial" panose="020B0604020202020204"/>
                <a:ea typeface="Arial"/>
                <a:cs typeface="+mn-cs"/>
              </a:rPr>
            </a:br>
            <a:r>
              <a:rPr kumimoji="0" lang="cs-CZ" sz="2800" b="1" i="0" u="none" strike="noStrike" cap="none" normalizeH="0" baseline="0" noProof="0" dirty="0">
                <a:ln>
                  <a:noFill/>
                </a:ln>
                <a:solidFill>
                  <a:srgbClr val="00A9E0"/>
                </a:solidFill>
                <a:effectLst/>
                <a:uLnTx/>
                <a:uFillTx/>
                <a:latin typeface="Arial" panose="020B0604020202020204"/>
                <a:ea typeface="Arial"/>
                <a:cs typeface="+mn-cs"/>
              </a:rPr>
              <a:t>až 5 000 l </a:t>
            </a:r>
            <a:r>
              <a:rPr lang="cs-CZ" sz="2800" b="1" dirty="0">
                <a:solidFill>
                  <a:srgbClr val="00A9E0"/>
                </a:solidFill>
                <a:latin typeface="Arial" panose="020B0604020202020204"/>
                <a:ea typeface="Arial"/>
                <a:cs typeface="+mn-cs"/>
              </a:rPr>
              <a:t>vody za rok</a:t>
            </a:r>
            <a:r>
              <a:rPr kumimoji="0" lang="cs-CZ" sz="2800" b="1" i="0" u="none" strike="noStrike" cap="none" normalizeH="0" baseline="0" noProof="0" dirty="0">
                <a:ln>
                  <a:noFill/>
                </a:ln>
                <a:solidFill>
                  <a:srgbClr val="00A9E0"/>
                </a:solidFill>
                <a:effectLst/>
                <a:uLnTx/>
                <a:uFillTx/>
                <a:latin typeface="Arial" panose="020B0604020202020204"/>
                <a:ea typeface="Arial"/>
                <a:cs typeface="+mn-cs"/>
              </a:rPr>
              <a:t>.</a:t>
            </a:r>
            <a:r>
              <a:rPr kumimoji="0" lang="cs-CZ" sz="2800" b="1" i="0" u="none" strike="noStrike" cap="none" normalizeH="0" baseline="30000" noProof="0" dirty="0">
                <a:ln>
                  <a:noFill/>
                </a:ln>
                <a:solidFill>
                  <a:srgbClr val="00A9E0"/>
                </a:solidFill>
                <a:effectLst/>
                <a:uLnTx/>
                <a:uFillTx/>
                <a:latin typeface="Arial" panose="020B0604020202020204"/>
                <a:ea typeface="Arial"/>
                <a:cs typeface="+mn-cs"/>
              </a:rPr>
              <a:t>* </a:t>
            </a:r>
          </a:p>
          <a:p>
            <a:pPr algn="ctr">
              <a:lnSpc>
                <a:spcPct val="110000"/>
              </a:lnSpc>
              <a:defRPr/>
            </a:pPr>
            <a:r>
              <a:rPr kumimoji="0" lang="cs-CZ" sz="2800" b="0" i="0" u="none" strike="noStrike" cap="none" normalizeH="0" baseline="0" noProof="0" dirty="0">
                <a:ln>
                  <a:noFill/>
                </a:ln>
                <a:solidFill>
                  <a:srgbClr val="4D5154"/>
                </a:solidFill>
                <a:effectLst/>
                <a:uLnTx/>
                <a:uFillTx/>
                <a:latin typeface="Arial" panose="020B0604020202020204"/>
                <a:ea typeface="Arial"/>
                <a:cs typeface="+mn-cs"/>
              </a:rPr>
              <a:t>To</a:t>
            </a:r>
            <a:r>
              <a:rPr kumimoji="0" lang="cs-CZ" sz="2800" b="0" i="0" u="none" strike="noStrike" cap="none" normalizeH="0" baseline="0" noProof="0" dirty="0">
                <a:ln>
                  <a:noFill/>
                </a:ln>
                <a:solidFill>
                  <a:srgbClr val="7C8186"/>
                </a:solidFill>
                <a:effectLst/>
                <a:uLnTx/>
                <a:uFillTx/>
                <a:latin typeface="Arial" panose="020B0604020202020204"/>
                <a:ea typeface="Arial"/>
                <a:cs typeface="+mn-cs"/>
              </a:rPr>
              <a:t> </a:t>
            </a:r>
            <a:r>
              <a:rPr kumimoji="0" lang="cs-CZ" sz="2800" b="1" i="0" u="none" strike="noStrike" cap="none" normalizeH="0" baseline="0" noProof="0" dirty="0">
                <a:ln>
                  <a:noFill/>
                </a:ln>
                <a:solidFill>
                  <a:srgbClr val="00A9E0"/>
                </a:solidFill>
                <a:effectLst/>
                <a:uLnTx/>
                <a:uFillTx/>
                <a:latin typeface="Arial" panose="020B0604020202020204"/>
                <a:ea typeface="Arial"/>
                <a:cs typeface="+mn-cs"/>
              </a:rPr>
              <a:t> odpovídá 10 000 jednorázových </a:t>
            </a:r>
            <a:br>
              <a:rPr kumimoji="0" lang="cs-CZ" sz="2800" b="1" i="0" u="none" strike="noStrike" cap="none" normalizeH="0" baseline="0" noProof="0" dirty="0">
                <a:ln>
                  <a:noFill/>
                </a:ln>
                <a:solidFill>
                  <a:srgbClr val="00A9E0"/>
                </a:solidFill>
                <a:effectLst/>
                <a:uLnTx/>
                <a:uFillTx/>
                <a:latin typeface="Arial" panose="020B0604020202020204"/>
                <a:ea typeface="Arial"/>
                <a:cs typeface="+mn-cs"/>
              </a:rPr>
            </a:br>
            <a:r>
              <a:rPr kumimoji="0" lang="cs-CZ" sz="2800" b="1" i="0" u="none" strike="noStrike" cap="none" normalizeH="0" baseline="0" noProof="0" dirty="0">
                <a:ln>
                  <a:noFill/>
                </a:ln>
                <a:solidFill>
                  <a:srgbClr val="00A9E0"/>
                </a:solidFill>
                <a:effectLst/>
                <a:uLnTx/>
                <a:uFillTx/>
                <a:latin typeface="Arial" panose="020B0604020202020204"/>
                <a:ea typeface="Arial"/>
                <a:cs typeface="+mn-cs"/>
              </a:rPr>
              <a:t>lahví na vodu o objemu 500 ml, </a:t>
            </a:r>
            <a:br>
              <a:rPr kumimoji="0" lang="cs-CZ" sz="2800" b="1" i="0" u="none" strike="noStrike" cap="none" normalizeH="0" baseline="0" noProof="0" dirty="0">
                <a:ln>
                  <a:noFill/>
                </a:ln>
                <a:solidFill>
                  <a:srgbClr val="00A9E0"/>
                </a:solidFill>
                <a:effectLst/>
                <a:uLnTx/>
                <a:uFillTx/>
                <a:latin typeface="Arial" panose="020B0604020202020204"/>
                <a:ea typeface="Arial"/>
                <a:cs typeface="+mn-cs"/>
              </a:rPr>
            </a:br>
            <a:r>
              <a:rPr kumimoji="0" lang="cs-CZ" sz="2800" b="0" i="0" u="none" strike="noStrike" cap="none" normalizeH="0" baseline="0" noProof="0" dirty="0">
                <a:ln>
                  <a:noFill/>
                </a:ln>
                <a:solidFill>
                  <a:srgbClr val="4D5154"/>
                </a:solidFill>
                <a:effectLst/>
                <a:uLnTx/>
                <a:uFillTx/>
                <a:latin typeface="Arial" panose="020B0604020202020204"/>
                <a:ea typeface="Arial"/>
                <a:cs typeface="+mn-cs"/>
              </a:rPr>
              <a:t>které </a:t>
            </a:r>
            <a:r>
              <a:rPr lang="cs-CZ" sz="2800" dirty="0">
                <a:solidFill>
                  <a:srgbClr val="4D5154"/>
                </a:solidFill>
                <a:latin typeface="Arial" panose="020B0604020202020204"/>
                <a:ea typeface="Arial"/>
                <a:cs typeface="+mn-cs"/>
              </a:rPr>
              <a:t>by</a:t>
            </a:r>
            <a:r>
              <a:rPr kumimoji="0" lang="cs-CZ" sz="2800" b="0" i="0" u="none" strike="noStrike" cap="none" normalizeH="0" baseline="0" noProof="0" dirty="0">
                <a:ln>
                  <a:noFill/>
                </a:ln>
                <a:solidFill>
                  <a:srgbClr val="4D5154"/>
                </a:solidFill>
                <a:effectLst/>
                <a:uLnTx/>
                <a:uFillTx/>
                <a:latin typeface="Arial" panose="020B0604020202020204"/>
                <a:ea typeface="Arial"/>
                <a:cs typeface="+mn-cs"/>
              </a:rPr>
              <a:t> jinak skončily na skládce!</a:t>
            </a:r>
          </a:p>
        </p:txBody>
      </p:sp>
      <p:pic>
        <p:nvPicPr>
          <p:cNvPr id="8" name="Graphic 7">
            <a:extLst>
              <a:ext uri="{FF2B5EF4-FFF2-40B4-BE49-F238E27FC236}">
                <a16:creationId xmlns:a16="http://schemas.microsoft.com/office/drawing/2014/main" id="{345DB589-EB0F-3701-69EC-7C9E8E806B25}"/>
              </a:ext>
            </a:extLst>
          </p:cNvPr>
          <p:cNvPicPr>
            <a:picLocks noChangeAspect="1"/>
          </p:cNvPicPr>
          <p:nvPr/>
        </p:nvPicPr>
        <p:blipFill>
          <a:blip r:embed="rId4" cstate="screen">
            <a:extLst>
              <a:ext uri="{28A0092B-C50C-407E-A947-70E740481C1C}">
                <a14:useLocalDpi xmlns:a14="http://schemas.microsoft.com/office/drawing/2010/main"/>
              </a:ext>
              <a:ext uri="{96DAC541-7B7A-43D3-8B79-37D633B846F1}">
                <asvg:svgBlip xmlns:asvg="http://schemas.microsoft.com/office/drawing/2016/SVG/main" r:embed="rId5"/>
              </a:ext>
            </a:extLst>
          </a:blip>
          <a:stretch>
            <a:fillRect/>
          </a:stretch>
        </p:blipFill>
        <p:spPr>
          <a:xfrm>
            <a:off x="5636247" y="1469555"/>
            <a:ext cx="919505" cy="1016294"/>
          </a:xfrm>
          <a:prstGeom prst="rect">
            <a:avLst/>
          </a:prstGeom>
        </p:spPr>
      </p:pic>
      <p:sp>
        <p:nvSpPr>
          <p:cNvPr id="10" name="TextBox 9">
            <a:extLst>
              <a:ext uri="{FF2B5EF4-FFF2-40B4-BE49-F238E27FC236}">
                <a16:creationId xmlns:a16="http://schemas.microsoft.com/office/drawing/2014/main" id="{E16C3D16-3462-ADE6-B9C8-394D08BC0884}"/>
              </a:ext>
            </a:extLst>
          </p:cNvPr>
          <p:cNvSpPr txBox="1"/>
          <p:nvPr/>
        </p:nvSpPr>
        <p:spPr>
          <a:xfrm>
            <a:off x="4391174" y="5280723"/>
            <a:ext cx="3409651" cy="215444"/>
          </a:xfrm>
          <a:prstGeom prst="rect">
            <a:avLst/>
          </a:prstGeom>
          <a:noFill/>
        </p:spPr>
        <p:txBody>
          <a:bodyPr wrap="square" r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cs-CZ" sz="800" b="0" i="0" u="none" strike="noStrike" cap="none" normalizeH="0" baseline="30000" noProof="0" dirty="0">
                <a:ln>
                  <a:noFill/>
                </a:ln>
                <a:solidFill>
                  <a:srgbClr val="7C8186"/>
                </a:solidFill>
                <a:effectLst/>
                <a:uLnTx/>
                <a:uFillTx/>
                <a:latin typeface="Arial" panose="020B0604020202020204"/>
                <a:ea typeface="Arial"/>
                <a:cs typeface="+mn-cs"/>
              </a:rPr>
              <a:t>*</a:t>
            </a:r>
            <a:r>
              <a:rPr kumimoji="0" lang="cs-CZ" sz="800" b="0" i="0" u="none" strike="noStrike" cap="none" normalizeH="0" baseline="0" noProof="0" dirty="0">
                <a:ln>
                  <a:noFill/>
                </a:ln>
                <a:solidFill>
                  <a:srgbClr val="7C8186"/>
                </a:solidFill>
                <a:effectLst/>
                <a:uLnTx/>
                <a:uFillTx/>
                <a:latin typeface="Arial" panose="020B0604020202020204"/>
                <a:ea typeface="Arial"/>
                <a:cs typeface="+mn-cs"/>
              </a:rPr>
              <a:t> Skutečná životnost filtru závisí na kvalitě vody a intenzitě používání.</a:t>
            </a:r>
          </a:p>
        </p:txBody>
      </p:sp>
      <p:sp>
        <p:nvSpPr>
          <p:cNvPr id="4" name="Slide Number Placeholder 5">
            <a:extLst>
              <a:ext uri="{FF2B5EF4-FFF2-40B4-BE49-F238E27FC236}">
                <a16:creationId xmlns:a16="http://schemas.microsoft.com/office/drawing/2014/main" id="{90F7DC33-2B40-7EA6-DE0A-5DA999F73395}"/>
              </a:ext>
            </a:extLst>
          </p:cNvPr>
          <p:cNvSpPr txBox="1">
            <a:spLocks/>
          </p:cNvSpPr>
          <p:nvPr/>
        </p:nvSpPr>
        <p:spPr>
          <a:xfrm>
            <a:off x="11325662" y="6354309"/>
            <a:ext cx="594694" cy="365125"/>
          </a:xfrm>
          <a:prstGeom prst="rect">
            <a:avLst/>
          </a:prstGeom>
        </p:spPr>
        <p:txBody>
          <a:bodyPr vert="horz" lIns="91440" tIns="45720" rIns="91440" bIns="45720" rtlCol="0" anchor="ctr"/>
          <a:lstStyle>
            <a:defPPr>
              <a:defRPr lang="en-US"/>
            </a:defPPr>
            <a:lvl1pPr marL="0" algn="r" defTabSz="914400" rtl="0" eaLnBrk="1" latinLnBrk="0" hangingPunct="1">
              <a:defRPr sz="1050" kern="1200">
                <a:solidFill>
                  <a:schemeClr val="bg1"/>
                </a:solidFill>
                <a:latin typeface="Arial" panose="020B0604020202020204" pitchFamily="34" charset="0"/>
                <a:ea typeface="+mn-ea"/>
                <a:cs typeface="Arial" panose="020B0604020202020204" pitchFamily="34"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974B82FF-0493-9B4A-98F3-E62EA06F0810}" type="slidenum">
              <a:rPr kumimoji="0" lang="en-US" sz="800" b="0" i="0" u="none" strike="noStrike" kern="1200" cap="none" spc="0" normalizeH="0" baseline="0" noProof="0" smtClean="0">
                <a:ln>
                  <a:noFill/>
                </a:ln>
                <a:solidFill>
                  <a:srgbClr val="FFFFFF"/>
                </a:solidFill>
                <a:effectLst/>
                <a:uLnTx/>
                <a:uFillTx/>
                <a:latin typeface="Arial" panose="020B0604020202020204" pitchFamily="34" charset="0"/>
                <a:ea typeface="+mn-ea"/>
                <a:cs typeface="Arial" panose="020B0604020202020204" pitchFamily="34" charset="0"/>
              </a:rPr>
              <a:pPr marL="0" marR="0" lvl="0" indent="0" algn="r" defTabSz="914400" rtl="0" eaLnBrk="1" fontAlgn="auto" latinLnBrk="0" hangingPunct="1">
                <a:lnSpc>
                  <a:spcPct val="100000"/>
                </a:lnSpc>
                <a:spcBef>
                  <a:spcPts val="0"/>
                </a:spcBef>
                <a:spcAft>
                  <a:spcPts val="0"/>
                </a:spcAft>
                <a:buClrTx/>
                <a:buSzTx/>
                <a:buFontTx/>
                <a:buNone/>
                <a:tabLst/>
                <a:defRPr/>
              </a:pPr>
              <a:t>17</a:t>
            </a:fld>
            <a:endParaRPr kumimoji="0" lang="en-US" sz="800" b="0" i="0" u="none" strike="noStrike" kern="120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endParaRPr>
          </a:p>
        </p:txBody>
      </p:sp>
      <p:pic>
        <p:nvPicPr>
          <p:cNvPr id="5" name="Graphic 4">
            <a:extLst>
              <a:ext uri="{FF2B5EF4-FFF2-40B4-BE49-F238E27FC236}">
                <a16:creationId xmlns:a16="http://schemas.microsoft.com/office/drawing/2014/main" id="{507C4012-1EED-ED88-0562-E3FF25D2ABF4}"/>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265900" y="6332952"/>
            <a:ext cx="916000" cy="380675"/>
          </a:xfrm>
          <a:prstGeom prst="rect">
            <a:avLst/>
          </a:prstGeom>
        </p:spPr>
      </p:pic>
    </p:spTree>
    <p:extLst>
      <p:ext uri="{BB962C8B-B14F-4D97-AF65-F5344CB8AC3E}">
        <p14:creationId xmlns:p14="http://schemas.microsoft.com/office/powerpoint/2010/main" val="995137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Graphic 11">
            <a:extLst>
              <a:ext uri="{FF2B5EF4-FFF2-40B4-BE49-F238E27FC236}">
                <a16:creationId xmlns:a16="http://schemas.microsoft.com/office/drawing/2014/main" id="{58D4FF38-8529-D8EF-6FDA-6830A9633998}"/>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8974667" y="0"/>
            <a:ext cx="3217333" cy="6858000"/>
          </a:xfrm>
          <a:prstGeom prst="rect">
            <a:avLst/>
          </a:prstGeom>
        </p:spPr>
      </p:pic>
      <p:sp>
        <p:nvSpPr>
          <p:cNvPr id="3" name="Text Placeholder 3">
            <a:extLst>
              <a:ext uri="{FF2B5EF4-FFF2-40B4-BE49-F238E27FC236}">
                <a16:creationId xmlns:a16="http://schemas.microsoft.com/office/drawing/2014/main" id="{A66DBF59-0158-B783-A60C-56399DBBD458}"/>
              </a:ext>
            </a:extLst>
          </p:cNvPr>
          <p:cNvSpPr txBox="1">
            <a:spLocks/>
          </p:cNvSpPr>
          <p:nvPr/>
        </p:nvSpPr>
        <p:spPr>
          <a:xfrm>
            <a:off x="725703" y="1949527"/>
            <a:ext cx="5821279" cy="681436"/>
          </a:xfrm>
          <a:prstGeom prst="rect">
            <a:avLst/>
          </a:prstGeom>
        </p:spPr>
        <p:txBody>
          <a:bodyPr lIns="0" tIns="0"/>
          <a:lstStyle>
            <a:lvl1pPr marL="457086" indent="-457086" algn="l" defTabSz="1828343" rtl="0" eaLnBrk="1" latinLnBrk="0" hangingPunct="1">
              <a:lnSpc>
                <a:spcPct val="90000"/>
              </a:lnSpc>
              <a:spcBef>
                <a:spcPts val="2000"/>
              </a:spcBef>
              <a:buFont typeface="Arial" panose="020B0604020202020204" pitchFamily="34" charset="0"/>
              <a:buChar char="•"/>
              <a:defRPr sz="5599" kern="1200">
                <a:solidFill>
                  <a:schemeClr val="tx1"/>
                </a:solidFill>
                <a:latin typeface="+mn-lt"/>
                <a:ea typeface="+mn-ea"/>
                <a:cs typeface="+mn-cs"/>
              </a:defRPr>
            </a:lvl1pPr>
            <a:lvl2pPr marL="1371257" indent="-457086" algn="l" defTabSz="1828343" rtl="0" eaLnBrk="1" latinLnBrk="0" hangingPunct="1">
              <a:lnSpc>
                <a:spcPct val="90000"/>
              </a:lnSpc>
              <a:spcBef>
                <a:spcPts val="1000"/>
              </a:spcBef>
              <a:buFont typeface="Arial" panose="020B0604020202020204" pitchFamily="34" charset="0"/>
              <a:buChar char="•"/>
              <a:defRPr sz="4799" kern="1200">
                <a:solidFill>
                  <a:schemeClr val="tx1"/>
                </a:solidFill>
                <a:latin typeface="+mn-lt"/>
                <a:ea typeface="+mn-ea"/>
                <a:cs typeface="+mn-cs"/>
              </a:defRPr>
            </a:lvl2pPr>
            <a:lvl3pPr marL="2285429" indent="-457086" algn="l" defTabSz="1828343" rtl="0" eaLnBrk="1" latinLnBrk="0" hangingPunct="1">
              <a:lnSpc>
                <a:spcPct val="90000"/>
              </a:lnSpc>
              <a:spcBef>
                <a:spcPts val="1000"/>
              </a:spcBef>
              <a:buFont typeface="Arial" panose="020B0604020202020204" pitchFamily="34" charset="0"/>
              <a:buChar char="•"/>
              <a:defRPr sz="3999" kern="1200">
                <a:solidFill>
                  <a:schemeClr val="tx1"/>
                </a:solidFill>
                <a:latin typeface="+mn-lt"/>
                <a:ea typeface="+mn-ea"/>
                <a:cs typeface="+mn-cs"/>
              </a:defRPr>
            </a:lvl3pPr>
            <a:lvl4pPr marL="3199600" indent="-457086" algn="l" defTabSz="1828343" rtl="0" eaLnBrk="1" latinLnBrk="0" hangingPunct="1">
              <a:lnSpc>
                <a:spcPct val="90000"/>
              </a:lnSpc>
              <a:spcBef>
                <a:spcPts val="1000"/>
              </a:spcBef>
              <a:buFont typeface="Arial" panose="020B0604020202020204" pitchFamily="34" charset="0"/>
              <a:buChar char="•"/>
              <a:defRPr sz="3599" kern="1200">
                <a:solidFill>
                  <a:schemeClr val="tx1"/>
                </a:solidFill>
                <a:latin typeface="+mn-lt"/>
                <a:ea typeface="+mn-ea"/>
                <a:cs typeface="+mn-cs"/>
              </a:defRPr>
            </a:lvl4pPr>
            <a:lvl5pPr marL="4113771" indent="-457086" algn="l" defTabSz="1828343" rtl="0" eaLnBrk="1" latinLnBrk="0" hangingPunct="1">
              <a:lnSpc>
                <a:spcPct val="90000"/>
              </a:lnSpc>
              <a:spcBef>
                <a:spcPts val="1000"/>
              </a:spcBef>
              <a:buFont typeface="Arial" panose="020B0604020202020204" pitchFamily="34" charset="0"/>
              <a:buChar char="•"/>
              <a:defRPr sz="3599" kern="1200">
                <a:solidFill>
                  <a:schemeClr val="tx1"/>
                </a:solidFill>
                <a:latin typeface="+mn-lt"/>
                <a:ea typeface="+mn-ea"/>
                <a:cs typeface="+mn-cs"/>
              </a:defRPr>
            </a:lvl5pPr>
            <a:lvl6pPr marL="5027943" indent="-457086" algn="l" defTabSz="1828343" rtl="0" eaLnBrk="1" latinLnBrk="0" hangingPunct="1">
              <a:lnSpc>
                <a:spcPct val="90000"/>
              </a:lnSpc>
              <a:spcBef>
                <a:spcPts val="1000"/>
              </a:spcBef>
              <a:buFont typeface="Arial" panose="020B0604020202020204" pitchFamily="34" charset="0"/>
              <a:buChar char="•"/>
              <a:defRPr sz="3599" kern="1200">
                <a:solidFill>
                  <a:schemeClr val="tx1"/>
                </a:solidFill>
                <a:latin typeface="+mn-lt"/>
                <a:ea typeface="+mn-ea"/>
                <a:cs typeface="+mn-cs"/>
              </a:defRPr>
            </a:lvl6pPr>
            <a:lvl7pPr marL="5942114" indent="-457086" algn="l" defTabSz="1828343" rtl="0" eaLnBrk="1" latinLnBrk="0" hangingPunct="1">
              <a:lnSpc>
                <a:spcPct val="90000"/>
              </a:lnSpc>
              <a:spcBef>
                <a:spcPts val="1000"/>
              </a:spcBef>
              <a:buFont typeface="Arial" panose="020B0604020202020204" pitchFamily="34" charset="0"/>
              <a:buChar char="•"/>
              <a:defRPr sz="3599" kern="1200">
                <a:solidFill>
                  <a:schemeClr val="tx1"/>
                </a:solidFill>
                <a:latin typeface="+mn-lt"/>
                <a:ea typeface="+mn-ea"/>
                <a:cs typeface="+mn-cs"/>
              </a:defRPr>
            </a:lvl7pPr>
            <a:lvl8pPr marL="6856286" indent="-457086" algn="l" defTabSz="1828343" rtl="0" eaLnBrk="1" latinLnBrk="0" hangingPunct="1">
              <a:lnSpc>
                <a:spcPct val="90000"/>
              </a:lnSpc>
              <a:spcBef>
                <a:spcPts val="1000"/>
              </a:spcBef>
              <a:buFont typeface="Arial" panose="020B0604020202020204" pitchFamily="34" charset="0"/>
              <a:buChar char="•"/>
              <a:defRPr sz="3599" kern="1200">
                <a:solidFill>
                  <a:schemeClr val="tx1"/>
                </a:solidFill>
                <a:latin typeface="+mn-lt"/>
                <a:ea typeface="+mn-ea"/>
                <a:cs typeface="+mn-cs"/>
              </a:defRPr>
            </a:lvl8pPr>
            <a:lvl9pPr marL="7770457" indent="-457086" algn="l" defTabSz="1828343" rtl="0" eaLnBrk="1" latinLnBrk="0" hangingPunct="1">
              <a:lnSpc>
                <a:spcPct val="90000"/>
              </a:lnSpc>
              <a:spcBef>
                <a:spcPts val="1000"/>
              </a:spcBef>
              <a:buFont typeface="Arial" panose="020B0604020202020204" pitchFamily="34" charset="0"/>
              <a:buChar char="•"/>
              <a:defRPr sz="3599" kern="1200">
                <a:solidFill>
                  <a:schemeClr val="tx1"/>
                </a:solidFill>
                <a:latin typeface="+mn-lt"/>
                <a:ea typeface="+mn-ea"/>
                <a:cs typeface="+mn-cs"/>
              </a:defRPr>
            </a:lvl9pPr>
          </a:lstStyle>
          <a:p>
            <a:pPr marL="0" marR="0" lvl="0" indent="0" algn="l" defTabSz="1828343" rtl="0" eaLnBrk="1" fontAlgn="auto" latinLnBrk="0" hangingPunct="1">
              <a:lnSpc>
                <a:spcPct val="95000"/>
              </a:lnSpc>
              <a:spcBef>
                <a:spcPts val="0"/>
              </a:spcBef>
              <a:spcAft>
                <a:spcPts val="0"/>
              </a:spcAft>
              <a:buClrTx/>
              <a:buSzTx/>
              <a:buFont typeface="Arial" panose="020B0604020202020204" pitchFamily="34" charset="0"/>
              <a:buNone/>
              <a:tabLst/>
              <a:defRPr/>
            </a:pPr>
            <a:r>
              <a:rPr kumimoji="0" lang="cs-CZ" sz="3600" b="1" i="0" u="none" strike="noStrike" cap="none" normalizeH="0" baseline="0" noProof="0">
                <a:ln>
                  <a:noFill/>
                </a:ln>
                <a:solidFill>
                  <a:srgbClr val="01A9E1"/>
                </a:solidFill>
                <a:effectLst/>
                <a:uLnTx/>
                <a:uFillTx/>
                <a:latin typeface="Arial" panose="020B0604020202020204" pitchFamily="34" charset="0"/>
                <a:ea typeface="Arial"/>
                <a:cs typeface="Arial" panose="020B0604020202020204" pitchFamily="34" charset="0"/>
              </a:rPr>
              <a:t>Technologie UV-C LED</a:t>
            </a:r>
          </a:p>
        </p:txBody>
      </p:sp>
      <p:sp>
        <p:nvSpPr>
          <p:cNvPr id="5" name="CaixaDeTexto 6">
            <a:extLst>
              <a:ext uri="{FF2B5EF4-FFF2-40B4-BE49-F238E27FC236}">
                <a16:creationId xmlns:a16="http://schemas.microsoft.com/office/drawing/2014/main" id="{B0362425-0A38-F38C-0A41-8032E217C11C}"/>
              </a:ext>
            </a:extLst>
          </p:cNvPr>
          <p:cNvSpPr txBox="1"/>
          <p:nvPr/>
        </p:nvSpPr>
        <p:spPr>
          <a:xfrm>
            <a:off x="672454" y="2630962"/>
            <a:ext cx="6036217" cy="2217082"/>
          </a:xfrm>
          <a:prstGeom prst="rect">
            <a:avLst/>
          </a:prstGeom>
          <a:noFill/>
        </p:spPr>
        <p:txBody>
          <a:bodyPr wrap="square" lIns="91440" tIns="45720" rIns="91440" bIns="45720" anchor="t">
            <a:spAutoFit/>
          </a:bodyPr>
          <a:lstStyle/>
          <a:p>
            <a:pPr>
              <a:lnSpc>
                <a:spcPct val="110000"/>
              </a:lnSpc>
              <a:spcAft>
                <a:spcPts val="1200"/>
              </a:spcAft>
              <a:buClr>
                <a:srgbClr val="00A9E0"/>
              </a:buClr>
              <a:defRPr/>
            </a:pPr>
            <a:r>
              <a:rPr lang="cs-CZ" sz="3200">
                <a:solidFill>
                  <a:srgbClr val="4D5154"/>
                </a:solidFill>
                <a:latin typeface="Arial" panose="020B0604020202020204"/>
                <a:ea typeface="Arial"/>
                <a:cs typeface="+mn-cs"/>
              </a:rPr>
              <a:t>Vědci pod značkou eSpring</a:t>
            </a:r>
            <a:r>
              <a:rPr lang="cs-CZ" sz="3200" baseline="30000">
                <a:solidFill>
                  <a:srgbClr val="4D5154"/>
                </a:solidFill>
                <a:latin typeface="Arial" panose="020B0604020202020204"/>
                <a:ea typeface="Arial"/>
                <a:cs typeface="+mn-cs"/>
              </a:rPr>
              <a:t>TM</a:t>
            </a:r>
            <a:r>
              <a:rPr kumimoji="0" lang="cs-CZ" sz="3200" b="0" i="0" u="none" strike="noStrike" cap="none" normalizeH="0" baseline="0" noProof="0">
                <a:ln>
                  <a:noFill/>
                </a:ln>
                <a:solidFill>
                  <a:srgbClr val="4D5154"/>
                </a:solidFill>
                <a:effectLst/>
                <a:uLnTx/>
                <a:uFillTx/>
                <a:latin typeface="Arial" panose="020B0604020202020204"/>
                <a:ea typeface="Arial"/>
                <a:cs typeface="+mn-cs"/>
              </a:rPr>
              <a:t> </a:t>
            </a:r>
            <a:r>
              <a:rPr kumimoji="0" lang="cs-CZ" sz="3200" b="1" i="0" u="none" strike="noStrike" cap="none" normalizeH="0" baseline="0" noProof="0">
                <a:ln>
                  <a:noFill/>
                </a:ln>
                <a:solidFill>
                  <a:srgbClr val="4D5154"/>
                </a:solidFill>
                <a:effectLst/>
                <a:uLnTx/>
                <a:uFillTx/>
                <a:latin typeface="Arial" panose="020B0604020202020204"/>
                <a:ea typeface="Arial"/>
                <a:cs typeface="+mn-cs"/>
              </a:rPr>
              <a:t>pomohli vytvořit novou technologii UV-C LED </a:t>
            </a:r>
            <a:r>
              <a:rPr kumimoji="0" lang="cs-CZ" sz="3200" b="0" i="0" u="none" strike="noStrike" cap="none" normalizeH="0" baseline="0" noProof="0">
                <a:ln>
                  <a:noFill/>
                </a:ln>
                <a:solidFill>
                  <a:srgbClr val="4D5154"/>
                </a:solidFill>
                <a:effectLst/>
                <a:uLnTx/>
                <a:uFillTx/>
                <a:latin typeface="Arial" panose="020B0604020202020204"/>
                <a:ea typeface="Arial"/>
                <a:cs typeface="+mn-cs"/>
              </a:rPr>
              <a:t>pro nové eSpring Zařízení </a:t>
            </a:r>
            <a:r>
              <a:rPr lang="cs-CZ" sz="3200">
                <a:solidFill>
                  <a:srgbClr val="4D5154"/>
                </a:solidFill>
                <a:latin typeface="Arial" panose="020B0604020202020204"/>
                <a:ea typeface="Arial"/>
                <a:cs typeface="+mn-cs"/>
              </a:rPr>
              <a:t>na úpravu pitné vody</a:t>
            </a:r>
            <a:r>
              <a:rPr kumimoji="0" lang="cs-CZ" sz="3200" b="0" i="0" u="none" strike="noStrike" cap="none" normalizeH="0" baseline="0" noProof="0">
                <a:ln>
                  <a:noFill/>
                </a:ln>
                <a:solidFill>
                  <a:srgbClr val="4D5154"/>
                </a:solidFill>
                <a:effectLst/>
                <a:uLnTx/>
                <a:uFillTx/>
                <a:latin typeface="Arial" panose="020B0604020202020204"/>
                <a:ea typeface="Arial"/>
                <a:cs typeface="+mn-cs"/>
              </a:rPr>
              <a:t>.</a:t>
            </a:r>
          </a:p>
        </p:txBody>
      </p:sp>
      <p:pic>
        <p:nvPicPr>
          <p:cNvPr id="23" name="Graphic 22">
            <a:extLst>
              <a:ext uri="{FF2B5EF4-FFF2-40B4-BE49-F238E27FC236}">
                <a16:creationId xmlns:a16="http://schemas.microsoft.com/office/drawing/2014/main" id="{28F63DF7-9E9B-ECC2-E3C0-7F2930F801F0}"/>
              </a:ext>
            </a:extLst>
          </p:cNvPr>
          <p:cNvPicPr>
            <a:picLocks noChangeAspect="1"/>
          </p:cNvPicPr>
          <p:nvPr/>
        </p:nvPicPr>
        <p:blipFill rotWithShape="1">
          <a:blip r:embed="rId5" cstate="screen">
            <a:extLst>
              <a:ext uri="{28A0092B-C50C-407E-A947-70E740481C1C}">
                <a14:useLocalDpi xmlns:a14="http://schemas.microsoft.com/office/drawing/2010/main"/>
              </a:ext>
              <a:ext uri="{96DAC541-7B7A-43D3-8B79-37D633B846F1}">
                <asvg:svgBlip xmlns:asvg="http://schemas.microsoft.com/office/drawing/2016/SVG/main" r:embed="rId6"/>
              </a:ext>
            </a:extLst>
          </a:blip>
          <a:srcRect l="18749" t="18750" r="18751" b="18751"/>
          <a:stretch/>
        </p:blipFill>
        <p:spPr>
          <a:xfrm>
            <a:off x="-6362981" y="4190230"/>
            <a:ext cx="457200" cy="457200"/>
          </a:xfrm>
          <a:prstGeom prst="rect">
            <a:avLst/>
          </a:prstGeom>
        </p:spPr>
      </p:pic>
      <p:pic>
        <p:nvPicPr>
          <p:cNvPr id="9" name="Picture 8" descr="A picture containing indoor&#10;&#10;Description automatically generated">
            <a:extLst>
              <a:ext uri="{FF2B5EF4-FFF2-40B4-BE49-F238E27FC236}">
                <a16:creationId xmlns:a16="http://schemas.microsoft.com/office/drawing/2014/main" id="{BA7BD42C-2A4F-4010-080E-C40DCB2D529A}"/>
              </a:ext>
            </a:extLst>
          </p:cNvPr>
          <p:cNvPicPr>
            <a:picLocks noChangeAspect="1"/>
          </p:cNvPicPr>
          <p:nvPr/>
        </p:nvPicPr>
        <p:blipFill>
          <a:blip r:embed="rId7" cstate="screen">
            <a:extLst>
              <a:ext uri="{28A0092B-C50C-407E-A947-70E740481C1C}">
                <a14:useLocalDpi xmlns:a14="http://schemas.microsoft.com/office/drawing/2010/main"/>
              </a:ext>
            </a:extLst>
          </a:blip>
          <a:stretch>
            <a:fillRect/>
          </a:stretch>
        </p:blipFill>
        <p:spPr>
          <a:xfrm>
            <a:off x="6546982" y="519342"/>
            <a:ext cx="4420041" cy="6200092"/>
          </a:xfrm>
          <a:prstGeom prst="rect">
            <a:avLst/>
          </a:prstGeom>
        </p:spPr>
      </p:pic>
      <p:sp>
        <p:nvSpPr>
          <p:cNvPr id="11" name="Slide Number Placeholder 5">
            <a:extLst>
              <a:ext uri="{FF2B5EF4-FFF2-40B4-BE49-F238E27FC236}">
                <a16:creationId xmlns:a16="http://schemas.microsoft.com/office/drawing/2014/main" id="{B48D58F0-C17F-6376-7DD5-93D61034C430}"/>
              </a:ext>
            </a:extLst>
          </p:cNvPr>
          <p:cNvSpPr txBox="1">
            <a:spLocks/>
          </p:cNvSpPr>
          <p:nvPr/>
        </p:nvSpPr>
        <p:spPr>
          <a:xfrm>
            <a:off x="11325662" y="6354309"/>
            <a:ext cx="594694" cy="365125"/>
          </a:xfrm>
          <a:prstGeom prst="rect">
            <a:avLst/>
          </a:prstGeom>
        </p:spPr>
        <p:txBody>
          <a:bodyPr vert="horz" lIns="91440" tIns="45720" rIns="91440" bIns="45720" rtlCol="0" anchor="ctr"/>
          <a:lstStyle>
            <a:defPPr>
              <a:defRPr lang="en-US"/>
            </a:defPPr>
            <a:lvl1pPr marL="0" algn="r" defTabSz="914400" rtl="0" eaLnBrk="1" latinLnBrk="0" hangingPunct="1">
              <a:defRPr sz="1050" kern="1200">
                <a:solidFill>
                  <a:schemeClr val="bg1"/>
                </a:solidFill>
                <a:latin typeface="Arial" panose="020B0604020202020204" pitchFamily="34" charset="0"/>
                <a:ea typeface="+mn-ea"/>
                <a:cs typeface="Arial" panose="020B0604020202020204" pitchFamily="34"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974B82FF-0493-9B4A-98F3-E62EA06F0810}" type="slidenum">
              <a:rPr kumimoji="0" lang="en-US" sz="800" b="0" i="0" u="none" strike="noStrike" kern="1200" cap="none" spc="0" normalizeH="0" baseline="0" noProof="0" smtClean="0">
                <a:ln>
                  <a:noFill/>
                </a:ln>
                <a:solidFill>
                  <a:prstClr val="black"/>
                </a:solidFill>
                <a:effectLst/>
                <a:uLnTx/>
                <a:uFillTx/>
                <a:latin typeface="Arial" panose="020B0604020202020204" pitchFamily="34" charset="0"/>
                <a:ea typeface="+mn-ea"/>
                <a:cs typeface="Arial" panose="020B0604020202020204" pitchFamily="34" charset="0"/>
              </a:rPr>
              <a:pPr marL="0" marR="0" lvl="0" indent="0" algn="r" defTabSz="914400" rtl="0" eaLnBrk="1" fontAlgn="auto" latinLnBrk="0" hangingPunct="1">
                <a:lnSpc>
                  <a:spcPct val="100000"/>
                </a:lnSpc>
                <a:spcBef>
                  <a:spcPts val="0"/>
                </a:spcBef>
                <a:spcAft>
                  <a:spcPts val="0"/>
                </a:spcAft>
                <a:buClrTx/>
                <a:buSzTx/>
                <a:buFontTx/>
                <a:buNone/>
                <a:tabLst/>
                <a:defRPr/>
              </a:pPr>
              <a:t>18</a:t>
            </a:fld>
            <a:endParaRPr kumimoji="0" lang="en-US" sz="8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p:txBody>
      </p:sp>
      <p:pic>
        <p:nvPicPr>
          <p:cNvPr id="13" name="Graphic 12">
            <a:extLst>
              <a:ext uri="{FF2B5EF4-FFF2-40B4-BE49-F238E27FC236}">
                <a16:creationId xmlns:a16="http://schemas.microsoft.com/office/drawing/2014/main" id="{C144A215-DA00-67AB-F689-68F7AF6B8254}"/>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265900" y="6332952"/>
            <a:ext cx="916000" cy="380675"/>
          </a:xfrm>
          <a:prstGeom prst="rect">
            <a:avLst/>
          </a:prstGeom>
        </p:spPr>
      </p:pic>
    </p:spTree>
    <p:extLst>
      <p:ext uri="{BB962C8B-B14F-4D97-AF65-F5344CB8AC3E}">
        <p14:creationId xmlns:p14="http://schemas.microsoft.com/office/powerpoint/2010/main" val="32174005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5443CB5-5CC0-BA7C-D0A8-8CC611116FFD}"/>
              </a:ext>
            </a:extLst>
          </p:cNvPr>
          <p:cNvSpPr/>
          <p:nvPr/>
        </p:nvSpPr>
        <p:spPr>
          <a:xfrm>
            <a:off x="0" y="0"/>
            <a:ext cx="2646218" cy="6876595"/>
          </a:xfrm>
          <a:prstGeom prst="rect">
            <a:avLst/>
          </a:prstGeom>
          <a:solidFill>
            <a:srgbClr val="399BD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a:ea typeface="+mn-ea"/>
              <a:cs typeface="+mn-cs"/>
            </a:endParaRPr>
          </a:p>
        </p:txBody>
      </p:sp>
      <p:sp>
        <p:nvSpPr>
          <p:cNvPr id="15" name="CaixaDeTexto 6">
            <a:extLst>
              <a:ext uri="{FF2B5EF4-FFF2-40B4-BE49-F238E27FC236}">
                <a16:creationId xmlns:a16="http://schemas.microsoft.com/office/drawing/2014/main" id="{08E0BC01-7099-F2AE-B63A-691BFD1B8331}"/>
              </a:ext>
            </a:extLst>
          </p:cNvPr>
          <p:cNvSpPr txBox="1"/>
          <p:nvPr/>
        </p:nvSpPr>
        <p:spPr>
          <a:xfrm>
            <a:off x="4704937" y="1273539"/>
            <a:ext cx="5683401" cy="4324261"/>
          </a:xfrm>
          <a:prstGeom prst="rect">
            <a:avLst/>
          </a:prstGeom>
          <a:noFill/>
        </p:spPr>
        <p:txBody>
          <a:bodyPr wrap="square" lIns="91440" tIns="45720" rIns="91440" bIns="45720" anchor="t">
            <a:spAutoFit/>
          </a:bodyPr>
          <a:lstStyle/>
          <a:p>
            <a:pPr>
              <a:spcAft>
                <a:spcPts val="1800"/>
              </a:spcAft>
              <a:defRPr/>
            </a:pPr>
            <a:r>
              <a:rPr kumimoji="0" lang="cs-CZ" sz="3600" b="1" i="0" u="none" strike="noStrike" cap="none" normalizeH="0" baseline="0" noProof="0" dirty="0">
                <a:ln>
                  <a:noFill/>
                </a:ln>
                <a:solidFill>
                  <a:srgbClr val="01A9E1"/>
                </a:solidFill>
                <a:effectLst/>
                <a:uLnTx/>
                <a:uFillTx/>
                <a:latin typeface="Arial" panose="020B0604020202020204"/>
                <a:ea typeface="Arial"/>
                <a:cs typeface="+mn-cs"/>
              </a:rPr>
              <a:t>Technologie</a:t>
            </a:r>
            <a:r>
              <a:rPr kumimoji="0" lang="cs-CZ" sz="3600" b="0" i="0" u="none" strike="noStrike" cap="none" normalizeH="0" baseline="0" noProof="0" dirty="0">
                <a:ln>
                  <a:noFill/>
                </a:ln>
                <a:solidFill>
                  <a:srgbClr val="01A9E1"/>
                </a:solidFill>
                <a:effectLst/>
                <a:uLnTx/>
                <a:uFillTx/>
                <a:latin typeface="Arial" panose="020B0604020202020204"/>
                <a:ea typeface="Arial"/>
                <a:cs typeface="+mn-cs"/>
              </a:rPr>
              <a:t> </a:t>
            </a:r>
            <a:r>
              <a:rPr kumimoji="0" lang="cs-CZ" sz="3600" b="1" i="0" u="none" strike="noStrike" cap="none" normalizeH="0" baseline="0" noProof="0" dirty="0">
                <a:ln>
                  <a:noFill/>
                </a:ln>
                <a:solidFill>
                  <a:srgbClr val="01A9E1"/>
                </a:solidFill>
                <a:effectLst/>
                <a:uLnTx/>
                <a:uFillTx/>
                <a:latin typeface="Arial" panose="020B0604020202020204"/>
                <a:ea typeface="Arial"/>
                <a:cs typeface="+mn-cs"/>
              </a:rPr>
              <a:t>UV-C LED </a:t>
            </a:r>
            <a:r>
              <a:rPr kumimoji="0" lang="cs-CZ" sz="3600" b="0" i="0" u="none" strike="noStrike" cap="none" normalizeH="0" baseline="0" noProof="0" dirty="0">
                <a:ln>
                  <a:noFill/>
                </a:ln>
                <a:solidFill>
                  <a:srgbClr val="01A9E1"/>
                </a:solidFill>
                <a:effectLst/>
                <a:uLnTx/>
                <a:uFillTx/>
                <a:latin typeface="Arial" panose="020B0604020202020204"/>
                <a:ea typeface="Arial"/>
                <a:cs typeface="+mn-cs"/>
              </a:rPr>
              <a:t>v</a:t>
            </a:r>
            <a:r>
              <a:rPr kumimoji="0" lang="cs-CZ" sz="3600" b="1" i="0" u="none" strike="noStrike" cap="none" normalizeH="0" baseline="0" noProof="0" dirty="0">
                <a:ln>
                  <a:noFill/>
                </a:ln>
                <a:solidFill>
                  <a:srgbClr val="01A9E1"/>
                </a:solidFill>
                <a:effectLst/>
                <a:uLnTx/>
                <a:uFillTx/>
                <a:latin typeface="Arial" panose="020B0604020202020204"/>
                <a:ea typeface="Arial"/>
                <a:cs typeface="+mn-cs"/>
              </a:rPr>
              <a:t> </a:t>
            </a:r>
            <a:r>
              <a:rPr kumimoji="0" lang="cs-CZ" sz="3600" b="0" i="0" u="none" strike="noStrike" cap="none" normalizeH="0" baseline="0" noProof="0" dirty="0">
                <a:ln>
                  <a:noFill/>
                </a:ln>
                <a:solidFill>
                  <a:srgbClr val="01A9E1"/>
                </a:solidFill>
                <a:effectLst/>
                <a:uLnTx/>
                <a:uFillTx/>
                <a:latin typeface="Arial" panose="020B0604020202020204"/>
                <a:ea typeface="Arial"/>
                <a:cs typeface="+mn-cs"/>
              </a:rPr>
              <a:t>novém </a:t>
            </a:r>
            <a:r>
              <a:rPr lang="cs-CZ" sz="3600" dirty="0" err="1">
                <a:solidFill>
                  <a:srgbClr val="01A9E1"/>
                </a:solidFill>
                <a:latin typeface="Arial" panose="020B0604020202020204"/>
                <a:ea typeface="Arial"/>
                <a:cs typeface="+mn-cs"/>
              </a:rPr>
              <a:t>eSpring</a:t>
            </a:r>
            <a:r>
              <a:rPr lang="cs-CZ" sz="3600" baseline="30000" dirty="0" err="1">
                <a:solidFill>
                  <a:srgbClr val="01A9E1"/>
                </a:solidFill>
                <a:latin typeface="Arial" panose="020B0604020202020204"/>
                <a:ea typeface="Arial"/>
                <a:cs typeface="+mn-cs"/>
              </a:rPr>
              <a:t>TM</a:t>
            </a:r>
            <a:r>
              <a:rPr kumimoji="0" lang="cs-CZ" sz="3600" b="0" i="0" u="none" strike="noStrike" cap="none" normalizeH="0" baseline="0" noProof="0" dirty="0">
                <a:ln>
                  <a:noFill/>
                </a:ln>
                <a:solidFill>
                  <a:srgbClr val="01A9E1"/>
                </a:solidFill>
                <a:effectLst/>
                <a:uLnTx/>
                <a:uFillTx/>
                <a:latin typeface="Arial" panose="020B0604020202020204"/>
                <a:ea typeface="Arial"/>
                <a:cs typeface="+mn-cs"/>
              </a:rPr>
              <a:t> Zařízení </a:t>
            </a:r>
            <a:r>
              <a:rPr lang="cs-CZ" sz="3600" dirty="0">
                <a:solidFill>
                  <a:srgbClr val="01A9E1"/>
                </a:solidFill>
                <a:latin typeface="Arial" panose="020B0604020202020204"/>
                <a:ea typeface="Arial"/>
                <a:cs typeface="+mn-cs"/>
              </a:rPr>
              <a:t>na úpravu pitné vody</a:t>
            </a:r>
            <a:r>
              <a:rPr kumimoji="0" lang="cs-CZ" sz="3600" b="0" i="0" u="none" strike="noStrike" cap="none" normalizeH="0" baseline="0" noProof="0" dirty="0">
                <a:ln>
                  <a:noFill/>
                </a:ln>
                <a:solidFill>
                  <a:srgbClr val="01A9E1"/>
                </a:solidFill>
                <a:effectLst/>
                <a:uLnTx/>
                <a:uFillTx/>
                <a:latin typeface="Arial" panose="020B0604020202020204"/>
                <a:ea typeface="Arial"/>
                <a:cs typeface="+mn-cs"/>
              </a:rPr>
              <a:t> efektivně ničí až:</a:t>
            </a:r>
          </a:p>
          <a:p>
            <a:pPr marL="346075" marR="0" lvl="0" indent="-346075" algn="l" defTabSz="914400" rtl="0" eaLnBrk="1" fontAlgn="auto" latinLnBrk="0" hangingPunct="1">
              <a:lnSpc>
                <a:spcPct val="100000"/>
              </a:lnSpc>
              <a:spcBef>
                <a:spcPts val="0"/>
              </a:spcBef>
              <a:spcAft>
                <a:spcPts val="1200"/>
              </a:spcAft>
              <a:buClrTx/>
              <a:buSzTx/>
              <a:buFont typeface="Arial" panose="020B0604020202020204" pitchFamily="34" charset="0"/>
              <a:buChar char="•"/>
              <a:tabLst>
                <a:tab pos="277813" algn="l"/>
              </a:tabLst>
              <a:defRPr/>
            </a:pPr>
            <a:r>
              <a:rPr kumimoji="0" lang="cs-CZ" sz="3200" b="0" i="0" u="none" strike="noStrike" cap="none" normalizeH="0" baseline="0" noProof="0" dirty="0">
                <a:ln>
                  <a:noFill/>
                </a:ln>
                <a:solidFill>
                  <a:srgbClr val="4D5154"/>
                </a:solidFill>
                <a:effectLst/>
                <a:uLnTx/>
                <a:uFillTx/>
                <a:latin typeface="Arial" panose="020B0604020202020204"/>
                <a:ea typeface="Arial"/>
                <a:cs typeface="+mn-cs"/>
              </a:rPr>
              <a:t>99,9999 % bakterií</a:t>
            </a:r>
          </a:p>
          <a:p>
            <a:pPr marL="346075" marR="0" lvl="0" indent="-346075" algn="l" defTabSz="914400" rtl="0" eaLnBrk="1" fontAlgn="auto" latinLnBrk="0" hangingPunct="1">
              <a:lnSpc>
                <a:spcPct val="100000"/>
              </a:lnSpc>
              <a:spcBef>
                <a:spcPts val="0"/>
              </a:spcBef>
              <a:spcAft>
                <a:spcPts val="1200"/>
              </a:spcAft>
              <a:buClrTx/>
              <a:buSzTx/>
              <a:buFont typeface="Arial" panose="020B0604020202020204" pitchFamily="34" charset="0"/>
              <a:buChar char="•"/>
              <a:tabLst>
                <a:tab pos="277813" algn="l"/>
              </a:tabLst>
              <a:defRPr/>
            </a:pPr>
            <a:r>
              <a:rPr kumimoji="0" lang="cs-CZ" sz="3200" b="0" i="0" u="none" strike="noStrike" cap="none" normalizeH="0" baseline="0" noProof="0" dirty="0">
                <a:ln>
                  <a:noFill/>
                </a:ln>
                <a:solidFill>
                  <a:srgbClr val="4D5154"/>
                </a:solidFill>
                <a:effectLst/>
                <a:uLnTx/>
                <a:uFillTx/>
                <a:latin typeface="Arial" panose="020B0604020202020204"/>
                <a:ea typeface="Arial"/>
                <a:cs typeface="+mn-cs"/>
              </a:rPr>
              <a:t>99,99 % virů</a:t>
            </a:r>
          </a:p>
          <a:p>
            <a:pPr marL="346075" marR="0" lvl="0" indent="-346075" algn="l" defTabSz="914400" rtl="0" eaLnBrk="1" fontAlgn="auto" latinLnBrk="0" hangingPunct="1">
              <a:lnSpc>
                <a:spcPct val="100000"/>
              </a:lnSpc>
              <a:spcBef>
                <a:spcPts val="0"/>
              </a:spcBef>
              <a:spcAft>
                <a:spcPts val="1200"/>
              </a:spcAft>
              <a:buClrTx/>
              <a:buSzTx/>
              <a:buFont typeface="Arial" panose="020B0604020202020204" pitchFamily="34" charset="0"/>
              <a:buChar char="•"/>
              <a:tabLst>
                <a:tab pos="277813" algn="l"/>
              </a:tabLst>
              <a:defRPr/>
            </a:pPr>
            <a:r>
              <a:rPr kumimoji="0" lang="cs-CZ" sz="3200" b="0" i="0" u="none" strike="noStrike" cap="none" normalizeH="0" baseline="0" noProof="0" dirty="0">
                <a:ln>
                  <a:noFill/>
                </a:ln>
                <a:solidFill>
                  <a:srgbClr val="4D5154"/>
                </a:solidFill>
                <a:effectLst/>
                <a:uLnTx/>
                <a:uFillTx/>
                <a:latin typeface="Arial" panose="020B0604020202020204"/>
                <a:ea typeface="Arial"/>
                <a:cs typeface="+mn-cs"/>
              </a:rPr>
              <a:t>99,9 % </a:t>
            </a:r>
            <a:r>
              <a:rPr lang="cs-CZ" sz="3200" dirty="0">
                <a:solidFill>
                  <a:srgbClr val="4D5154"/>
                </a:solidFill>
                <a:latin typeface="Arial" panose="020B0604020202020204"/>
                <a:ea typeface="Arial"/>
                <a:cs typeface="+mn-cs"/>
              </a:rPr>
              <a:t>cyst</a:t>
            </a:r>
          </a:p>
        </p:txBody>
      </p:sp>
      <p:pic>
        <p:nvPicPr>
          <p:cNvPr id="3" name="Picture 2" descr="A picture containing kitchen appliance&#10;&#10;Description automatically generated">
            <a:extLst>
              <a:ext uri="{FF2B5EF4-FFF2-40B4-BE49-F238E27FC236}">
                <a16:creationId xmlns:a16="http://schemas.microsoft.com/office/drawing/2014/main" id="{26C30F46-1E45-5FC3-207A-F2DC05553CB1}"/>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l="31440" r="-2728"/>
          <a:stretch/>
        </p:blipFill>
        <p:spPr>
          <a:xfrm>
            <a:off x="0" y="-210054"/>
            <a:ext cx="4881087" cy="7354307"/>
          </a:xfrm>
          <a:prstGeom prst="rect">
            <a:avLst/>
          </a:prstGeom>
        </p:spPr>
      </p:pic>
      <p:sp>
        <p:nvSpPr>
          <p:cNvPr id="5" name="Slide Number Placeholder 5">
            <a:extLst>
              <a:ext uri="{FF2B5EF4-FFF2-40B4-BE49-F238E27FC236}">
                <a16:creationId xmlns:a16="http://schemas.microsoft.com/office/drawing/2014/main" id="{5BE23A0F-BB1A-F8C1-F844-0B2E4AE01066}"/>
              </a:ext>
            </a:extLst>
          </p:cNvPr>
          <p:cNvSpPr txBox="1">
            <a:spLocks/>
          </p:cNvSpPr>
          <p:nvPr/>
        </p:nvSpPr>
        <p:spPr>
          <a:xfrm>
            <a:off x="11325662" y="6354309"/>
            <a:ext cx="594694" cy="365125"/>
          </a:xfrm>
          <a:prstGeom prst="rect">
            <a:avLst/>
          </a:prstGeom>
        </p:spPr>
        <p:txBody>
          <a:bodyPr vert="horz" lIns="91440" tIns="45720" rIns="91440" bIns="45720" rtlCol="0" anchor="ctr"/>
          <a:lstStyle>
            <a:defPPr>
              <a:defRPr lang="en-US"/>
            </a:defPPr>
            <a:lvl1pPr marL="0" algn="r" defTabSz="914400" rtl="0" eaLnBrk="1" latinLnBrk="0" hangingPunct="1">
              <a:defRPr sz="1050" kern="1200">
                <a:solidFill>
                  <a:schemeClr val="bg1"/>
                </a:solidFill>
                <a:latin typeface="Arial" panose="020B0604020202020204" pitchFamily="34" charset="0"/>
                <a:ea typeface="+mn-ea"/>
                <a:cs typeface="Arial" panose="020B0604020202020204" pitchFamily="34"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974B82FF-0493-9B4A-98F3-E62EA06F0810}" type="slidenum">
              <a:rPr kumimoji="0" lang="en-US" sz="800" b="0" i="0" u="none" strike="noStrike" kern="1200" cap="none" spc="0" normalizeH="0" baseline="0" noProof="0" smtClean="0">
                <a:ln>
                  <a:noFill/>
                </a:ln>
                <a:solidFill>
                  <a:prstClr val="black"/>
                </a:solidFill>
                <a:effectLst/>
                <a:uLnTx/>
                <a:uFillTx/>
                <a:latin typeface="Arial" panose="020B0604020202020204" pitchFamily="34" charset="0"/>
                <a:ea typeface="+mn-ea"/>
                <a:cs typeface="Arial" panose="020B0604020202020204" pitchFamily="34" charset="0"/>
              </a:rPr>
              <a:pPr marL="0" marR="0" lvl="0" indent="0" algn="r" defTabSz="914400" rtl="0" eaLnBrk="1" fontAlgn="auto" latinLnBrk="0" hangingPunct="1">
                <a:lnSpc>
                  <a:spcPct val="100000"/>
                </a:lnSpc>
                <a:spcBef>
                  <a:spcPts val="0"/>
                </a:spcBef>
                <a:spcAft>
                  <a:spcPts val="0"/>
                </a:spcAft>
                <a:buClrTx/>
                <a:buSzTx/>
                <a:buFontTx/>
                <a:buNone/>
                <a:tabLst/>
                <a:defRPr/>
              </a:pPr>
              <a:t>19</a:t>
            </a:fld>
            <a:endParaRPr kumimoji="0" lang="en-US" sz="8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99478252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EF4DD32F-F08D-5A63-6881-7224B7054CF5}"/>
              </a:ext>
            </a:extLst>
          </p:cNvPr>
          <p:cNvSpPr txBox="1"/>
          <p:nvPr/>
        </p:nvSpPr>
        <p:spPr>
          <a:xfrm>
            <a:off x="626354" y="1681996"/>
            <a:ext cx="2360557" cy="320087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l" defTabSz="914400" rtl="0" eaLnBrk="1" fontAlgn="auto" latinLnBrk="0" hangingPunct="1">
              <a:lnSpc>
                <a:spcPct val="100000"/>
              </a:lnSpc>
              <a:spcBef>
                <a:spcPts val="1200"/>
              </a:spcBef>
              <a:spcAft>
                <a:spcPts val="0"/>
              </a:spcAft>
              <a:buClrTx/>
              <a:buSzTx/>
              <a:buFontTx/>
              <a:buNone/>
              <a:tabLst/>
              <a:defRPr/>
            </a:pPr>
            <a:r>
              <a:rPr kumimoji="0" lang="cs-CZ" sz="3600" b="1" i="0" u="none" strike="noStrike" cap="none" normalizeH="0" baseline="0" noProof="0" dirty="0">
                <a:ln>
                  <a:noFill/>
                </a:ln>
                <a:solidFill>
                  <a:srgbClr val="00A9E0"/>
                </a:solidFill>
                <a:effectLst/>
                <a:uLnTx/>
                <a:uFillTx/>
                <a:latin typeface="Arial" panose="020B0604020202020204"/>
                <a:ea typeface="Arial"/>
                <a:cs typeface="Arial"/>
              </a:rPr>
              <a:t>Spektrum UV záření</a:t>
            </a:r>
          </a:p>
          <a:p>
            <a:pPr>
              <a:spcBef>
                <a:spcPts val="1200"/>
              </a:spcBef>
              <a:defRPr/>
            </a:pPr>
            <a:r>
              <a:rPr lang="cs-CZ" sz="2400" dirty="0">
                <a:solidFill>
                  <a:srgbClr val="5D6165"/>
                </a:solidFill>
                <a:latin typeface="Arial" panose="020B0604020202020204"/>
                <a:ea typeface="Arial"/>
                <a:cs typeface="Arial"/>
              </a:rPr>
              <a:t>Technologie UV-C je ideální na likvidaci </a:t>
            </a:r>
            <a:r>
              <a:rPr kumimoji="0" lang="cs-CZ" sz="2400" b="0" i="0" u="none" strike="noStrike" cap="none" normalizeH="0" baseline="0" noProof="0" dirty="0">
                <a:ln>
                  <a:noFill/>
                </a:ln>
                <a:solidFill>
                  <a:srgbClr val="5D6165"/>
                </a:solidFill>
                <a:effectLst/>
                <a:uLnTx/>
                <a:uFillTx/>
                <a:latin typeface="Arial" panose="020B0604020202020204"/>
                <a:ea typeface="Arial"/>
                <a:cs typeface="Arial"/>
              </a:rPr>
              <a:t>mikroorganismů ve vodě</a:t>
            </a:r>
            <a:r>
              <a:rPr lang="cs-CZ" sz="2400" dirty="0">
                <a:solidFill>
                  <a:srgbClr val="5D6165"/>
                </a:solidFill>
                <a:latin typeface="Arial" panose="020B0604020202020204"/>
                <a:ea typeface="Arial"/>
                <a:cs typeface="Arial"/>
              </a:rPr>
              <a:t>.</a:t>
            </a:r>
          </a:p>
        </p:txBody>
      </p:sp>
      <p:pic>
        <p:nvPicPr>
          <p:cNvPr id="8" name="object 5">
            <a:extLst>
              <a:ext uri="{FF2B5EF4-FFF2-40B4-BE49-F238E27FC236}">
                <a16:creationId xmlns:a16="http://schemas.microsoft.com/office/drawing/2014/main" id="{57286601-EFB0-1CA9-5E48-053B7D449239}"/>
              </a:ext>
            </a:extLst>
          </p:cNvPr>
          <p:cNvPicPr>
            <a:picLocks noGrp="1" noRot="1" noMove="1" noResize="1" noEditPoints="1" noAdjustHandles="1" noChangeArrowheads="1" noChangeShapeType="1" noCrop="1"/>
          </p:cNvPicPr>
          <p:nvPr/>
        </p:nvPicPr>
        <p:blipFill>
          <a:blip r:embed="rId3" cstate="print"/>
          <a:stretch>
            <a:fillRect/>
          </a:stretch>
        </p:blipFill>
        <p:spPr>
          <a:xfrm>
            <a:off x="3103418" y="1009531"/>
            <a:ext cx="8598274" cy="4612030"/>
          </a:xfrm>
          <a:prstGeom prst="rect">
            <a:avLst/>
          </a:prstGeom>
        </p:spPr>
      </p:pic>
      <p:sp>
        <p:nvSpPr>
          <p:cNvPr id="3" name="Slide Number Placeholder 5">
            <a:extLst>
              <a:ext uri="{FF2B5EF4-FFF2-40B4-BE49-F238E27FC236}">
                <a16:creationId xmlns:a16="http://schemas.microsoft.com/office/drawing/2014/main" id="{DBCCAFBE-0076-AF91-75AB-D953A927F84F}"/>
              </a:ext>
            </a:extLst>
          </p:cNvPr>
          <p:cNvSpPr txBox="1">
            <a:spLocks/>
          </p:cNvSpPr>
          <p:nvPr/>
        </p:nvSpPr>
        <p:spPr>
          <a:xfrm>
            <a:off x="11325662" y="6354309"/>
            <a:ext cx="594694" cy="365125"/>
          </a:xfrm>
          <a:prstGeom prst="rect">
            <a:avLst/>
          </a:prstGeom>
        </p:spPr>
        <p:txBody>
          <a:bodyPr vert="horz" lIns="91440" tIns="45720" rIns="91440" bIns="45720" rtlCol="0" anchor="ctr"/>
          <a:lstStyle>
            <a:defPPr>
              <a:defRPr lang="en-US"/>
            </a:defPPr>
            <a:lvl1pPr marL="0" algn="r" defTabSz="914400" rtl="0" eaLnBrk="1" latinLnBrk="0" hangingPunct="1">
              <a:defRPr sz="1050" kern="1200">
                <a:solidFill>
                  <a:schemeClr val="bg1"/>
                </a:solidFill>
                <a:latin typeface="Arial" panose="020B0604020202020204" pitchFamily="34" charset="0"/>
                <a:ea typeface="+mn-ea"/>
                <a:cs typeface="Arial" panose="020B0604020202020204" pitchFamily="34"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974B82FF-0493-9B4A-98F3-E62EA06F0810}" type="slidenum">
              <a:rPr kumimoji="0" lang="en-US" sz="800" b="0" i="0" u="none" strike="noStrike" kern="1200" cap="none" spc="0" normalizeH="0" baseline="0" noProof="0" smtClean="0">
                <a:ln>
                  <a:noFill/>
                </a:ln>
                <a:solidFill>
                  <a:prstClr val="black"/>
                </a:solidFill>
                <a:effectLst/>
                <a:uLnTx/>
                <a:uFillTx/>
                <a:latin typeface="Arial" panose="020B0604020202020204" pitchFamily="34" charset="0"/>
                <a:ea typeface="+mn-ea"/>
                <a:cs typeface="Arial" panose="020B0604020202020204" pitchFamily="34" charset="0"/>
              </a:rPr>
              <a:pPr marL="0" marR="0" lvl="0" indent="0" algn="r" defTabSz="914400" rtl="0" eaLnBrk="1" fontAlgn="auto" latinLnBrk="0" hangingPunct="1">
                <a:lnSpc>
                  <a:spcPct val="100000"/>
                </a:lnSpc>
                <a:spcBef>
                  <a:spcPts val="0"/>
                </a:spcBef>
                <a:spcAft>
                  <a:spcPts val="0"/>
                </a:spcAft>
                <a:buClrTx/>
                <a:buSzTx/>
                <a:buFontTx/>
                <a:buNone/>
                <a:tabLst/>
                <a:defRPr/>
              </a:pPr>
              <a:t>20</a:t>
            </a:fld>
            <a:endParaRPr kumimoji="0" lang="en-US" sz="8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p:txBody>
      </p:sp>
      <p:pic>
        <p:nvPicPr>
          <p:cNvPr id="4" name="Graphic 3">
            <a:extLst>
              <a:ext uri="{FF2B5EF4-FFF2-40B4-BE49-F238E27FC236}">
                <a16:creationId xmlns:a16="http://schemas.microsoft.com/office/drawing/2014/main" id="{FD0B2502-A7B2-99F9-41AF-BC34EE7FD1E5}"/>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265900" y="6332952"/>
            <a:ext cx="916000" cy="380675"/>
          </a:xfrm>
          <a:prstGeom prst="rect">
            <a:avLst/>
          </a:prstGeom>
        </p:spPr>
      </p:pic>
      <p:sp>
        <p:nvSpPr>
          <p:cNvPr id="10" name="Prostokąt 9">
            <a:extLst>
              <a:ext uri="{FF2B5EF4-FFF2-40B4-BE49-F238E27FC236}">
                <a16:creationId xmlns:a16="http://schemas.microsoft.com/office/drawing/2014/main" id="{79CFDB33-B08D-E1EA-2F7D-5B428C54A851}"/>
              </a:ext>
            </a:extLst>
          </p:cNvPr>
          <p:cNvSpPr/>
          <p:nvPr/>
        </p:nvSpPr>
        <p:spPr>
          <a:xfrm>
            <a:off x="6705600" y="4734560"/>
            <a:ext cx="4917409" cy="528320"/>
          </a:xfrm>
          <a:prstGeom prst="rect">
            <a:avLst/>
          </a:prstGeom>
          <a:solidFill>
            <a:schemeClr val="tx1">
              <a:alpha val="45429"/>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pl-PL"/>
          </a:p>
        </p:txBody>
      </p:sp>
      <p:sp>
        <p:nvSpPr>
          <p:cNvPr id="11" name="Prostokąt 10">
            <a:extLst>
              <a:ext uri="{FF2B5EF4-FFF2-40B4-BE49-F238E27FC236}">
                <a16:creationId xmlns:a16="http://schemas.microsoft.com/office/drawing/2014/main" id="{8BB532BD-D47D-EE58-A082-9047E547344E}"/>
              </a:ext>
            </a:extLst>
          </p:cNvPr>
          <p:cNvSpPr/>
          <p:nvPr/>
        </p:nvSpPr>
        <p:spPr>
          <a:xfrm>
            <a:off x="4988689" y="4734560"/>
            <a:ext cx="928001" cy="528320"/>
          </a:xfrm>
          <a:prstGeom prst="rect">
            <a:avLst/>
          </a:prstGeom>
          <a:solidFill>
            <a:schemeClr val="tx1">
              <a:alpha val="45429"/>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pl-PL"/>
          </a:p>
        </p:txBody>
      </p:sp>
      <p:sp>
        <p:nvSpPr>
          <p:cNvPr id="6" name="Prostokąt 5">
            <a:extLst>
              <a:ext uri="{FF2B5EF4-FFF2-40B4-BE49-F238E27FC236}">
                <a16:creationId xmlns:a16="http://schemas.microsoft.com/office/drawing/2014/main" id="{BC4B12FA-6E31-219A-EC05-3FC534872888}"/>
              </a:ext>
            </a:extLst>
          </p:cNvPr>
          <p:cNvSpPr/>
          <p:nvPr/>
        </p:nvSpPr>
        <p:spPr>
          <a:xfrm>
            <a:off x="5953760" y="4734560"/>
            <a:ext cx="751840" cy="528320"/>
          </a:xfrm>
          <a:prstGeom prst="rect">
            <a:avLst/>
          </a:prstGeom>
          <a:noFill/>
          <a:ln w="76200">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pl-PL"/>
          </a:p>
        </p:txBody>
      </p:sp>
      <p:sp>
        <p:nvSpPr>
          <p:cNvPr id="9" name="Prostokąt 5">
            <a:extLst>
              <a:ext uri="{FF2B5EF4-FFF2-40B4-BE49-F238E27FC236}">
                <a16:creationId xmlns:a16="http://schemas.microsoft.com/office/drawing/2014/main" id="{0FF96B58-FA6A-549D-DA71-F7ABA1BB79B3}"/>
              </a:ext>
            </a:extLst>
          </p:cNvPr>
          <p:cNvSpPr/>
          <p:nvPr/>
        </p:nvSpPr>
        <p:spPr>
          <a:xfrm>
            <a:off x="5953760" y="4734560"/>
            <a:ext cx="751840" cy="528320"/>
          </a:xfrm>
          <a:prstGeom prst="rect">
            <a:avLst/>
          </a:prstGeom>
          <a:noFill/>
          <a:ln w="76200">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pl-PL"/>
          </a:p>
        </p:txBody>
      </p:sp>
      <p:sp>
        <p:nvSpPr>
          <p:cNvPr id="12" name="TextBox 11">
            <a:extLst>
              <a:ext uri="{FF2B5EF4-FFF2-40B4-BE49-F238E27FC236}">
                <a16:creationId xmlns:a16="http://schemas.microsoft.com/office/drawing/2014/main" id="{FC14450B-27B8-EE53-B9B0-CCFDCCFE2603}"/>
              </a:ext>
            </a:extLst>
          </p:cNvPr>
          <p:cNvSpPr txBox="1"/>
          <p:nvPr/>
        </p:nvSpPr>
        <p:spPr>
          <a:xfrm>
            <a:off x="3407931" y="2548878"/>
            <a:ext cx="1562100" cy="246221"/>
          </a:xfrm>
          <a:prstGeom prst="rect">
            <a:avLst/>
          </a:prstGeom>
          <a:solidFill>
            <a:schemeClr val="bg1"/>
          </a:solidFill>
        </p:spPr>
        <p:txBody>
          <a:bodyPr wrap="square" rtlCol="0">
            <a:spAutoFit/>
          </a:bodyPr>
          <a:lstStyle/>
          <a:p>
            <a:pPr algn="r"/>
            <a:r>
              <a:rPr lang="cs-CZ" sz="1000" b="1" dirty="0">
                <a:solidFill>
                  <a:schemeClr val="tx2">
                    <a:lumMod val="75000"/>
                  </a:schemeClr>
                </a:solidFill>
              </a:rPr>
              <a:t>ENERGIE ZÁŘENÍ (eV)</a:t>
            </a:r>
          </a:p>
        </p:txBody>
      </p:sp>
      <p:sp>
        <p:nvSpPr>
          <p:cNvPr id="13" name="TextBox 12">
            <a:extLst>
              <a:ext uri="{FF2B5EF4-FFF2-40B4-BE49-F238E27FC236}">
                <a16:creationId xmlns:a16="http://schemas.microsoft.com/office/drawing/2014/main" id="{9C743EE1-87EA-C344-39AF-F35F5698E8A6}"/>
              </a:ext>
            </a:extLst>
          </p:cNvPr>
          <p:cNvSpPr txBox="1"/>
          <p:nvPr/>
        </p:nvSpPr>
        <p:spPr>
          <a:xfrm>
            <a:off x="3407931" y="3012757"/>
            <a:ext cx="1562100" cy="246221"/>
          </a:xfrm>
          <a:prstGeom prst="rect">
            <a:avLst/>
          </a:prstGeom>
          <a:solidFill>
            <a:schemeClr val="bg1"/>
          </a:solidFill>
        </p:spPr>
        <p:txBody>
          <a:bodyPr wrap="square" rtlCol="0">
            <a:spAutoFit/>
          </a:bodyPr>
          <a:lstStyle/>
          <a:p>
            <a:pPr algn="r"/>
            <a:r>
              <a:rPr lang="cs-CZ" sz="1000" b="1">
                <a:solidFill>
                  <a:schemeClr val="tx2">
                    <a:lumMod val="75000"/>
                  </a:schemeClr>
                </a:solidFill>
              </a:rPr>
              <a:t>VLNOVÁ DÉLKA (NM)</a:t>
            </a:r>
          </a:p>
        </p:txBody>
      </p:sp>
      <p:sp>
        <p:nvSpPr>
          <p:cNvPr id="14" name="TextBox 13">
            <a:extLst>
              <a:ext uri="{FF2B5EF4-FFF2-40B4-BE49-F238E27FC236}">
                <a16:creationId xmlns:a16="http://schemas.microsoft.com/office/drawing/2014/main" id="{66437240-898A-0D94-7D50-8404F4E30D9D}"/>
              </a:ext>
            </a:extLst>
          </p:cNvPr>
          <p:cNvSpPr txBox="1"/>
          <p:nvPr/>
        </p:nvSpPr>
        <p:spPr>
          <a:xfrm>
            <a:off x="3407931" y="5278972"/>
            <a:ext cx="1562100" cy="246221"/>
          </a:xfrm>
          <a:prstGeom prst="rect">
            <a:avLst/>
          </a:prstGeom>
          <a:solidFill>
            <a:schemeClr val="bg1"/>
          </a:solidFill>
        </p:spPr>
        <p:txBody>
          <a:bodyPr wrap="square" rtlCol="0">
            <a:spAutoFit/>
          </a:bodyPr>
          <a:lstStyle/>
          <a:p>
            <a:pPr algn="r"/>
            <a:r>
              <a:rPr lang="cs-CZ" sz="1000" b="1" dirty="0">
                <a:solidFill>
                  <a:schemeClr val="tx2">
                    <a:lumMod val="75000"/>
                  </a:schemeClr>
                </a:solidFill>
              </a:rPr>
              <a:t>VLNOVÁ DÉLKA (NM)</a:t>
            </a:r>
          </a:p>
        </p:txBody>
      </p:sp>
      <p:sp>
        <p:nvSpPr>
          <p:cNvPr id="15" name="TextBox 14">
            <a:extLst>
              <a:ext uri="{FF2B5EF4-FFF2-40B4-BE49-F238E27FC236}">
                <a16:creationId xmlns:a16="http://schemas.microsoft.com/office/drawing/2014/main" id="{671C8215-A35B-4372-8271-C87BD694FDCC}"/>
              </a:ext>
            </a:extLst>
          </p:cNvPr>
          <p:cNvSpPr txBox="1"/>
          <p:nvPr/>
        </p:nvSpPr>
        <p:spPr>
          <a:xfrm>
            <a:off x="7181850" y="4228675"/>
            <a:ext cx="531937" cy="253916"/>
          </a:xfrm>
          <a:prstGeom prst="rect">
            <a:avLst/>
          </a:prstGeom>
          <a:solidFill>
            <a:schemeClr val="bg1"/>
          </a:solidFill>
        </p:spPr>
        <p:txBody>
          <a:bodyPr wrap="square" rtlCol="0">
            <a:spAutoFit/>
          </a:bodyPr>
          <a:lstStyle/>
          <a:p>
            <a:pPr algn="ctr"/>
            <a:r>
              <a:rPr lang="cs-CZ" sz="1050">
                <a:solidFill>
                  <a:schemeClr val="tx2">
                    <a:lumMod val="75000"/>
                  </a:schemeClr>
                </a:solidFill>
              </a:rPr>
              <a:t>UV</a:t>
            </a:r>
          </a:p>
        </p:txBody>
      </p:sp>
      <p:sp>
        <p:nvSpPr>
          <p:cNvPr id="16" name="TextBox 15">
            <a:extLst>
              <a:ext uri="{FF2B5EF4-FFF2-40B4-BE49-F238E27FC236}">
                <a16:creationId xmlns:a16="http://schemas.microsoft.com/office/drawing/2014/main" id="{54B9320F-DD12-CEE2-2000-8978A1C8DF78}"/>
              </a:ext>
            </a:extLst>
          </p:cNvPr>
          <p:cNvSpPr txBox="1"/>
          <p:nvPr/>
        </p:nvSpPr>
        <p:spPr>
          <a:xfrm>
            <a:off x="8793205" y="4228675"/>
            <a:ext cx="1617620" cy="253916"/>
          </a:xfrm>
          <a:prstGeom prst="rect">
            <a:avLst/>
          </a:prstGeom>
          <a:solidFill>
            <a:schemeClr val="bg1"/>
          </a:solidFill>
        </p:spPr>
        <p:txBody>
          <a:bodyPr wrap="square" rtlCol="0">
            <a:spAutoFit/>
          </a:bodyPr>
          <a:lstStyle/>
          <a:p>
            <a:pPr algn="ctr"/>
            <a:r>
              <a:rPr lang="cs-CZ" sz="1050">
                <a:solidFill>
                  <a:schemeClr val="tx2">
                    <a:lumMod val="75000"/>
                  </a:schemeClr>
                </a:solidFill>
              </a:rPr>
              <a:t>Viditelné světlo</a:t>
            </a:r>
          </a:p>
        </p:txBody>
      </p:sp>
      <p:sp>
        <p:nvSpPr>
          <p:cNvPr id="17" name="TextBox 16">
            <a:extLst>
              <a:ext uri="{FF2B5EF4-FFF2-40B4-BE49-F238E27FC236}">
                <a16:creationId xmlns:a16="http://schemas.microsoft.com/office/drawing/2014/main" id="{27221FF4-709B-259D-66E6-B634D47F79DF}"/>
              </a:ext>
            </a:extLst>
          </p:cNvPr>
          <p:cNvSpPr txBox="1"/>
          <p:nvPr/>
        </p:nvSpPr>
        <p:spPr>
          <a:xfrm>
            <a:off x="5325532" y="1661775"/>
            <a:ext cx="751840" cy="430887"/>
          </a:xfrm>
          <a:prstGeom prst="rect">
            <a:avLst/>
          </a:prstGeom>
          <a:solidFill>
            <a:srgbClr val="646366"/>
          </a:solidFill>
        </p:spPr>
        <p:txBody>
          <a:bodyPr wrap="square" rtlCol="0">
            <a:spAutoFit/>
          </a:bodyPr>
          <a:lstStyle/>
          <a:p>
            <a:pPr algn="ctr"/>
            <a:r>
              <a:rPr lang="cs-CZ" sz="1100">
                <a:solidFill>
                  <a:schemeClr val="bg1"/>
                </a:solidFill>
              </a:rPr>
              <a:t>Gama záření</a:t>
            </a:r>
          </a:p>
        </p:txBody>
      </p:sp>
      <p:sp>
        <p:nvSpPr>
          <p:cNvPr id="18" name="TextBox 17">
            <a:extLst>
              <a:ext uri="{FF2B5EF4-FFF2-40B4-BE49-F238E27FC236}">
                <a16:creationId xmlns:a16="http://schemas.microsoft.com/office/drawing/2014/main" id="{D3EB68F5-65ED-0FF6-81AA-26F6AD644AE5}"/>
              </a:ext>
            </a:extLst>
          </p:cNvPr>
          <p:cNvSpPr txBox="1"/>
          <p:nvPr/>
        </p:nvSpPr>
        <p:spPr>
          <a:xfrm>
            <a:off x="6828572" y="2142490"/>
            <a:ext cx="1617620" cy="261610"/>
          </a:xfrm>
          <a:prstGeom prst="rect">
            <a:avLst/>
          </a:prstGeom>
          <a:solidFill>
            <a:srgbClr val="B6B6B6"/>
          </a:solidFill>
        </p:spPr>
        <p:txBody>
          <a:bodyPr wrap="square" rtlCol="0">
            <a:spAutoFit/>
          </a:bodyPr>
          <a:lstStyle/>
          <a:p>
            <a:pPr algn="ctr"/>
            <a:r>
              <a:rPr lang="cs-CZ" sz="1100">
                <a:solidFill>
                  <a:schemeClr val="bg1"/>
                </a:solidFill>
              </a:rPr>
              <a:t>Rentgenové záření</a:t>
            </a:r>
          </a:p>
        </p:txBody>
      </p:sp>
      <p:sp>
        <p:nvSpPr>
          <p:cNvPr id="19" name="TextBox 18">
            <a:extLst>
              <a:ext uri="{FF2B5EF4-FFF2-40B4-BE49-F238E27FC236}">
                <a16:creationId xmlns:a16="http://schemas.microsoft.com/office/drawing/2014/main" id="{884D7468-68BC-C5DB-90D5-BC50AE1B65EF}"/>
              </a:ext>
            </a:extLst>
          </p:cNvPr>
          <p:cNvSpPr txBox="1"/>
          <p:nvPr/>
        </p:nvSpPr>
        <p:spPr>
          <a:xfrm>
            <a:off x="9897901" y="2116867"/>
            <a:ext cx="869190" cy="430887"/>
          </a:xfrm>
          <a:prstGeom prst="rect">
            <a:avLst/>
          </a:prstGeom>
          <a:solidFill>
            <a:srgbClr val="B6B6B6"/>
          </a:solidFill>
        </p:spPr>
        <p:txBody>
          <a:bodyPr wrap="square" lIns="0" rIns="0" rtlCol="0">
            <a:spAutoFit/>
          </a:bodyPr>
          <a:lstStyle/>
          <a:p>
            <a:pPr algn="ctr"/>
            <a:r>
              <a:rPr lang="cs-CZ" sz="1100" dirty="0">
                <a:solidFill>
                  <a:schemeClr val="bg1"/>
                </a:solidFill>
              </a:rPr>
              <a:t>Infračervené záření</a:t>
            </a:r>
          </a:p>
        </p:txBody>
      </p:sp>
      <p:sp>
        <p:nvSpPr>
          <p:cNvPr id="20" name="TextBox 19">
            <a:extLst>
              <a:ext uri="{FF2B5EF4-FFF2-40B4-BE49-F238E27FC236}">
                <a16:creationId xmlns:a16="http://schemas.microsoft.com/office/drawing/2014/main" id="{341B3C86-3C0E-94C2-E51B-876BCF0FA55A}"/>
              </a:ext>
            </a:extLst>
          </p:cNvPr>
          <p:cNvSpPr txBox="1"/>
          <p:nvPr/>
        </p:nvSpPr>
        <p:spPr>
          <a:xfrm rot="16200000">
            <a:off x="10384820" y="2048915"/>
            <a:ext cx="1076871" cy="169277"/>
          </a:xfrm>
          <a:prstGeom prst="rect">
            <a:avLst/>
          </a:prstGeom>
          <a:solidFill>
            <a:srgbClr val="8F8E92"/>
          </a:solidFill>
        </p:spPr>
        <p:txBody>
          <a:bodyPr wrap="square" tIns="0" bIns="0" rtlCol="0">
            <a:spAutoFit/>
          </a:bodyPr>
          <a:lstStyle/>
          <a:p>
            <a:pPr algn="ctr"/>
            <a:r>
              <a:rPr lang="cs-CZ" sz="1100" dirty="0">
                <a:solidFill>
                  <a:schemeClr val="bg1"/>
                </a:solidFill>
              </a:rPr>
              <a:t>Mikrovlny</a:t>
            </a:r>
          </a:p>
        </p:txBody>
      </p:sp>
      <p:sp>
        <p:nvSpPr>
          <p:cNvPr id="21" name="TextBox 20">
            <a:extLst>
              <a:ext uri="{FF2B5EF4-FFF2-40B4-BE49-F238E27FC236}">
                <a16:creationId xmlns:a16="http://schemas.microsoft.com/office/drawing/2014/main" id="{81424446-9D24-CAA2-F911-196741A62114}"/>
              </a:ext>
            </a:extLst>
          </p:cNvPr>
          <p:cNvSpPr txBox="1"/>
          <p:nvPr/>
        </p:nvSpPr>
        <p:spPr>
          <a:xfrm rot="16200000">
            <a:off x="10516616" y="1823409"/>
            <a:ext cx="1435550" cy="261610"/>
          </a:xfrm>
          <a:prstGeom prst="rect">
            <a:avLst/>
          </a:prstGeom>
          <a:solidFill>
            <a:srgbClr val="646366"/>
          </a:solidFill>
        </p:spPr>
        <p:txBody>
          <a:bodyPr wrap="square" rtlCol="0">
            <a:spAutoFit/>
          </a:bodyPr>
          <a:lstStyle/>
          <a:p>
            <a:pPr algn="ctr"/>
            <a:r>
              <a:rPr lang="cs-CZ" sz="1100">
                <a:solidFill>
                  <a:schemeClr val="bg1"/>
                </a:solidFill>
              </a:rPr>
              <a:t>Rádiové vlny</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EF4DD32F-F08D-5A63-6881-7224B7054CF5}"/>
              </a:ext>
            </a:extLst>
          </p:cNvPr>
          <p:cNvSpPr txBox="1"/>
          <p:nvPr/>
        </p:nvSpPr>
        <p:spPr>
          <a:xfrm>
            <a:off x="1120351" y="1736412"/>
            <a:ext cx="4724268" cy="10772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cs-CZ" sz="3200" b="1" i="0" u="none" strike="noStrike" cap="none" normalizeH="0" baseline="0" noProof="0" dirty="0">
                <a:ln>
                  <a:noFill/>
                </a:ln>
                <a:solidFill>
                  <a:srgbClr val="00A9E0"/>
                </a:solidFill>
                <a:effectLst/>
                <a:uLnTx/>
                <a:uFillTx/>
                <a:latin typeface="Arial" panose="020B0604020202020204"/>
                <a:ea typeface="Arial"/>
                <a:cs typeface="Arial"/>
              </a:rPr>
              <a:t>Vliv UV-C LED záření na mikroorganismy:</a:t>
            </a:r>
          </a:p>
        </p:txBody>
      </p:sp>
      <p:sp>
        <p:nvSpPr>
          <p:cNvPr id="6" name="Content Placeholder 5">
            <a:extLst>
              <a:ext uri="{FF2B5EF4-FFF2-40B4-BE49-F238E27FC236}">
                <a16:creationId xmlns:a16="http://schemas.microsoft.com/office/drawing/2014/main" id="{F1FB53C7-52B0-E7D7-7745-DA70057429E5}"/>
              </a:ext>
            </a:extLst>
          </p:cNvPr>
          <p:cNvSpPr>
            <a:spLocks noGrp="1"/>
          </p:cNvSpPr>
          <p:nvPr>
            <p:ph idx="1"/>
          </p:nvPr>
        </p:nvSpPr>
        <p:spPr>
          <a:xfrm>
            <a:off x="983719" y="3234586"/>
            <a:ext cx="5001566" cy="3104187"/>
          </a:xfrm>
        </p:spPr>
        <p:txBody>
          <a:bodyPr vert="horz" lIns="91440" tIns="45720" rIns="91440" bIns="45720" rtlCol="0" anchor="t">
            <a:normAutofit/>
          </a:bodyPr>
          <a:lstStyle/>
          <a:p>
            <a:pPr>
              <a:lnSpc>
                <a:spcPct val="100000"/>
              </a:lnSpc>
              <a:spcBef>
                <a:spcPts val="1200"/>
              </a:spcBef>
            </a:pPr>
            <a:r>
              <a:rPr lang="cs-CZ" sz="2000" dirty="0">
                <a:solidFill>
                  <a:srgbClr val="4D5154"/>
                </a:solidFill>
                <a:cs typeface="Arial" panose="020B0604020202020204"/>
              </a:rPr>
              <a:t>Ničí DNA a </a:t>
            </a:r>
            <a:r>
              <a:rPr lang="cs-CZ" sz="2000" dirty="0" err="1">
                <a:solidFill>
                  <a:srgbClr val="4D5154"/>
                </a:solidFill>
                <a:cs typeface="Arial" panose="020B0604020202020204"/>
              </a:rPr>
              <a:t>rNA</a:t>
            </a:r>
            <a:r>
              <a:rPr lang="cs-CZ" sz="2000" dirty="0">
                <a:solidFill>
                  <a:srgbClr val="4D5154"/>
                </a:solidFill>
                <a:cs typeface="Arial" panose="020B0604020202020204"/>
              </a:rPr>
              <a:t> mikroorganismů, </a:t>
            </a:r>
            <a:br>
              <a:rPr lang="cs-CZ" sz="2000" dirty="0">
                <a:solidFill>
                  <a:srgbClr val="4D5154"/>
                </a:solidFill>
                <a:cs typeface="Arial" panose="020B0604020202020204"/>
              </a:rPr>
            </a:br>
            <a:r>
              <a:rPr lang="cs-CZ" sz="2000" dirty="0">
                <a:solidFill>
                  <a:srgbClr val="4D5154"/>
                </a:solidFill>
                <a:cs typeface="Arial" panose="020B0604020202020204"/>
              </a:rPr>
              <a:t>takže se nemohou množit a stávají </a:t>
            </a:r>
            <a:br>
              <a:rPr lang="cs-CZ" sz="2000" dirty="0">
                <a:solidFill>
                  <a:srgbClr val="4D5154"/>
                </a:solidFill>
                <a:cs typeface="Arial" panose="020B0604020202020204"/>
              </a:rPr>
            </a:br>
            <a:r>
              <a:rPr lang="cs-CZ" sz="2000" dirty="0">
                <a:solidFill>
                  <a:srgbClr val="4D5154"/>
                </a:solidFill>
                <a:cs typeface="Arial" panose="020B0604020202020204"/>
              </a:rPr>
              <a:t>se neškodnými.</a:t>
            </a:r>
          </a:p>
          <a:p>
            <a:pPr>
              <a:lnSpc>
                <a:spcPct val="100000"/>
              </a:lnSpc>
              <a:spcBef>
                <a:spcPts val="1200"/>
              </a:spcBef>
            </a:pPr>
            <a:r>
              <a:rPr lang="cs-CZ" sz="2000" dirty="0">
                <a:solidFill>
                  <a:srgbClr val="4D5154"/>
                </a:solidFill>
                <a:ea typeface=""/>
                <a:cs typeface="Arial"/>
              </a:rPr>
              <a:t>Diody UV-C LED představují způsob, </a:t>
            </a:r>
            <a:br>
              <a:rPr lang="cs-CZ" sz="2000" dirty="0">
                <a:solidFill>
                  <a:srgbClr val="4D5154"/>
                </a:solidFill>
                <a:ea typeface=""/>
                <a:cs typeface="Arial"/>
              </a:rPr>
            </a:br>
            <a:r>
              <a:rPr lang="cs-CZ" sz="2000" dirty="0">
                <a:solidFill>
                  <a:srgbClr val="4D5154"/>
                </a:solidFill>
                <a:ea typeface=""/>
                <a:cs typeface="Arial"/>
              </a:rPr>
              <a:t>jak bez chemie a při </a:t>
            </a:r>
            <a:r>
              <a:rPr lang="cs-CZ" sz="2000" dirty="0">
                <a:solidFill>
                  <a:srgbClr val="4D5154"/>
                </a:solidFill>
                <a:ea typeface=""/>
                <a:cs typeface="+mn-lt"/>
              </a:rPr>
              <a:t>nízké údržbě</a:t>
            </a:r>
            <a:r>
              <a:rPr lang="cs-CZ" sz="2000" dirty="0">
                <a:solidFill>
                  <a:srgbClr val="4D5154"/>
                </a:solidFill>
                <a:cs typeface="Arial"/>
              </a:rPr>
              <a:t> </a:t>
            </a:r>
            <a:br>
              <a:rPr lang="cs-CZ" sz="2000" dirty="0">
                <a:solidFill>
                  <a:srgbClr val="4D5154"/>
                </a:solidFill>
                <a:cs typeface="Arial"/>
              </a:rPr>
            </a:br>
            <a:r>
              <a:rPr lang="cs-CZ" sz="2000" dirty="0">
                <a:solidFill>
                  <a:srgbClr val="4D5154"/>
                </a:solidFill>
                <a:cs typeface="Arial"/>
              </a:rPr>
              <a:t>zajistit ošetření mikroorganismů.</a:t>
            </a:r>
          </a:p>
        </p:txBody>
      </p:sp>
      <p:pic>
        <p:nvPicPr>
          <p:cNvPr id="7" name="Picture 2" descr="how UVC light affects DNA">
            <a:extLst>
              <a:ext uri="{FF2B5EF4-FFF2-40B4-BE49-F238E27FC236}">
                <a16:creationId xmlns:a16="http://schemas.microsoft.com/office/drawing/2014/main" id="{783614A0-8068-13E3-50F4-A7468950061F}"/>
              </a:ext>
            </a:extLst>
          </p:cNvPr>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6207839" y="813809"/>
            <a:ext cx="5415170" cy="5415170"/>
          </a:xfrm>
          <a:prstGeom prst="rect">
            <a:avLst/>
          </a:prstGeom>
          <a:noFill/>
          <a:extLst>
            <a:ext uri="{909E8E84-426E-40DD-AFC4-6F175D3DCCD1}">
              <a14:hiddenFill xmlns:a14="http://schemas.microsoft.com/office/drawing/2010/main">
                <a:solidFill>
                  <a:srgbClr val="FFFFFF"/>
                </a:solidFill>
              </a14:hiddenFill>
            </a:ext>
          </a:extLst>
        </p:spPr>
      </p:pic>
      <p:sp>
        <p:nvSpPr>
          <p:cNvPr id="9" name="Slide Number Placeholder 5">
            <a:extLst>
              <a:ext uri="{FF2B5EF4-FFF2-40B4-BE49-F238E27FC236}">
                <a16:creationId xmlns:a16="http://schemas.microsoft.com/office/drawing/2014/main" id="{56143A55-D667-8C9C-F466-381F956F6D08}"/>
              </a:ext>
            </a:extLst>
          </p:cNvPr>
          <p:cNvSpPr txBox="1">
            <a:spLocks/>
          </p:cNvSpPr>
          <p:nvPr/>
        </p:nvSpPr>
        <p:spPr>
          <a:xfrm>
            <a:off x="11325662" y="6354309"/>
            <a:ext cx="594694" cy="365125"/>
          </a:xfrm>
          <a:prstGeom prst="rect">
            <a:avLst/>
          </a:prstGeom>
        </p:spPr>
        <p:txBody>
          <a:bodyPr vert="horz" lIns="91440" tIns="45720" rIns="91440" bIns="45720" rtlCol="0" anchor="ctr"/>
          <a:lstStyle>
            <a:defPPr>
              <a:defRPr lang="en-US"/>
            </a:defPPr>
            <a:lvl1pPr marL="0" algn="r" defTabSz="914400" rtl="0" eaLnBrk="1" latinLnBrk="0" hangingPunct="1">
              <a:defRPr sz="1050" kern="1200">
                <a:solidFill>
                  <a:schemeClr val="bg1"/>
                </a:solidFill>
                <a:latin typeface="Arial" panose="020B0604020202020204" pitchFamily="34" charset="0"/>
                <a:ea typeface="+mn-ea"/>
                <a:cs typeface="Arial" panose="020B0604020202020204" pitchFamily="34"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974B82FF-0493-9B4A-98F3-E62EA06F0810}" type="slidenum">
              <a:rPr kumimoji="0" lang="en-US" sz="800" b="0" i="0" u="none" strike="noStrike" kern="1200" cap="none" spc="0" normalizeH="0" baseline="0" noProof="0" smtClean="0">
                <a:ln>
                  <a:noFill/>
                </a:ln>
                <a:solidFill>
                  <a:prstClr val="black"/>
                </a:solidFill>
                <a:effectLst/>
                <a:uLnTx/>
                <a:uFillTx/>
                <a:latin typeface="Arial" panose="020B0604020202020204" pitchFamily="34" charset="0"/>
                <a:ea typeface="+mn-ea"/>
                <a:cs typeface="Arial" panose="020B0604020202020204" pitchFamily="34" charset="0"/>
              </a:rPr>
              <a:pPr marL="0" marR="0" lvl="0" indent="0" algn="r" defTabSz="914400" rtl="0" eaLnBrk="1" fontAlgn="auto" latinLnBrk="0" hangingPunct="1">
                <a:lnSpc>
                  <a:spcPct val="100000"/>
                </a:lnSpc>
                <a:spcBef>
                  <a:spcPts val="0"/>
                </a:spcBef>
                <a:spcAft>
                  <a:spcPts val="0"/>
                </a:spcAft>
                <a:buClrTx/>
                <a:buSzTx/>
                <a:buFontTx/>
                <a:buNone/>
                <a:tabLst/>
                <a:defRPr/>
              </a:pPr>
              <a:t>21</a:t>
            </a:fld>
            <a:endParaRPr kumimoji="0" lang="en-US" sz="8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p:txBody>
      </p:sp>
      <p:pic>
        <p:nvPicPr>
          <p:cNvPr id="10" name="Graphic 9">
            <a:extLst>
              <a:ext uri="{FF2B5EF4-FFF2-40B4-BE49-F238E27FC236}">
                <a16:creationId xmlns:a16="http://schemas.microsoft.com/office/drawing/2014/main" id="{51B8B6C1-9C67-54C1-CB7A-2E88320F33CD}"/>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265900" y="6332952"/>
            <a:ext cx="916000" cy="380675"/>
          </a:xfrm>
          <a:prstGeom prst="rect">
            <a:avLst/>
          </a:prstGeom>
        </p:spPr>
      </p:pic>
      <p:grpSp>
        <p:nvGrpSpPr>
          <p:cNvPr id="18" name="Group 17">
            <a:extLst>
              <a:ext uri="{FF2B5EF4-FFF2-40B4-BE49-F238E27FC236}">
                <a16:creationId xmlns:a16="http://schemas.microsoft.com/office/drawing/2014/main" id="{97FC298D-078D-3895-80E9-9858426AB4F5}"/>
              </a:ext>
            </a:extLst>
          </p:cNvPr>
          <p:cNvGrpSpPr/>
          <p:nvPr/>
        </p:nvGrpSpPr>
        <p:grpSpPr>
          <a:xfrm>
            <a:off x="7576360" y="3013512"/>
            <a:ext cx="4046648" cy="1711881"/>
            <a:chOff x="7576360" y="3013512"/>
            <a:chExt cx="4046648" cy="1711881"/>
          </a:xfrm>
        </p:grpSpPr>
        <p:sp>
          <p:nvSpPr>
            <p:cNvPr id="11" name="Content Placeholder 5">
              <a:extLst>
                <a:ext uri="{FF2B5EF4-FFF2-40B4-BE49-F238E27FC236}">
                  <a16:creationId xmlns:a16="http://schemas.microsoft.com/office/drawing/2014/main" id="{327763A4-FF41-1BEA-7A32-75E69E6EB322}"/>
                </a:ext>
              </a:extLst>
            </p:cNvPr>
            <p:cNvSpPr txBox="1">
              <a:spLocks/>
            </p:cNvSpPr>
            <p:nvPr/>
          </p:nvSpPr>
          <p:spPr>
            <a:xfrm>
              <a:off x="8950081" y="3924142"/>
              <a:ext cx="2672927" cy="801251"/>
            </a:xfrm>
            <a:prstGeom prst="rect">
              <a:avLst/>
            </a:prstGeom>
          </p:spPr>
          <p:txBody>
            <a:bodyPr vert="horz" lIns="91440" tIns="45720" rIns="91440" bIns="45720" rtlCol="0" anchor="t">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1200"/>
                </a:spcBef>
                <a:spcAft>
                  <a:spcPts val="0"/>
                </a:spcAft>
                <a:buClrTx/>
                <a:buSzTx/>
                <a:buFont typeface="Arial" panose="020B0604020202020204" pitchFamily="34" charset="0"/>
                <a:buNone/>
                <a:tabLst/>
                <a:defRPr/>
              </a:pPr>
              <a:r>
                <a:rPr kumimoji="0" lang="cs-CZ" sz="1800" b="0" i="1" u="none" strike="noStrike" cap="none" normalizeH="0" baseline="0" noProof="0" dirty="0">
                  <a:ln>
                    <a:noFill/>
                  </a:ln>
                  <a:solidFill>
                    <a:srgbClr val="01A9E1"/>
                  </a:solidFill>
                  <a:effectLst/>
                  <a:uLnTx/>
                  <a:uFillTx/>
                  <a:latin typeface="Arial" panose="020B0604020202020204"/>
                  <a:ea typeface="Arial"/>
                  <a:cs typeface="Arial" panose="020B0604020202020204"/>
                </a:rPr>
                <a:t>Působení na DNA / </a:t>
              </a:r>
              <a:r>
                <a:rPr kumimoji="0" lang="cs-CZ" sz="1800" b="0" i="1" u="none" strike="noStrike" cap="none" normalizeH="0" baseline="0" noProof="0" dirty="0" err="1">
                  <a:ln>
                    <a:noFill/>
                  </a:ln>
                  <a:solidFill>
                    <a:srgbClr val="01A9E1"/>
                  </a:solidFill>
                  <a:effectLst/>
                  <a:uLnTx/>
                  <a:uFillTx/>
                  <a:latin typeface="Arial" panose="020B0604020202020204"/>
                  <a:ea typeface="Arial"/>
                  <a:cs typeface="Arial" panose="020B0604020202020204"/>
                </a:rPr>
                <a:t>rNA</a:t>
              </a:r>
              <a:endParaRPr kumimoji="0" lang="cs-CZ" sz="1800" b="0" i="1" u="none" strike="noStrike" cap="none" normalizeH="0" baseline="0" noProof="0" dirty="0">
                <a:ln>
                  <a:noFill/>
                </a:ln>
                <a:solidFill>
                  <a:srgbClr val="01A9E1"/>
                </a:solidFill>
                <a:effectLst/>
                <a:uLnTx/>
                <a:uFillTx/>
                <a:latin typeface="Arial" panose="020B0604020202020204"/>
                <a:ea typeface="Arial"/>
                <a:cs typeface="Arial" panose="020B0604020202020204"/>
              </a:endParaRPr>
            </a:p>
          </p:txBody>
        </p:sp>
        <p:cxnSp>
          <p:nvCxnSpPr>
            <p:cNvPr id="13" name="Straight Arrow Connector 12">
              <a:extLst>
                <a:ext uri="{FF2B5EF4-FFF2-40B4-BE49-F238E27FC236}">
                  <a16:creationId xmlns:a16="http://schemas.microsoft.com/office/drawing/2014/main" id="{FB0B785F-3F54-5432-C879-78702CC7E643}"/>
                </a:ext>
              </a:extLst>
            </p:cNvPr>
            <p:cNvCxnSpPr>
              <a:cxnSpLocks/>
            </p:cNvCxnSpPr>
            <p:nvPr/>
          </p:nvCxnSpPr>
          <p:spPr>
            <a:xfrm>
              <a:off x="8639138" y="3880022"/>
              <a:ext cx="310944" cy="188107"/>
            </a:xfrm>
            <a:prstGeom prst="straightConnector1">
              <a:avLst/>
            </a:prstGeom>
            <a:ln w="25400">
              <a:tailEnd type="none"/>
            </a:ln>
          </p:spPr>
          <p:style>
            <a:lnRef idx="1">
              <a:schemeClr val="accent1"/>
            </a:lnRef>
            <a:fillRef idx="0">
              <a:schemeClr val="accent1"/>
            </a:fillRef>
            <a:effectRef idx="0">
              <a:schemeClr val="accent1"/>
            </a:effectRef>
            <a:fontRef idx="minor">
              <a:schemeClr val="tx1"/>
            </a:fontRef>
          </p:style>
        </p:cxnSp>
        <p:sp>
          <p:nvSpPr>
            <p:cNvPr id="15" name="Rectangle 14">
              <a:extLst>
                <a:ext uri="{FF2B5EF4-FFF2-40B4-BE49-F238E27FC236}">
                  <a16:creationId xmlns:a16="http://schemas.microsoft.com/office/drawing/2014/main" id="{A80A8A7A-8CCD-FF41-9ECA-2CF7C2185D04}"/>
                </a:ext>
              </a:extLst>
            </p:cNvPr>
            <p:cNvSpPr/>
            <p:nvPr/>
          </p:nvSpPr>
          <p:spPr>
            <a:xfrm>
              <a:off x="9080019" y="3013512"/>
              <a:ext cx="1420168" cy="80125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a:ea typeface="+mn-ea"/>
                <a:cs typeface="+mn-cs"/>
              </a:endParaRPr>
            </a:p>
          </p:txBody>
        </p:sp>
        <p:sp>
          <p:nvSpPr>
            <p:cNvPr id="8" name="Content Placeholder 5">
              <a:extLst>
                <a:ext uri="{FF2B5EF4-FFF2-40B4-BE49-F238E27FC236}">
                  <a16:creationId xmlns:a16="http://schemas.microsoft.com/office/drawing/2014/main" id="{A07C16C3-BAE9-222C-EF4C-86316780D7CB}"/>
                </a:ext>
              </a:extLst>
            </p:cNvPr>
            <p:cNvSpPr txBox="1">
              <a:spLocks/>
            </p:cNvSpPr>
            <p:nvPr/>
          </p:nvSpPr>
          <p:spPr>
            <a:xfrm>
              <a:off x="8911422" y="3192105"/>
              <a:ext cx="2345659" cy="444064"/>
            </a:xfrm>
            <a:prstGeom prst="rect">
              <a:avLst/>
            </a:prstGeom>
          </p:spPr>
          <p:txBody>
            <a:bodyPr vert="horz" lIns="91440" tIns="45720" rIns="91440" bIns="45720" rtlCol="0" anchor="t">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1200"/>
                </a:spcBef>
                <a:spcAft>
                  <a:spcPts val="0"/>
                </a:spcAft>
                <a:buClrTx/>
                <a:buSzTx/>
                <a:buFont typeface="Arial" panose="020B0604020202020204" pitchFamily="34" charset="0"/>
                <a:buNone/>
                <a:tabLst/>
                <a:defRPr/>
              </a:pPr>
              <a:r>
                <a:rPr kumimoji="0" lang="cs-CZ" sz="3600" b="1" i="0" u="none" strike="noStrike" cap="none" normalizeH="0" baseline="0" noProof="0">
                  <a:ln>
                    <a:noFill/>
                  </a:ln>
                  <a:solidFill>
                    <a:srgbClr val="01A9E1"/>
                  </a:solidFill>
                  <a:effectLst/>
                  <a:uLnTx/>
                  <a:uFillTx/>
                  <a:latin typeface="Arial" panose="020B0604020202020204"/>
                  <a:ea typeface="Arial"/>
                  <a:cs typeface="Arial" panose="020B0604020202020204"/>
                </a:rPr>
                <a:t>UV-C LED</a:t>
              </a:r>
            </a:p>
          </p:txBody>
        </p:sp>
        <p:sp>
          <p:nvSpPr>
            <p:cNvPr id="16" name="Oval 15">
              <a:extLst>
                <a:ext uri="{FF2B5EF4-FFF2-40B4-BE49-F238E27FC236}">
                  <a16:creationId xmlns:a16="http://schemas.microsoft.com/office/drawing/2014/main" id="{A815245F-7A96-A7D7-8259-F5E0A4228D21}"/>
                </a:ext>
              </a:extLst>
            </p:cNvPr>
            <p:cNvSpPr/>
            <p:nvPr/>
          </p:nvSpPr>
          <p:spPr>
            <a:xfrm>
              <a:off x="7576360" y="3013512"/>
              <a:ext cx="1139371" cy="1139371"/>
            </a:xfrm>
            <a:prstGeom prst="ellipse">
              <a:avLst/>
            </a:prstGeom>
            <a:noFill/>
            <a:ln w="25400">
              <a:solidFill>
                <a:srgbClr val="01A9E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a:ea typeface="+mn-ea"/>
                <a:cs typeface="+mn-cs"/>
              </a:endParaRPr>
            </a:p>
          </p:txBody>
        </p:sp>
      </p:grpSp>
    </p:spTree>
    <p:extLst>
      <p:ext uri="{BB962C8B-B14F-4D97-AF65-F5344CB8AC3E}">
        <p14:creationId xmlns:p14="http://schemas.microsoft.com/office/powerpoint/2010/main" val="40022457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3" name="Graphic 22">
            <a:extLst>
              <a:ext uri="{FF2B5EF4-FFF2-40B4-BE49-F238E27FC236}">
                <a16:creationId xmlns:a16="http://schemas.microsoft.com/office/drawing/2014/main" id="{3A77D395-FF1B-9160-878D-A682CE13D408}"/>
              </a:ext>
            </a:extLst>
          </p:cNvPr>
          <p:cNvPicPr>
            <a:picLocks noChangeAspect="1"/>
          </p:cNvPicPr>
          <p:nvPr/>
        </p:nvPicPr>
        <p:blipFill>
          <a:blip r:embed="rId3">
            <a:extLst>
              <a:ext uri="{96DAC541-7B7A-43D3-8B79-37D633B846F1}">
                <asvg:svgBlip xmlns:asvg="http://schemas.microsoft.com/office/drawing/2016/SVG/main" r:embed="rId4"/>
              </a:ext>
            </a:extLst>
          </a:blip>
          <a:srcRect r="5147"/>
          <a:stretch/>
        </p:blipFill>
        <p:spPr>
          <a:xfrm>
            <a:off x="9140243" y="0"/>
            <a:ext cx="3051757" cy="6858000"/>
          </a:xfrm>
          <a:prstGeom prst="rect">
            <a:avLst/>
          </a:prstGeom>
        </p:spPr>
      </p:pic>
      <p:sp>
        <p:nvSpPr>
          <p:cNvPr id="6" name="Content Placeholder 2">
            <a:extLst>
              <a:ext uri="{FF2B5EF4-FFF2-40B4-BE49-F238E27FC236}">
                <a16:creationId xmlns:a16="http://schemas.microsoft.com/office/drawing/2014/main" id="{0A8BC9E4-961A-EEA6-574A-92A23A0118C2}"/>
              </a:ext>
            </a:extLst>
          </p:cNvPr>
          <p:cNvSpPr txBox="1">
            <a:spLocks/>
          </p:cNvSpPr>
          <p:nvPr/>
        </p:nvSpPr>
        <p:spPr>
          <a:xfrm>
            <a:off x="9817151" y="3963468"/>
            <a:ext cx="2103205" cy="2390841"/>
          </a:xfrm>
          <a:prstGeom prst="rect">
            <a:avLst/>
          </a:prstGeom>
        </p:spPr>
        <p:txBody>
          <a:bodyPr vert="horz" lIns="91440" tIns="45720" rIns="91440" bIns="45720" rtlCol="0" anchor="t">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defTabSz="914400" rtl="0" eaLnBrk="1" fontAlgn="auto" latinLnBrk="0" hangingPunct="1">
              <a:lnSpc>
                <a:spcPct val="100000"/>
              </a:lnSpc>
              <a:spcBef>
                <a:spcPts val="800"/>
              </a:spcBef>
              <a:spcAft>
                <a:spcPts val="0"/>
              </a:spcAft>
              <a:buClrTx/>
              <a:buSzTx/>
              <a:buFont typeface="Arial" panose="020B0604020202020204" pitchFamily="34" charset="0"/>
              <a:buNone/>
              <a:tabLst/>
              <a:defRPr/>
            </a:pPr>
            <a:r>
              <a:rPr kumimoji="0" lang="cs-CZ" sz="1600" b="1" i="0" u="none" strike="noStrike" cap="none" normalizeH="0" baseline="0" noProof="0" dirty="0">
                <a:ln>
                  <a:noFill/>
                </a:ln>
                <a:solidFill>
                  <a:schemeClr val="bg1"/>
                </a:solidFill>
                <a:effectLst/>
                <a:uLnTx/>
                <a:uFillTx/>
                <a:latin typeface="Arial"/>
                <a:ea typeface="Arial"/>
                <a:cs typeface="Arial"/>
              </a:rPr>
              <a:t>UV lampa</a:t>
            </a:r>
            <a:r>
              <a:rPr lang="cs-CZ" sz="1600" b="1" dirty="0">
                <a:solidFill>
                  <a:schemeClr val="bg1"/>
                </a:solidFill>
                <a:latin typeface="Arial"/>
                <a:ea typeface="Arial"/>
                <a:cs typeface="Arial"/>
              </a:rPr>
              <a:t> </a:t>
            </a:r>
            <a:r>
              <a:rPr kumimoji="0" lang="cs-CZ" sz="1600" b="1" i="0" u="none" strike="noStrike" cap="none" normalizeH="0" baseline="0" noProof="0" dirty="0">
                <a:ln>
                  <a:noFill/>
                </a:ln>
                <a:solidFill>
                  <a:schemeClr val="bg1"/>
                </a:solidFill>
                <a:effectLst/>
                <a:uLnTx/>
                <a:uFillTx/>
                <a:latin typeface="Arial"/>
                <a:ea typeface="Arial"/>
                <a:cs typeface="Arial"/>
              </a:rPr>
              <a:t>současného zařízení </a:t>
            </a:r>
            <a:r>
              <a:rPr kumimoji="0" lang="cs-CZ" sz="1600" b="1" i="0" u="none" strike="noStrike" cap="none" normalizeH="0" baseline="0" noProof="0" dirty="0" err="1">
                <a:ln>
                  <a:noFill/>
                </a:ln>
                <a:solidFill>
                  <a:schemeClr val="bg1"/>
                </a:solidFill>
                <a:effectLst/>
                <a:uLnTx/>
                <a:uFillTx/>
                <a:latin typeface="Arial"/>
                <a:ea typeface="Arial"/>
                <a:cs typeface="Arial"/>
              </a:rPr>
              <a:t>eSpring</a:t>
            </a:r>
            <a:r>
              <a:rPr kumimoji="0" lang="cs-CZ" sz="1600" b="1" i="0" u="none" strike="noStrike" cap="none" normalizeH="0" baseline="30000" noProof="0" dirty="0" err="1">
                <a:ln>
                  <a:noFill/>
                </a:ln>
                <a:solidFill>
                  <a:schemeClr val="bg1"/>
                </a:solidFill>
                <a:effectLst/>
                <a:uLnTx/>
                <a:uFillTx/>
                <a:latin typeface="Arial"/>
                <a:ea typeface="Arial"/>
                <a:cs typeface="Arial"/>
              </a:rPr>
              <a:t>TM</a:t>
            </a:r>
            <a:r>
              <a:rPr kumimoji="0" lang="cs-CZ" sz="1600" b="1" i="0" u="none" strike="noStrike" cap="none" normalizeH="0" baseline="0" noProof="0" dirty="0">
                <a:ln>
                  <a:noFill/>
                </a:ln>
                <a:solidFill>
                  <a:schemeClr val="bg1"/>
                </a:solidFill>
                <a:effectLst/>
                <a:uLnTx/>
                <a:uFillTx/>
                <a:latin typeface="Arial"/>
                <a:ea typeface="Arial"/>
                <a:cs typeface="Arial"/>
              </a:rPr>
              <a:t>:</a:t>
            </a:r>
            <a:br>
              <a:rPr lang="cs-CZ" sz="1600" b="1" i="0" u="none" strike="noStrike" cap="none" normalizeH="0" baseline="0" noProof="0" dirty="0">
                <a:ln>
                  <a:noFill/>
                </a:ln>
                <a:effectLst/>
                <a:uLnTx/>
                <a:uFillTx/>
                <a:latin typeface="Arial" panose="020B0604020202020204" pitchFamily="34" charset="0"/>
                <a:ea typeface="Arial"/>
                <a:cs typeface="Arial" panose="020B0604020202020204" pitchFamily="34" charset="0"/>
              </a:rPr>
            </a:br>
            <a:endParaRPr lang="cs-CZ" sz="800" b="1" i="0" u="none" strike="noStrike" cap="none" normalizeH="0" baseline="0" noProof="0" dirty="0">
              <a:ln>
                <a:noFill/>
              </a:ln>
              <a:effectLst/>
              <a:uLnTx/>
              <a:uFillTx/>
              <a:latin typeface="Arial" panose="020B0604020202020204" pitchFamily="34" charset="0"/>
              <a:ea typeface="Arial"/>
              <a:cs typeface="Arial" panose="020B0604020202020204" pitchFamily="34" charset="0"/>
            </a:endParaRPr>
          </a:p>
          <a:p>
            <a:pPr marL="180975" marR="0" lvl="0" indent="-180975" defTabSz="914400" rtl="0" eaLnBrk="1" fontAlgn="auto" latinLnBrk="0" hangingPunct="1">
              <a:lnSpc>
                <a:spcPct val="90000"/>
              </a:lnSpc>
              <a:spcBef>
                <a:spcPts val="800"/>
              </a:spcBef>
              <a:spcAft>
                <a:spcPts val="0"/>
              </a:spcAft>
              <a:buClrTx/>
              <a:buSzTx/>
              <a:buFont typeface="Arial" panose="020B0604020202020204" pitchFamily="34" charset="0"/>
              <a:buChar char="•"/>
              <a:tabLst/>
              <a:defRPr/>
            </a:pPr>
            <a:r>
              <a:rPr kumimoji="0" lang="cs-CZ" sz="1400" b="0" i="0" u="none" strike="noStrike" cap="none" normalizeH="0" baseline="0" noProof="0" dirty="0">
                <a:ln>
                  <a:noFill/>
                </a:ln>
                <a:solidFill>
                  <a:schemeClr val="bg1"/>
                </a:solidFill>
                <a:effectLst/>
                <a:uLnTx/>
                <a:uFillTx/>
                <a:latin typeface="Arial"/>
                <a:ea typeface="Arial"/>
                <a:cs typeface="Arial"/>
              </a:rPr>
              <a:t>Vyžaduje každoroční výměnu</a:t>
            </a:r>
          </a:p>
          <a:p>
            <a:pPr marL="180975" marR="0" lvl="0" indent="-180975" defTabSz="914400" rtl="0" eaLnBrk="1" fontAlgn="auto" latinLnBrk="0" hangingPunct="1">
              <a:lnSpc>
                <a:spcPct val="90000"/>
              </a:lnSpc>
              <a:spcBef>
                <a:spcPts val="800"/>
              </a:spcBef>
              <a:spcAft>
                <a:spcPts val="0"/>
              </a:spcAft>
              <a:buClrTx/>
              <a:buSzTx/>
              <a:buFont typeface="Arial" panose="020B0604020202020204" pitchFamily="34" charset="0"/>
              <a:buChar char="•"/>
              <a:tabLst/>
              <a:defRPr/>
            </a:pPr>
            <a:r>
              <a:rPr kumimoji="0" lang="cs-CZ" sz="1400" b="0" i="0" u="none" strike="noStrike" cap="none" normalizeH="0" baseline="0" noProof="0" dirty="0">
                <a:ln>
                  <a:noFill/>
                </a:ln>
                <a:solidFill>
                  <a:schemeClr val="bg1"/>
                </a:solidFill>
                <a:effectLst/>
                <a:uLnTx/>
                <a:uFillTx/>
                <a:latin typeface="Arial"/>
                <a:ea typeface="Arial"/>
                <a:cs typeface="Arial"/>
              </a:rPr>
              <a:t>Více elektronického odpadu</a:t>
            </a:r>
          </a:p>
          <a:p>
            <a:pPr marL="180975" marR="0" lvl="0" indent="-180975" defTabSz="914400" rtl="0" eaLnBrk="1" fontAlgn="auto" latinLnBrk="0" hangingPunct="1">
              <a:lnSpc>
                <a:spcPct val="90000"/>
              </a:lnSpc>
              <a:spcBef>
                <a:spcPts val="800"/>
              </a:spcBef>
              <a:spcAft>
                <a:spcPts val="0"/>
              </a:spcAft>
              <a:buClrTx/>
              <a:buSzTx/>
              <a:buFont typeface="Arial" panose="020B0604020202020204" pitchFamily="34" charset="0"/>
              <a:buChar char="•"/>
              <a:tabLst/>
              <a:defRPr/>
            </a:pPr>
            <a:r>
              <a:rPr kumimoji="0" lang="cs-CZ" sz="1400" b="0" i="0" u="none" strike="noStrike" cap="none" normalizeH="0" baseline="0" noProof="0" dirty="0">
                <a:ln>
                  <a:noFill/>
                </a:ln>
                <a:solidFill>
                  <a:schemeClr val="bg1"/>
                </a:solidFill>
                <a:effectLst/>
                <a:uLnTx/>
                <a:uFillTx/>
                <a:latin typeface="Arial"/>
                <a:ea typeface="Arial"/>
                <a:cs typeface="Arial"/>
              </a:rPr>
              <a:t>Spotřebuje více energie</a:t>
            </a:r>
          </a:p>
        </p:txBody>
      </p:sp>
      <p:pic>
        <p:nvPicPr>
          <p:cNvPr id="2" name="Picture 4" descr="A picture containing indoor, vessel, tableware, bottle&#10;&#10;Description automatically generated">
            <a:extLst>
              <a:ext uri="{FF2B5EF4-FFF2-40B4-BE49-F238E27FC236}">
                <a16:creationId xmlns:a16="http://schemas.microsoft.com/office/drawing/2014/main" id="{BDF98FCC-FA70-9BF7-A8D7-43A22522E7E4}"/>
              </a:ext>
            </a:extLst>
          </p:cNvPr>
          <p:cNvPicPr>
            <a:picLocks noChangeAspect="1"/>
          </p:cNvPicPr>
          <p:nvPr/>
        </p:nvPicPr>
        <p:blipFill>
          <a:blip r:embed="rId5"/>
          <a:stretch>
            <a:fillRect/>
          </a:stretch>
        </p:blipFill>
        <p:spPr>
          <a:xfrm rot="20338665">
            <a:off x="9357201" y="438102"/>
            <a:ext cx="1913104" cy="3382422"/>
          </a:xfrm>
          <a:prstGeom prst="rect">
            <a:avLst/>
          </a:prstGeom>
        </p:spPr>
      </p:pic>
      <p:grpSp>
        <p:nvGrpSpPr>
          <p:cNvPr id="13" name="Group 12">
            <a:extLst>
              <a:ext uri="{FF2B5EF4-FFF2-40B4-BE49-F238E27FC236}">
                <a16:creationId xmlns:a16="http://schemas.microsoft.com/office/drawing/2014/main" id="{0ECF83D3-99B3-35F7-035E-B65F2FBFFFAB}"/>
              </a:ext>
            </a:extLst>
          </p:cNvPr>
          <p:cNvGrpSpPr/>
          <p:nvPr/>
        </p:nvGrpSpPr>
        <p:grpSpPr>
          <a:xfrm>
            <a:off x="391487" y="453104"/>
            <a:ext cx="3068779" cy="6083767"/>
            <a:chOff x="5096967" y="1668663"/>
            <a:chExt cx="2508078" cy="4972193"/>
          </a:xfrm>
        </p:grpSpPr>
        <p:pic>
          <p:nvPicPr>
            <p:cNvPr id="5" name="Picture 4" descr="A picture containing white, dark&#10;&#10;Description automatically generated">
              <a:extLst>
                <a:ext uri="{FF2B5EF4-FFF2-40B4-BE49-F238E27FC236}">
                  <a16:creationId xmlns:a16="http://schemas.microsoft.com/office/drawing/2014/main" id="{1DC91778-8AF5-7856-6D7B-6C24DF59555C}"/>
                </a:ext>
              </a:extLst>
            </p:cNvPr>
            <p:cNvPicPr>
              <a:picLocks noChangeAspect="1"/>
            </p:cNvPicPr>
            <p:nvPr/>
          </p:nvPicPr>
          <p:blipFill rotWithShape="1">
            <a:blip r:embed="rId6" cstate="email">
              <a:extLst>
                <a:ext uri="{28A0092B-C50C-407E-A947-70E740481C1C}">
                  <a14:useLocalDpi xmlns:a14="http://schemas.microsoft.com/office/drawing/2010/main"/>
                </a:ext>
              </a:extLst>
            </a:blip>
            <a:srcRect/>
            <a:stretch/>
          </p:blipFill>
          <p:spPr>
            <a:xfrm>
              <a:off x="5096967" y="1943091"/>
              <a:ext cx="2413735" cy="4697765"/>
            </a:xfrm>
            <a:prstGeom prst="rect">
              <a:avLst/>
            </a:prstGeom>
          </p:spPr>
        </p:pic>
        <p:pic>
          <p:nvPicPr>
            <p:cNvPr id="8" name="Picture 7" descr="Text&#10;&#10;Description automatically generated with low confidence">
              <a:extLst>
                <a:ext uri="{FF2B5EF4-FFF2-40B4-BE49-F238E27FC236}">
                  <a16:creationId xmlns:a16="http://schemas.microsoft.com/office/drawing/2014/main" id="{A5803F6A-0D64-5457-9632-C0602EE6FD53}"/>
                </a:ext>
              </a:extLst>
            </p:cNvPr>
            <p:cNvPicPr>
              <a:picLocks noChangeAspect="1"/>
            </p:cNvPicPr>
            <p:nvPr/>
          </p:nvPicPr>
          <p:blipFill rotWithShape="1">
            <a:blip r:embed="rId7" cstate="email">
              <a:extLst>
                <a:ext uri="{28A0092B-C50C-407E-A947-70E740481C1C}">
                  <a14:useLocalDpi xmlns:a14="http://schemas.microsoft.com/office/drawing/2010/main"/>
                </a:ext>
              </a:extLst>
            </a:blip>
            <a:srcRect/>
            <a:stretch/>
          </p:blipFill>
          <p:spPr>
            <a:xfrm>
              <a:off x="6312080" y="1668663"/>
              <a:ext cx="1292965" cy="4912372"/>
            </a:xfrm>
            <a:prstGeom prst="rect">
              <a:avLst/>
            </a:prstGeom>
          </p:spPr>
        </p:pic>
      </p:grpSp>
      <p:sp>
        <p:nvSpPr>
          <p:cNvPr id="14" name="Text Placeholder 3">
            <a:extLst>
              <a:ext uri="{FF2B5EF4-FFF2-40B4-BE49-F238E27FC236}">
                <a16:creationId xmlns:a16="http://schemas.microsoft.com/office/drawing/2014/main" id="{B768A434-02FF-4F38-E024-C0811B33D620}"/>
              </a:ext>
            </a:extLst>
          </p:cNvPr>
          <p:cNvSpPr txBox="1">
            <a:spLocks/>
          </p:cNvSpPr>
          <p:nvPr/>
        </p:nvSpPr>
        <p:spPr>
          <a:xfrm>
            <a:off x="3876311" y="1788596"/>
            <a:ext cx="5821279" cy="681436"/>
          </a:xfrm>
          <a:prstGeom prst="rect">
            <a:avLst/>
          </a:prstGeom>
        </p:spPr>
        <p:txBody>
          <a:bodyPr lIns="0" tIns="0"/>
          <a:lstStyle>
            <a:lvl1pPr marL="457086" indent="-457086" algn="l" defTabSz="1828343" rtl="0" eaLnBrk="1" latinLnBrk="0" hangingPunct="1">
              <a:lnSpc>
                <a:spcPct val="90000"/>
              </a:lnSpc>
              <a:spcBef>
                <a:spcPts val="2000"/>
              </a:spcBef>
              <a:buFont typeface="Arial" panose="020B0604020202020204" pitchFamily="34" charset="0"/>
              <a:buChar char="•"/>
              <a:defRPr sz="5599" kern="1200">
                <a:solidFill>
                  <a:schemeClr val="tx1"/>
                </a:solidFill>
                <a:latin typeface="+mn-lt"/>
                <a:ea typeface="+mn-ea"/>
                <a:cs typeface="+mn-cs"/>
              </a:defRPr>
            </a:lvl1pPr>
            <a:lvl2pPr marL="1371257" indent="-457086" algn="l" defTabSz="1828343" rtl="0" eaLnBrk="1" latinLnBrk="0" hangingPunct="1">
              <a:lnSpc>
                <a:spcPct val="90000"/>
              </a:lnSpc>
              <a:spcBef>
                <a:spcPts val="1000"/>
              </a:spcBef>
              <a:buFont typeface="Arial" panose="020B0604020202020204" pitchFamily="34" charset="0"/>
              <a:buChar char="•"/>
              <a:defRPr sz="4799" kern="1200">
                <a:solidFill>
                  <a:schemeClr val="tx1"/>
                </a:solidFill>
                <a:latin typeface="+mn-lt"/>
                <a:ea typeface="+mn-ea"/>
                <a:cs typeface="+mn-cs"/>
              </a:defRPr>
            </a:lvl2pPr>
            <a:lvl3pPr marL="2285429" indent="-457086" algn="l" defTabSz="1828343" rtl="0" eaLnBrk="1" latinLnBrk="0" hangingPunct="1">
              <a:lnSpc>
                <a:spcPct val="90000"/>
              </a:lnSpc>
              <a:spcBef>
                <a:spcPts val="1000"/>
              </a:spcBef>
              <a:buFont typeface="Arial" panose="020B0604020202020204" pitchFamily="34" charset="0"/>
              <a:buChar char="•"/>
              <a:defRPr sz="3999" kern="1200">
                <a:solidFill>
                  <a:schemeClr val="tx1"/>
                </a:solidFill>
                <a:latin typeface="+mn-lt"/>
                <a:ea typeface="+mn-ea"/>
                <a:cs typeface="+mn-cs"/>
              </a:defRPr>
            </a:lvl3pPr>
            <a:lvl4pPr marL="3199600" indent="-457086" algn="l" defTabSz="1828343" rtl="0" eaLnBrk="1" latinLnBrk="0" hangingPunct="1">
              <a:lnSpc>
                <a:spcPct val="90000"/>
              </a:lnSpc>
              <a:spcBef>
                <a:spcPts val="1000"/>
              </a:spcBef>
              <a:buFont typeface="Arial" panose="020B0604020202020204" pitchFamily="34" charset="0"/>
              <a:buChar char="•"/>
              <a:defRPr sz="3599" kern="1200">
                <a:solidFill>
                  <a:schemeClr val="tx1"/>
                </a:solidFill>
                <a:latin typeface="+mn-lt"/>
                <a:ea typeface="+mn-ea"/>
                <a:cs typeface="+mn-cs"/>
              </a:defRPr>
            </a:lvl4pPr>
            <a:lvl5pPr marL="4113771" indent="-457086" algn="l" defTabSz="1828343" rtl="0" eaLnBrk="1" latinLnBrk="0" hangingPunct="1">
              <a:lnSpc>
                <a:spcPct val="90000"/>
              </a:lnSpc>
              <a:spcBef>
                <a:spcPts val="1000"/>
              </a:spcBef>
              <a:buFont typeface="Arial" panose="020B0604020202020204" pitchFamily="34" charset="0"/>
              <a:buChar char="•"/>
              <a:defRPr sz="3599" kern="1200">
                <a:solidFill>
                  <a:schemeClr val="tx1"/>
                </a:solidFill>
                <a:latin typeface="+mn-lt"/>
                <a:ea typeface="+mn-ea"/>
                <a:cs typeface="+mn-cs"/>
              </a:defRPr>
            </a:lvl5pPr>
            <a:lvl6pPr marL="5027943" indent="-457086" algn="l" defTabSz="1828343" rtl="0" eaLnBrk="1" latinLnBrk="0" hangingPunct="1">
              <a:lnSpc>
                <a:spcPct val="90000"/>
              </a:lnSpc>
              <a:spcBef>
                <a:spcPts val="1000"/>
              </a:spcBef>
              <a:buFont typeface="Arial" panose="020B0604020202020204" pitchFamily="34" charset="0"/>
              <a:buChar char="•"/>
              <a:defRPr sz="3599" kern="1200">
                <a:solidFill>
                  <a:schemeClr val="tx1"/>
                </a:solidFill>
                <a:latin typeface="+mn-lt"/>
                <a:ea typeface="+mn-ea"/>
                <a:cs typeface="+mn-cs"/>
              </a:defRPr>
            </a:lvl6pPr>
            <a:lvl7pPr marL="5942114" indent="-457086" algn="l" defTabSz="1828343" rtl="0" eaLnBrk="1" latinLnBrk="0" hangingPunct="1">
              <a:lnSpc>
                <a:spcPct val="90000"/>
              </a:lnSpc>
              <a:spcBef>
                <a:spcPts val="1000"/>
              </a:spcBef>
              <a:buFont typeface="Arial" panose="020B0604020202020204" pitchFamily="34" charset="0"/>
              <a:buChar char="•"/>
              <a:defRPr sz="3599" kern="1200">
                <a:solidFill>
                  <a:schemeClr val="tx1"/>
                </a:solidFill>
                <a:latin typeface="+mn-lt"/>
                <a:ea typeface="+mn-ea"/>
                <a:cs typeface="+mn-cs"/>
              </a:defRPr>
            </a:lvl7pPr>
            <a:lvl8pPr marL="6856286" indent="-457086" algn="l" defTabSz="1828343" rtl="0" eaLnBrk="1" latinLnBrk="0" hangingPunct="1">
              <a:lnSpc>
                <a:spcPct val="90000"/>
              </a:lnSpc>
              <a:spcBef>
                <a:spcPts val="1000"/>
              </a:spcBef>
              <a:buFont typeface="Arial" panose="020B0604020202020204" pitchFamily="34" charset="0"/>
              <a:buChar char="•"/>
              <a:defRPr sz="3599" kern="1200">
                <a:solidFill>
                  <a:schemeClr val="tx1"/>
                </a:solidFill>
                <a:latin typeface="+mn-lt"/>
                <a:ea typeface="+mn-ea"/>
                <a:cs typeface="+mn-cs"/>
              </a:defRPr>
            </a:lvl8pPr>
            <a:lvl9pPr marL="7770457" indent="-457086" algn="l" defTabSz="1828343" rtl="0" eaLnBrk="1" latinLnBrk="0" hangingPunct="1">
              <a:lnSpc>
                <a:spcPct val="90000"/>
              </a:lnSpc>
              <a:spcBef>
                <a:spcPts val="1000"/>
              </a:spcBef>
              <a:buFont typeface="Arial" panose="020B0604020202020204" pitchFamily="34" charset="0"/>
              <a:buChar char="•"/>
              <a:defRPr sz="3599" kern="1200">
                <a:solidFill>
                  <a:schemeClr val="tx1"/>
                </a:solidFill>
                <a:latin typeface="+mn-lt"/>
                <a:ea typeface="+mn-ea"/>
                <a:cs typeface="+mn-cs"/>
              </a:defRPr>
            </a:lvl9pPr>
          </a:lstStyle>
          <a:p>
            <a:pPr marL="0" marR="0" lvl="0" indent="0" algn="l" defTabSz="1828343" rtl="0" eaLnBrk="1" fontAlgn="auto" latinLnBrk="0" hangingPunct="1">
              <a:lnSpc>
                <a:spcPct val="95000"/>
              </a:lnSpc>
              <a:spcBef>
                <a:spcPts val="0"/>
              </a:spcBef>
              <a:spcAft>
                <a:spcPts val="0"/>
              </a:spcAft>
              <a:buClrTx/>
              <a:buSzTx/>
              <a:buFont typeface="Arial" panose="020B0604020202020204" pitchFamily="34" charset="0"/>
              <a:buNone/>
              <a:tabLst/>
              <a:defRPr/>
            </a:pPr>
            <a:r>
              <a:rPr kumimoji="0" lang="cs-CZ" sz="3200" b="1" i="0" u="none" strike="noStrike" cap="none" normalizeH="0" baseline="0" noProof="0">
                <a:ln>
                  <a:noFill/>
                </a:ln>
                <a:solidFill>
                  <a:srgbClr val="01A9E1"/>
                </a:solidFill>
                <a:effectLst/>
                <a:uLnTx/>
                <a:uFillTx/>
                <a:latin typeface="Arial" panose="020B0604020202020204" pitchFamily="34" charset="0"/>
                <a:ea typeface="Arial"/>
                <a:cs typeface="Arial" panose="020B0604020202020204" pitchFamily="34" charset="0"/>
              </a:rPr>
              <a:t>Výhody UV-C LED</a:t>
            </a:r>
          </a:p>
        </p:txBody>
      </p:sp>
      <p:sp>
        <p:nvSpPr>
          <p:cNvPr id="21" name="CaixaDeTexto 6">
            <a:extLst>
              <a:ext uri="{FF2B5EF4-FFF2-40B4-BE49-F238E27FC236}">
                <a16:creationId xmlns:a16="http://schemas.microsoft.com/office/drawing/2014/main" id="{32043813-1BD3-A57A-5EC9-647CEB9491B6}"/>
              </a:ext>
            </a:extLst>
          </p:cNvPr>
          <p:cNvSpPr txBox="1"/>
          <p:nvPr/>
        </p:nvSpPr>
        <p:spPr>
          <a:xfrm>
            <a:off x="3812587" y="2727394"/>
            <a:ext cx="5081341" cy="3416320"/>
          </a:xfrm>
          <a:prstGeom prst="rect">
            <a:avLst/>
          </a:prstGeom>
          <a:noFill/>
        </p:spPr>
        <p:txBody>
          <a:bodyPr wrap="square" lIns="91440" tIns="45720" rIns="91440" bIns="45720" anchor="t">
            <a:spAutoFit/>
          </a:bodyPr>
          <a:lstStyle/>
          <a:p>
            <a:pPr marL="238125" marR="0" lvl="0" indent="-238125" algn="l" defTabSz="914400" rtl="0" eaLnBrk="1" fontAlgn="auto" latinLnBrk="0" hangingPunct="1">
              <a:lnSpc>
                <a:spcPct val="100000"/>
              </a:lnSpc>
              <a:spcBef>
                <a:spcPts val="0"/>
              </a:spcBef>
              <a:spcAft>
                <a:spcPts val="800"/>
              </a:spcAft>
              <a:buClrTx/>
              <a:buSzTx/>
              <a:buFont typeface="Arial" panose="020B0604020202020204" pitchFamily="34" charset="0"/>
              <a:buChar char="•"/>
              <a:tabLst/>
              <a:defRPr/>
            </a:pPr>
            <a:r>
              <a:rPr kumimoji="0" lang="cs-CZ" sz="2000" b="0" i="0" u="none" strike="noStrike" cap="none" normalizeH="0" baseline="0" noProof="0" dirty="0">
                <a:ln>
                  <a:noFill/>
                </a:ln>
                <a:solidFill>
                  <a:srgbClr val="4D5154"/>
                </a:solidFill>
                <a:effectLst/>
                <a:uLnTx/>
                <a:uFillTx/>
                <a:latin typeface="Arial"/>
                <a:ea typeface="Arial"/>
                <a:cs typeface="Arial"/>
              </a:rPr>
              <a:t>25% úspora energie</a:t>
            </a:r>
          </a:p>
          <a:p>
            <a:pPr marL="238125" marR="0" lvl="0" indent="-238125" algn="l" defTabSz="914400" rtl="0" eaLnBrk="1" fontAlgn="auto" latinLnBrk="0" hangingPunct="1">
              <a:lnSpc>
                <a:spcPct val="100000"/>
              </a:lnSpc>
              <a:spcBef>
                <a:spcPts val="0"/>
              </a:spcBef>
              <a:spcAft>
                <a:spcPts val="800"/>
              </a:spcAft>
              <a:buClrTx/>
              <a:buSzTx/>
              <a:buFont typeface="Arial" panose="020B0604020202020204" pitchFamily="34" charset="0"/>
              <a:buChar char="•"/>
              <a:tabLst/>
              <a:defRPr/>
            </a:pPr>
            <a:r>
              <a:rPr kumimoji="0" lang="cs-CZ" sz="2000" b="0" i="0" u="none" strike="noStrike" cap="none" normalizeH="0" baseline="0" noProof="0" dirty="0">
                <a:ln>
                  <a:noFill/>
                </a:ln>
                <a:solidFill>
                  <a:srgbClr val="4D5154"/>
                </a:solidFill>
                <a:effectLst/>
                <a:uLnTx/>
                <a:uFillTx/>
                <a:latin typeface="Arial"/>
                <a:ea typeface="Arial"/>
                <a:cs typeface="Arial"/>
              </a:rPr>
              <a:t>Okamžité zapnutí, maximální výstup</a:t>
            </a:r>
          </a:p>
          <a:p>
            <a:pPr marL="238125" marR="0" lvl="0" indent="-238125" algn="l" defTabSz="914400" rtl="0" eaLnBrk="1" fontAlgn="auto" latinLnBrk="0" hangingPunct="1">
              <a:lnSpc>
                <a:spcPct val="100000"/>
              </a:lnSpc>
              <a:spcBef>
                <a:spcPts val="0"/>
              </a:spcBef>
              <a:spcAft>
                <a:spcPts val="800"/>
              </a:spcAft>
              <a:buClrTx/>
              <a:buSzTx/>
              <a:buFont typeface="Arial" panose="020B0604020202020204" pitchFamily="34" charset="0"/>
              <a:buChar char="•"/>
              <a:tabLst/>
              <a:defRPr/>
            </a:pPr>
            <a:r>
              <a:rPr kumimoji="0" lang="cs-CZ" sz="2000" b="0" i="0" u="none" strike="noStrike" cap="none" normalizeH="0" baseline="0" noProof="0" dirty="0">
                <a:ln>
                  <a:noFill/>
                </a:ln>
                <a:solidFill>
                  <a:srgbClr val="4D5154"/>
                </a:solidFill>
                <a:effectLst/>
                <a:uLnTx/>
                <a:uFillTx/>
                <a:latin typeface="Arial"/>
                <a:ea typeface="Arial"/>
                <a:cs typeface="Arial"/>
              </a:rPr>
              <a:t>Jsou navrženy tak, aby vydržely až 10 let</a:t>
            </a:r>
          </a:p>
          <a:p>
            <a:pPr marL="695325" lvl="1" indent="-238125">
              <a:spcAft>
                <a:spcPts val="800"/>
              </a:spcAft>
              <a:buFont typeface="Arial" panose="020B0604020202020204" pitchFamily="34" charset="0"/>
              <a:buChar char="•"/>
              <a:defRPr/>
            </a:pPr>
            <a:r>
              <a:rPr lang="cs-CZ" i="1" dirty="0">
                <a:solidFill>
                  <a:srgbClr val="4D5154"/>
                </a:solidFill>
                <a:latin typeface="Arial"/>
                <a:ea typeface="Arial"/>
                <a:cs typeface="Arial"/>
              </a:rPr>
              <a:t>Když lampa dosáhne konce životnosti, kontrolka se rozsvítí červeně</a:t>
            </a:r>
          </a:p>
          <a:p>
            <a:pPr marL="238125" marR="0" lvl="0" indent="-238125" algn="l" defTabSz="914400" rtl="0" eaLnBrk="1" fontAlgn="auto" latinLnBrk="0" hangingPunct="1">
              <a:lnSpc>
                <a:spcPct val="100000"/>
              </a:lnSpc>
              <a:spcBef>
                <a:spcPts val="0"/>
              </a:spcBef>
              <a:spcAft>
                <a:spcPts val="800"/>
              </a:spcAft>
              <a:buClrTx/>
              <a:buSzTx/>
              <a:buFont typeface="Arial" panose="020B0604020202020204" pitchFamily="34" charset="0"/>
              <a:buChar char="•"/>
              <a:tabLst/>
              <a:defRPr/>
            </a:pPr>
            <a:r>
              <a:rPr kumimoji="0" lang="cs-CZ" sz="2000" b="0" i="0" u="none" strike="noStrike" cap="none" normalizeH="0" baseline="0" noProof="0" dirty="0">
                <a:ln>
                  <a:noFill/>
                </a:ln>
                <a:solidFill>
                  <a:srgbClr val="4D5154"/>
                </a:solidFill>
                <a:effectLst/>
                <a:uLnTx/>
                <a:uFillTx/>
                <a:latin typeface="Arial"/>
                <a:ea typeface="Arial"/>
                <a:cs typeface="Arial"/>
              </a:rPr>
              <a:t>Ekologičtější</a:t>
            </a:r>
          </a:p>
          <a:p>
            <a:pPr marL="238125" indent="-238125">
              <a:spcAft>
                <a:spcPts val="800"/>
              </a:spcAft>
              <a:buFont typeface="Arial" panose="020B0604020202020204" pitchFamily="34" charset="0"/>
              <a:buChar char="•"/>
              <a:defRPr/>
            </a:pPr>
            <a:r>
              <a:rPr kumimoji="0" lang="cs-CZ" sz="2000" b="0" i="0" u="none" strike="noStrike" cap="none" normalizeH="0" baseline="0" noProof="0" dirty="0">
                <a:ln>
                  <a:noFill/>
                </a:ln>
                <a:solidFill>
                  <a:srgbClr val="4D5154"/>
                </a:solidFill>
                <a:effectLst/>
                <a:uLnTx/>
                <a:uFillTx/>
                <a:latin typeface="Arial"/>
                <a:ea typeface="Arial"/>
                <a:cs typeface="Arial"/>
              </a:rPr>
              <a:t>Budoucnost ošetření </a:t>
            </a:r>
            <a:r>
              <a:rPr lang="cs-CZ" sz="2000" dirty="0">
                <a:solidFill>
                  <a:srgbClr val="4D5154"/>
                </a:solidFill>
                <a:latin typeface="Arial"/>
                <a:ea typeface="Arial"/>
                <a:cs typeface="Arial"/>
              </a:rPr>
              <a:t>vody pomocí</a:t>
            </a:r>
            <a:r>
              <a:rPr kumimoji="0" lang="cs-CZ" sz="2000" b="0" i="0" u="none" strike="noStrike" cap="none" normalizeH="0" baseline="0" noProof="0" dirty="0">
                <a:ln>
                  <a:noFill/>
                </a:ln>
                <a:solidFill>
                  <a:srgbClr val="4D5154"/>
                </a:solidFill>
                <a:effectLst/>
                <a:uLnTx/>
                <a:uFillTx/>
                <a:latin typeface="Arial"/>
                <a:ea typeface="Arial"/>
                <a:cs typeface="Arial"/>
              </a:rPr>
              <a:t> </a:t>
            </a:r>
            <a:br>
              <a:rPr kumimoji="0" lang="cs-CZ" sz="2000" b="0" i="0" u="none" strike="noStrike" cap="none" normalizeH="0" baseline="0" noProof="0" dirty="0">
                <a:ln>
                  <a:noFill/>
                </a:ln>
                <a:solidFill>
                  <a:srgbClr val="4D5154"/>
                </a:solidFill>
                <a:effectLst/>
                <a:uLnTx/>
                <a:uFillTx/>
                <a:latin typeface="Arial"/>
                <a:ea typeface="Arial"/>
                <a:cs typeface="Arial"/>
              </a:rPr>
            </a:br>
            <a:r>
              <a:rPr kumimoji="0" lang="cs-CZ" sz="2000" b="0" i="0" u="none" strike="noStrike" cap="none" normalizeH="0" baseline="0" noProof="0" dirty="0">
                <a:ln>
                  <a:noFill/>
                </a:ln>
                <a:solidFill>
                  <a:srgbClr val="4D5154"/>
                </a:solidFill>
                <a:effectLst/>
                <a:uLnTx/>
                <a:uFillTx/>
                <a:latin typeface="Arial"/>
                <a:ea typeface="Arial"/>
                <a:cs typeface="Arial"/>
              </a:rPr>
              <a:t>UV záření</a:t>
            </a:r>
          </a:p>
          <a:p>
            <a:pPr marL="238125" marR="0" lvl="0" indent="-238125" algn="l" defTabSz="914400" rtl="0" eaLnBrk="1" fontAlgn="auto" latinLnBrk="0" hangingPunct="1">
              <a:lnSpc>
                <a:spcPct val="100000"/>
              </a:lnSpc>
              <a:spcBef>
                <a:spcPts val="0"/>
              </a:spcBef>
              <a:spcAft>
                <a:spcPts val="800"/>
              </a:spcAft>
              <a:buClrTx/>
              <a:buSzTx/>
              <a:buFont typeface="Arial" panose="020B0604020202020204" pitchFamily="34" charset="0"/>
              <a:buChar char="•"/>
              <a:tabLst/>
              <a:defRPr/>
            </a:pPr>
            <a:endParaRPr kumimoji="0" lang="en-US" sz="2000" b="0" i="0" u="none" strike="noStrike" kern="1200" cap="none" spc="0" normalizeH="0" baseline="0" noProof="0" dirty="0">
              <a:ln>
                <a:noFill/>
              </a:ln>
              <a:solidFill>
                <a:srgbClr val="4D5154"/>
              </a:solidFill>
              <a:effectLst/>
              <a:uLnTx/>
              <a:uFillTx/>
              <a:latin typeface="Arial" panose="020B0604020202020204" pitchFamily="34" charset="0"/>
              <a:ea typeface="+mn-ea"/>
              <a:cs typeface="Arial" panose="020B0604020202020204" pitchFamily="34" charset="0"/>
            </a:endParaRPr>
          </a:p>
        </p:txBody>
      </p:sp>
      <p:sp>
        <p:nvSpPr>
          <p:cNvPr id="27" name="Slide Number Placeholder 5">
            <a:extLst>
              <a:ext uri="{FF2B5EF4-FFF2-40B4-BE49-F238E27FC236}">
                <a16:creationId xmlns:a16="http://schemas.microsoft.com/office/drawing/2014/main" id="{DFEC28E4-0F7E-4F91-DDDD-3656080D64EE}"/>
              </a:ext>
            </a:extLst>
          </p:cNvPr>
          <p:cNvSpPr txBox="1">
            <a:spLocks/>
          </p:cNvSpPr>
          <p:nvPr/>
        </p:nvSpPr>
        <p:spPr>
          <a:xfrm>
            <a:off x="11325662" y="6354309"/>
            <a:ext cx="594694" cy="365125"/>
          </a:xfrm>
          <a:prstGeom prst="rect">
            <a:avLst/>
          </a:prstGeom>
        </p:spPr>
        <p:txBody>
          <a:bodyPr vert="horz" lIns="91440" tIns="45720" rIns="91440" bIns="45720" rtlCol="0" anchor="ctr"/>
          <a:lstStyle>
            <a:defPPr>
              <a:defRPr lang="en-US"/>
            </a:defPPr>
            <a:lvl1pPr marL="0" algn="r" defTabSz="914400" rtl="0" eaLnBrk="1" latinLnBrk="0" hangingPunct="1">
              <a:defRPr sz="1050" kern="1200">
                <a:solidFill>
                  <a:schemeClr val="bg1"/>
                </a:solidFill>
                <a:latin typeface="Arial" panose="020B0604020202020204" pitchFamily="34" charset="0"/>
                <a:ea typeface="+mn-ea"/>
                <a:cs typeface="Arial" panose="020B0604020202020204" pitchFamily="34"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974B82FF-0493-9B4A-98F3-E62EA06F0810}" type="slidenum">
              <a:rPr kumimoji="0" lang="en-US" sz="800" b="0" i="0" u="none" strike="noStrike" kern="1200" cap="none" spc="0" normalizeH="0" baseline="0" noProof="0" smtClean="0">
                <a:ln>
                  <a:noFill/>
                </a:ln>
                <a:solidFill>
                  <a:prstClr val="black"/>
                </a:solidFill>
                <a:effectLst/>
                <a:uLnTx/>
                <a:uFillTx/>
                <a:latin typeface="Arial" panose="020B0604020202020204" pitchFamily="34" charset="0"/>
                <a:ea typeface="+mn-ea"/>
                <a:cs typeface="Arial" panose="020B0604020202020204" pitchFamily="34" charset="0"/>
              </a:rPr>
              <a:pPr marL="0" marR="0" lvl="0" indent="0" algn="r" defTabSz="914400" rtl="0" eaLnBrk="1" fontAlgn="auto" latinLnBrk="0" hangingPunct="1">
                <a:lnSpc>
                  <a:spcPct val="100000"/>
                </a:lnSpc>
                <a:spcBef>
                  <a:spcPts val="0"/>
                </a:spcBef>
                <a:spcAft>
                  <a:spcPts val="0"/>
                </a:spcAft>
                <a:buClrTx/>
                <a:buSzTx/>
                <a:buFontTx/>
                <a:buNone/>
                <a:tabLst/>
                <a:defRPr/>
              </a:pPr>
              <a:t>22</a:t>
            </a:fld>
            <a:endParaRPr kumimoji="0" lang="en-US" sz="8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p:txBody>
      </p:sp>
      <p:pic>
        <p:nvPicPr>
          <p:cNvPr id="28" name="Graphic 27">
            <a:extLst>
              <a:ext uri="{FF2B5EF4-FFF2-40B4-BE49-F238E27FC236}">
                <a16:creationId xmlns:a16="http://schemas.microsoft.com/office/drawing/2014/main" id="{CB3A2A42-4B2B-BC2D-CA80-B98D32A8D437}"/>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265900" y="6332952"/>
            <a:ext cx="916000" cy="380675"/>
          </a:xfrm>
          <a:prstGeom prst="rect">
            <a:avLst/>
          </a:prstGeom>
        </p:spPr>
      </p:pic>
    </p:spTree>
    <p:extLst>
      <p:ext uri="{BB962C8B-B14F-4D97-AF65-F5344CB8AC3E}">
        <p14:creationId xmlns:p14="http://schemas.microsoft.com/office/powerpoint/2010/main" val="26658060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3">
            <a:extLst>
              <a:ext uri="{FF2B5EF4-FFF2-40B4-BE49-F238E27FC236}">
                <a16:creationId xmlns:a16="http://schemas.microsoft.com/office/drawing/2014/main" id="{FAC517D9-80CF-0FE6-09DE-398065A094D5}"/>
              </a:ext>
            </a:extLst>
          </p:cNvPr>
          <p:cNvSpPr txBox="1">
            <a:spLocks/>
          </p:cNvSpPr>
          <p:nvPr/>
        </p:nvSpPr>
        <p:spPr bwMode="auto">
          <a:xfrm>
            <a:off x="5271905" y="319409"/>
            <a:ext cx="5929001" cy="7254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40" tIns="45720" rIns="91440" bIns="45720" anchor="ctr"/>
          <a:lstStyle>
            <a:lvl1pPr eaLnBrk="0" hangingPunct="0">
              <a:defRPr>
                <a:solidFill>
                  <a:schemeClr val="tx1"/>
                </a:solidFill>
                <a:latin typeface="Arial" panose="020B0604020202020204" pitchFamily="34" charset="0"/>
                <a:ea typeface="MS PGothic" panose="020B0600070205080204" pitchFamily="34" charset="-128"/>
              </a:defRPr>
            </a:lvl1pPr>
            <a:lvl2pPr marL="742950" indent="-285750" eaLnBrk="0" hangingPunct="0">
              <a:defRPr>
                <a:solidFill>
                  <a:schemeClr val="tx1"/>
                </a:solidFill>
                <a:latin typeface="Arial" panose="020B0604020202020204" pitchFamily="34" charset="0"/>
                <a:ea typeface="MS PGothic" panose="020B0600070205080204" pitchFamily="34" charset="-128"/>
              </a:defRPr>
            </a:lvl2pPr>
            <a:lvl3pPr marL="1143000" indent="-228600" eaLnBrk="0" hangingPunct="0">
              <a:defRPr>
                <a:solidFill>
                  <a:schemeClr val="tx1"/>
                </a:solidFill>
                <a:latin typeface="Arial" panose="020B0604020202020204" pitchFamily="34" charset="0"/>
                <a:ea typeface="MS PGothic" panose="020B0600070205080204" pitchFamily="34" charset="-128"/>
              </a:defRPr>
            </a:lvl3pPr>
            <a:lvl4pPr marL="1600200" indent="-228600" eaLnBrk="0" hangingPunct="0">
              <a:defRPr>
                <a:solidFill>
                  <a:schemeClr val="tx1"/>
                </a:solidFill>
                <a:latin typeface="Arial" panose="020B0604020202020204" pitchFamily="34" charset="0"/>
                <a:ea typeface="MS PGothic" panose="020B0600070205080204" pitchFamily="34" charset="-128"/>
              </a:defRPr>
            </a:lvl4pPr>
            <a:lvl5pPr marL="2057400" indent="-228600" eaLnBrk="0" hangingPunct="0">
              <a:defRPr>
                <a:solidFill>
                  <a:schemeClr val="tx1"/>
                </a:solidFill>
                <a:latin typeface="Arial" panose="020B0604020202020204" pitchFamily="34" charset="0"/>
                <a:ea typeface="MS PGothic" panose="020B0600070205080204" pitchFamily="34" charset="-128"/>
              </a:defRPr>
            </a:lvl5pPr>
            <a:lvl6pPr marL="2514600" indent="-228600" defTabSz="4572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defTabSz="4572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defTabSz="4572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defTabSz="4572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pPr marL="0" marR="0" lvl="0" indent="0" algn="l" defTabSz="914400" rtl="0" eaLnBrk="0" fontAlgn="auto" latinLnBrk="0" hangingPunct="0">
              <a:lnSpc>
                <a:spcPct val="100000"/>
              </a:lnSpc>
              <a:spcBef>
                <a:spcPts val="0"/>
              </a:spcBef>
              <a:spcAft>
                <a:spcPts val="0"/>
              </a:spcAft>
              <a:buClrTx/>
              <a:buSzTx/>
              <a:buFontTx/>
              <a:buNone/>
              <a:tabLst/>
              <a:defRPr/>
            </a:pPr>
            <a:r>
              <a:rPr kumimoji="0" lang="cs-CZ" sz="3200" b="1" i="0" u="none" strike="noStrike" cap="none" normalizeH="0" baseline="0" noProof="0">
                <a:ln>
                  <a:noFill/>
                </a:ln>
                <a:solidFill>
                  <a:srgbClr val="00A9E0"/>
                </a:solidFill>
                <a:effectLst/>
                <a:uLnTx/>
                <a:uFillTx/>
                <a:latin typeface="Arial"/>
                <a:ea typeface="Arial"/>
                <a:cs typeface="Arial Bold"/>
              </a:rPr>
              <a:t>Certifikace třetích stran</a:t>
            </a:r>
          </a:p>
        </p:txBody>
      </p:sp>
      <p:sp>
        <p:nvSpPr>
          <p:cNvPr id="7" name="TextBox 6">
            <a:extLst>
              <a:ext uri="{FF2B5EF4-FFF2-40B4-BE49-F238E27FC236}">
                <a16:creationId xmlns:a16="http://schemas.microsoft.com/office/drawing/2014/main" id="{5BB05AEF-697B-BF18-C75C-47B3EF63EB08}"/>
              </a:ext>
            </a:extLst>
          </p:cNvPr>
          <p:cNvSpPr txBox="1"/>
          <p:nvPr/>
        </p:nvSpPr>
        <p:spPr>
          <a:xfrm>
            <a:off x="5406859" y="1118300"/>
            <a:ext cx="5929001" cy="216077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marL="0" marR="0" lvl="0" indent="0" algn="l" defTabSz="914400" rtl="0" eaLnBrk="1" fontAlgn="auto" latinLnBrk="0" hangingPunct="1">
              <a:lnSpc>
                <a:spcPct val="100000"/>
              </a:lnSpc>
              <a:spcBef>
                <a:spcPts val="0"/>
              </a:spcBef>
              <a:spcAft>
                <a:spcPts val="600"/>
              </a:spcAft>
              <a:buClrTx/>
              <a:buSzTx/>
              <a:buFontTx/>
              <a:buNone/>
              <a:tabLst/>
              <a:defRPr/>
            </a:pPr>
            <a:r>
              <a:rPr kumimoji="0" lang="cs-CZ" b="1" i="0" u="none" strike="noStrike" cap="none" normalizeH="0" baseline="0" noProof="0" dirty="0">
                <a:ln>
                  <a:noFill/>
                </a:ln>
                <a:solidFill>
                  <a:srgbClr val="5D6165"/>
                </a:solidFill>
                <a:effectLst/>
                <a:uLnTx/>
                <a:uFillTx/>
                <a:latin typeface="Arial" panose="020B0604020202020204"/>
                <a:ea typeface="Arial"/>
                <a:cs typeface="Arial"/>
              </a:rPr>
              <a:t>​</a:t>
            </a:r>
            <a:r>
              <a:rPr kumimoji="0" lang="cs-CZ" sz="1600" b="1" i="0" u="none" strike="noStrike" cap="none" normalizeH="0" baseline="0" noProof="0" dirty="0">
                <a:ln>
                  <a:noFill/>
                </a:ln>
                <a:solidFill>
                  <a:srgbClr val="4D5154"/>
                </a:solidFill>
                <a:effectLst/>
                <a:uLnTx/>
                <a:uFillTx/>
                <a:latin typeface="Arial" panose="020B0604020202020204"/>
                <a:ea typeface="Arial"/>
                <a:cs typeface="Arial"/>
              </a:rPr>
              <a:t>O NSF</a:t>
            </a:r>
          </a:p>
          <a:p>
            <a:pPr marL="279400" marR="0" lvl="0" indent="-279400" algn="l" defTabSz="914400" rtl="0" eaLnBrk="1" fontAlgn="auto" latinLnBrk="0" hangingPunct="1">
              <a:lnSpc>
                <a:spcPct val="100000"/>
              </a:lnSpc>
              <a:spcBef>
                <a:spcPts val="0"/>
              </a:spcBef>
              <a:spcAft>
                <a:spcPts val="600"/>
              </a:spcAft>
              <a:buClrTx/>
              <a:buSzTx/>
              <a:buFont typeface="Arial" panose="020B0604020202020204" pitchFamily="34" charset="0"/>
              <a:buChar char="•"/>
              <a:tabLst/>
              <a:defRPr/>
            </a:pPr>
            <a:r>
              <a:rPr kumimoji="0" lang="cs-CZ" sz="1600" b="0" i="0" u="none" strike="noStrike" cap="none" normalizeH="0" baseline="0" noProof="0" dirty="0">
                <a:ln>
                  <a:noFill/>
                </a:ln>
                <a:solidFill>
                  <a:srgbClr val="4D5154"/>
                </a:solidFill>
                <a:effectLst/>
                <a:uLnTx/>
                <a:uFillTx/>
                <a:latin typeface="Arial" panose="020B0604020202020204"/>
                <a:ea typeface="Arial"/>
                <a:cs typeface="Arial" panose="020B0604020202020204"/>
              </a:rPr>
              <a:t>Vytvořila více než 85 národních norem a 62 publikovaných protokolů</a:t>
            </a:r>
          </a:p>
          <a:p>
            <a:pPr marL="279400" marR="0" lvl="0" indent="-279400" algn="l" defTabSz="914400" rtl="0" eaLnBrk="1" fontAlgn="auto" latinLnBrk="0" hangingPunct="1">
              <a:lnSpc>
                <a:spcPct val="100000"/>
              </a:lnSpc>
              <a:spcBef>
                <a:spcPts val="0"/>
              </a:spcBef>
              <a:spcAft>
                <a:spcPts val="600"/>
              </a:spcAft>
              <a:buClrTx/>
              <a:buSzTx/>
              <a:buFont typeface="Arial" panose="020B0604020202020204" pitchFamily="34" charset="0"/>
              <a:buChar char="•"/>
              <a:tabLst/>
              <a:defRPr/>
            </a:pPr>
            <a:r>
              <a:rPr kumimoji="0" lang="cs-CZ" sz="1600" b="0" i="0" u="none" strike="noStrike" cap="none" normalizeH="0" baseline="0" noProof="0" dirty="0">
                <a:ln>
                  <a:noFill/>
                </a:ln>
                <a:solidFill>
                  <a:srgbClr val="4D5154"/>
                </a:solidFill>
                <a:effectLst/>
                <a:uLnTx/>
                <a:uFillTx/>
                <a:latin typeface="Arial" panose="020B0604020202020204"/>
                <a:ea typeface="Arial"/>
                <a:cs typeface="Arial" panose="020B0604020202020204"/>
              </a:rPr>
              <a:t>V roce 2022 pracuje s 119 000 výrobci</a:t>
            </a:r>
          </a:p>
          <a:p>
            <a:pPr marL="279400" marR="0" lvl="0" indent="-279400" algn="l" defTabSz="914400" rtl="0" eaLnBrk="1" fontAlgn="auto" latinLnBrk="0" hangingPunct="1">
              <a:lnSpc>
                <a:spcPct val="100000"/>
              </a:lnSpc>
              <a:spcBef>
                <a:spcPts val="0"/>
              </a:spcBef>
              <a:spcAft>
                <a:spcPts val="600"/>
              </a:spcAft>
              <a:buClrTx/>
              <a:buSzTx/>
              <a:buFont typeface="Arial" panose="020B0604020202020204" pitchFamily="34" charset="0"/>
              <a:buChar char="•"/>
              <a:tabLst/>
              <a:defRPr/>
            </a:pPr>
            <a:r>
              <a:rPr kumimoji="0" lang="cs-CZ" sz="1600" b="0" i="0" u="none" strike="noStrike" cap="none" normalizeH="0" baseline="0" noProof="0" dirty="0">
                <a:ln>
                  <a:noFill/>
                </a:ln>
                <a:solidFill>
                  <a:srgbClr val="4D5154"/>
                </a:solidFill>
                <a:effectLst/>
                <a:uLnTx/>
                <a:uFillTx/>
                <a:latin typeface="Arial" panose="020B0604020202020204"/>
                <a:ea typeface="Arial"/>
                <a:cs typeface="Arial" panose="020B0604020202020204"/>
              </a:rPr>
              <a:t>Certifikováno více než 657 000 výrobků</a:t>
            </a:r>
          </a:p>
          <a:p>
            <a:pPr marL="279400" marR="0" lvl="0" indent="-279400" algn="l" defTabSz="914400" rtl="0" eaLnBrk="1" fontAlgn="auto" latinLnBrk="0" hangingPunct="1">
              <a:lnSpc>
                <a:spcPct val="100000"/>
              </a:lnSpc>
              <a:spcBef>
                <a:spcPts val="0"/>
              </a:spcBef>
              <a:spcAft>
                <a:spcPts val="600"/>
              </a:spcAft>
              <a:buClrTx/>
              <a:buSzTx/>
              <a:buFont typeface="Arial" panose="020B0604020202020204" pitchFamily="34" charset="0"/>
              <a:buChar char="•"/>
              <a:tabLst/>
              <a:defRPr/>
            </a:pPr>
            <a:r>
              <a:rPr kumimoji="0" lang="cs-CZ" sz="1600" b="0" i="0" u="none" strike="noStrike" cap="none" normalizeH="0" baseline="0" noProof="0" dirty="0">
                <a:ln>
                  <a:noFill/>
                </a:ln>
                <a:solidFill>
                  <a:srgbClr val="4D5154"/>
                </a:solidFill>
                <a:effectLst/>
                <a:uLnTx/>
                <a:uFillTx/>
                <a:latin typeface="Arial" panose="020B0604020202020204"/>
                <a:ea typeface="Arial"/>
                <a:cs typeface="Arial" panose="020B0604020202020204"/>
              </a:rPr>
              <a:t>Mezinárodně uznáván</a:t>
            </a:r>
            <a:r>
              <a:rPr kumimoji="0" lang="en-US" sz="1600" b="0" i="0" u="none" strike="noStrike" cap="none" normalizeH="0" baseline="0" noProof="0" dirty="0">
                <a:ln>
                  <a:noFill/>
                </a:ln>
                <a:solidFill>
                  <a:srgbClr val="4D5154"/>
                </a:solidFill>
                <a:effectLst/>
                <a:uLnTx/>
                <a:uFillTx/>
                <a:latin typeface="Arial" panose="020B0604020202020204"/>
                <a:ea typeface="Arial"/>
                <a:cs typeface="Arial" panose="020B0604020202020204"/>
              </a:rPr>
              <a:t>a</a:t>
            </a:r>
            <a:endParaRPr kumimoji="0" lang="cs-CZ" sz="1600" b="0" i="0" u="none" strike="noStrike" cap="none" normalizeH="0" baseline="0" noProof="0" dirty="0">
              <a:ln>
                <a:noFill/>
              </a:ln>
              <a:solidFill>
                <a:srgbClr val="4D5154"/>
              </a:solidFill>
              <a:effectLst/>
              <a:uLnTx/>
              <a:uFillTx/>
              <a:latin typeface="Arial" panose="020B0604020202020204"/>
              <a:ea typeface="Arial"/>
              <a:cs typeface="Arial" panose="020B0604020202020204"/>
            </a:endParaRPr>
          </a:p>
        </p:txBody>
      </p:sp>
      <p:pic>
        <p:nvPicPr>
          <p:cNvPr id="10" name="Picture 9" descr="A picture containing indoor, cylinder, laboratory equipment, transparent material&#10;&#10;Description automatically generated">
            <a:extLst>
              <a:ext uri="{FF2B5EF4-FFF2-40B4-BE49-F238E27FC236}">
                <a16:creationId xmlns:a16="http://schemas.microsoft.com/office/drawing/2014/main" id="{7188BE96-AAA8-A366-3DAD-EBDD6E2DE617}"/>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l="12360" r="14631"/>
          <a:stretch/>
        </p:blipFill>
        <p:spPr>
          <a:xfrm>
            <a:off x="-15288" y="0"/>
            <a:ext cx="4851869" cy="6858000"/>
          </a:xfrm>
          <a:prstGeom prst="rect">
            <a:avLst/>
          </a:prstGeom>
        </p:spPr>
      </p:pic>
      <p:pic>
        <p:nvPicPr>
          <p:cNvPr id="3" name="Picture 2" descr="A blue and white circle with white text&#10;&#10;Description automatically generated with low confidence">
            <a:extLst>
              <a:ext uri="{FF2B5EF4-FFF2-40B4-BE49-F238E27FC236}">
                <a16:creationId xmlns:a16="http://schemas.microsoft.com/office/drawing/2014/main" id="{13CFB29D-4605-D873-0A55-525730EF0D12}"/>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404553" y="480658"/>
            <a:ext cx="1554693" cy="1554693"/>
          </a:xfrm>
          <a:prstGeom prst="rect">
            <a:avLst/>
          </a:prstGeom>
        </p:spPr>
      </p:pic>
      <p:sp>
        <p:nvSpPr>
          <p:cNvPr id="4" name="Slide Number Placeholder 5">
            <a:extLst>
              <a:ext uri="{FF2B5EF4-FFF2-40B4-BE49-F238E27FC236}">
                <a16:creationId xmlns:a16="http://schemas.microsoft.com/office/drawing/2014/main" id="{5BFAD3D5-7683-C070-7FC1-D159921EC858}"/>
              </a:ext>
            </a:extLst>
          </p:cNvPr>
          <p:cNvSpPr txBox="1">
            <a:spLocks/>
          </p:cNvSpPr>
          <p:nvPr/>
        </p:nvSpPr>
        <p:spPr>
          <a:xfrm>
            <a:off x="11325662" y="6354309"/>
            <a:ext cx="594694" cy="365125"/>
          </a:xfrm>
          <a:prstGeom prst="rect">
            <a:avLst/>
          </a:prstGeom>
        </p:spPr>
        <p:txBody>
          <a:bodyPr vert="horz" lIns="91440" tIns="45720" rIns="91440" bIns="45720" rtlCol="0" anchor="ctr"/>
          <a:lstStyle>
            <a:defPPr>
              <a:defRPr lang="en-US"/>
            </a:defPPr>
            <a:lvl1pPr marL="0" algn="r" defTabSz="914400" rtl="0" eaLnBrk="1" latinLnBrk="0" hangingPunct="1">
              <a:defRPr sz="1050" kern="1200">
                <a:solidFill>
                  <a:schemeClr val="bg1"/>
                </a:solidFill>
                <a:latin typeface="Arial" panose="020B0604020202020204" pitchFamily="34" charset="0"/>
                <a:ea typeface="+mn-ea"/>
                <a:cs typeface="Arial" panose="020B0604020202020204" pitchFamily="34"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974B82FF-0493-9B4A-98F3-E62EA06F0810}" type="slidenum">
              <a:rPr kumimoji="0" lang="en-US" sz="800" b="0" i="0" u="none" strike="noStrike" kern="1200" cap="none" spc="0" normalizeH="0" baseline="0" noProof="0" smtClean="0">
                <a:ln>
                  <a:noFill/>
                </a:ln>
                <a:solidFill>
                  <a:prstClr val="black"/>
                </a:solidFill>
                <a:effectLst/>
                <a:uLnTx/>
                <a:uFillTx/>
                <a:latin typeface="Arial" panose="020B0604020202020204" pitchFamily="34" charset="0"/>
                <a:ea typeface="+mn-ea"/>
                <a:cs typeface="Arial" panose="020B0604020202020204" pitchFamily="34" charset="0"/>
              </a:rPr>
              <a:pPr marL="0" marR="0" lvl="0" indent="0" algn="r" defTabSz="914400" rtl="0" eaLnBrk="1" fontAlgn="auto" latinLnBrk="0" hangingPunct="1">
                <a:lnSpc>
                  <a:spcPct val="100000"/>
                </a:lnSpc>
                <a:spcBef>
                  <a:spcPts val="0"/>
                </a:spcBef>
                <a:spcAft>
                  <a:spcPts val="0"/>
                </a:spcAft>
                <a:buClrTx/>
                <a:buSzTx/>
                <a:buFontTx/>
                <a:buNone/>
                <a:tabLst/>
                <a:defRPr/>
              </a:pPr>
              <a:t>23</a:t>
            </a:fld>
            <a:endParaRPr kumimoji="0" lang="en-US" sz="8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p:txBody>
      </p:sp>
      <p:pic>
        <p:nvPicPr>
          <p:cNvPr id="6" name="Graphic 5">
            <a:extLst>
              <a:ext uri="{FF2B5EF4-FFF2-40B4-BE49-F238E27FC236}">
                <a16:creationId xmlns:a16="http://schemas.microsoft.com/office/drawing/2014/main" id="{80C21A26-3871-8203-9ABC-6E1C168650AF}"/>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265900" y="6332952"/>
            <a:ext cx="916000" cy="380675"/>
          </a:xfrm>
          <a:prstGeom prst="rect">
            <a:avLst/>
          </a:prstGeom>
        </p:spPr>
      </p:pic>
      <p:sp>
        <p:nvSpPr>
          <p:cNvPr id="9" name="Title 1">
            <a:extLst>
              <a:ext uri="{FF2B5EF4-FFF2-40B4-BE49-F238E27FC236}">
                <a16:creationId xmlns:a16="http://schemas.microsoft.com/office/drawing/2014/main" id="{C4F21A28-F39A-AF27-8B31-959E067C73A0}"/>
              </a:ext>
            </a:extLst>
          </p:cNvPr>
          <p:cNvSpPr>
            <a:spLocks noGrp="1"/>
          </p:cNvSpPr>
          <p:nvPr>
            <p:ph type="title"/>
          </p:nvPr>
        </p:nvSpPr>
        <p:spPr>
          <a:xfrm>
            <a:off x="5406859" y="2772919"/>
            <a:ext cx="5276522" cy="1480187"/>
          </a:xfrm>
        </p:spPr>
        <p:txBody>
          <a:bodyPr>
            <a:normAutofit/>
          </a:bodyPr>
          <a:lstStyle/>
          <a:p>
            <a:r>
              <a:rPr lang="cs-CZ" sz="3200" b="1" dirty="0">
                <a:solidFill>
                  <a:srgbClr val="01A9E1"/>
                </a:solidFill>
              </a:rPr>
              <a:t>Prokázaná výkonnost </a:t>
            </a:r>
          </a:p>
        </p:txBody>
      </p:sp>
      <p:sp>
        <p:nvSpPr>
          <p:cNvPr id="11" name="TextBox 10">
            <a:extLst>
              <a:ext uri="{FF2B5EF4-FFF2-40B4-BE49-F238E27FC236}">
                <a16:creationId xmlns:a16="http://schemas.microsoft.com/office/drawing/2014/main" id="{D7A1A084-B8EB-9F8B-4EE2-77B8AC256018}"/>
              </a:ext>
            </a:extLst>
          </p:cNvPr>
          <p:cNvSpPr txBox="1"/>
          <p:nvPr/>
        </p:nvSpPr>
        <p:spPr>
          <a:xfrm>
            <a:off x="5440703" y="4828699"/>
            <a:ext cx="1940486" cy="461665"/>
          </a:xfrm>
          <a:prstGeom prst="rect">
            <a:avLst/>
          </a:prstGeom>
          <a:noFill/>
        </p:spPr>
        <p:txBody>
          <a:bodyPr wrap="square" lIns="91440" tIns="45720" rIns="91440" bIns="45720" rtlCol="0" anchor="t">
            <a:spAutoFit/>
          </a:bodyPr>
          <a:lstStyle/>
          <a:p>
            <a:pPr>
              <a:spcBef>
                <a:spcPct val="20000"/>
              </a:spcBef>
              <a:buClr>
                <a:srgbClr val="407BC2"/>
              </a:buClr>
              <a:defRPr/>
            </a:pPr>
            <a:r>
              <a:rPr kumimoji="1" lang="cs-CZ" sz="1200" b="0" i="1" u="none" strike="noStrike" cap="none" normalizeH="0" baseline="0" noProof="0" dirty="0">
                <a:ln>
                  <a:noFill/>
                </a:ln>
                <a:solidFill>
                  <a:srgbClr val="000000"/>
                </a:solidFill>
                <a:effectLst/>
                <a:uLnTx/>
                <a:uFillTx/>
                <a:latin typeface="Arial"/>
                <a:ea typeface="Arial"/>
                <a:cs typeface="Arial"/>
              </a:rPr>
              <a:t>Estetické kontaminanty</a:t>
            </a:r>
            <a:r>
              <a:rPr kumimoji="1" lang="cs-CZ" sz="1200" i="1" dirty="0">
                <a:solidFill>
                  <a:srgbClr val="000000"/>
                </a:solidFill>
                <a:latin typeface="Arial"/>
                <a:ea typeface="Arial"/>
                <a:cs typeface="Arial"/>
              </a:rPr>
              <a:t> (chuť, zápach, vzhled)</a:t>
            </a:r>
          </a:p>
        </p:txBody>
      </p:sp>
      <p:sp>
        <p:nvSpPr>
          <p:cNvPr id="12" name="TextBox 11">
            <a:extLst>
              <a:ext uri="{FF2B5EF4-FFF2-40B4-BE49-F238E27FC236}">
                <a16:creationId xmlns:a16="http://schemas.microsoft.com/office/drawing/2014/main" id="{C284BB0A-CDC7-0176-D19D-565103E43D79}"/>
              </a:ext>
            </a:extLst>
          </p:cNvPr>
          <p:cNvSpPr txBox="1"/>
          <p:nvPr/>
        </p:nvSpPr>
        <p:spPr>
          <a:xfrm>
            <a:off x="6263943" y="4218263"/>
            <a:ext cx="1136876" cy="683264"/>
          </a:xfrm>
          <a:prstGeom prst="rect">
            <a:avLst/>
          </a:prstGeom>
          <a:noFill/>
        </p:spPr>
        <p:txBody>
          <a:bodyPr wrap="square" rtlCol="0">
            <a:spAutoFit/>
          </a:bodyPr>
          <a:lstStyle/>
          <a:p>
            <a:pPr marL="0" marR="0" lvl="0" indent="0" algn="l" defTabSz="914400" rtl="0" eaLnBrk="1" fontAlgn="auto" latinLnBrk="0" hangingPunct="1">
              <a:lnSpc>
                <a:spcPct val="80000"/>
              </a:lnSpc>
              <a:spcBef>
                <a:spcPct val="20000"/>
              </a:spcBef>
              <a:spcAft>
                <a:spcPts val="0"/>
              </a:spcAft>
              <a:buClr>
                <a:srgbClr val="407BC2"/>
              </a:buClr>
              <a:buSzTx/>
              <a:buFontTx/>
              <a:buNone/>
              <a:tabLst/>
              <a:defRPr/>
            </a:pPr>
            <a:r>
              <a:rPr kumimoji="1" lang="cs-CZ" sz="4800" b="1" i="0" u="none" strike="noStrike" cap="none" normalizeH="0" baseline="0" noProof="0" dirty="0">
                <a:ln>
                  <a:noFill/>
                </a:ln>
                <a:solidFill>
                  <a:srgbClr val="01A9E1"/>
                </a:solidFill>
                <a:effectLst/>
                <a:uLnTx/>
                <a:uFillTx/>
                <a:latin typeface="Arial"/>
                <a:ea typeface="Arial"/>
                <a:cs typeface="Arial"/>
              </a:rPr>
              <a:t>42</a:t>
            </a:r>
          </a:p>
        </p:txBody>
      </p:sp>
      <p:sp>
        <p:nvSpPr>
          <p:cNvPr id="13" name="TextBox 12">
            <a:extLst>
              <a:ext uri="{FF2B5EF4-FFF2-40B4-BE49-F238E27FC236}">
                <a16:creationId xmlns:a16="http://schemas.microsoft.com/office/drawing/2014/main" id="{A9ADA9BC-24D4-EA14-4B1E-BCA242908C4F}"/>
              </a:ext>
            </a:extLst>
          </p:cNvPr>
          <p:cNvSpPr txBox="1"/>
          <p:nvPr/>
        </p:nvSpPr>
        <p:spPr>
          <a:xfrm>
            <a:off x="8396551" y="4828699"/>
            <a:ext cx="2679944" cy="461665"/>
          </a:xfrm>
          <a:prstGeom prst="rect">
            <a:avLst/>
          </a:prstGeom>
          <a:noFill/>
        </p:spPr>
        <p:txBody>
          <a:bodyPr wrap="square" lIns="91440" tIns="45720" rIns="91440" bIns="45720" rtlCol="0" anchor="t">
            <a:spAutoFit/>
          </a:bodyPr>
          <a:lstStyle/>
          <a:p>
            <a:pPr>
              <a:spcBef>
                <a:spcPct val="20000"/>
              </a:spcBef>
              <a:buClr>
                <a:srgbClr val="407BC2"/>
              </a:buClr>
              <a:defRPr/>
            </a:pPr>
            <a:r>
              <a:rPr kumimoji="1" lang="cs-CZ" sz="1200" b="0" i="1" u="none" strike="noStrike" cap="none" normalizeH="0" baseline="0" noProof="0" dirty="0">
                <a:ln>
                  <a:noFill/>
                </a:ln>
                <a:solidFill>
                  <a:srgbClr val="000000"/>
                </a:solidFill>
                <a:effectLst/>
                <a:uLnTx/>
                <a:uFillTx/>
                <a:latin typeface="Arial"/>
                <a:ea typeface="Arial"/>
                <a:cs typeface="Arial"/>
              </a:rPr>
              <a:t>Kontaminanty</a:t>
            </a:r>
            <a:r>
              <a:rPr kumimoji="1" lang="cs-CZ" sz="1200" i="1" dirty="0">
                <a:solidFill>
                  <a:srgbClr val="000000"/>
                </a:solidFill>
                <a:latin typeface="Arial"/>
                <a:ea typeface="Arial"/>
                <a:cs typeface="Arial"/>
              </a:rPr>
              <a:t> s dopadem na zdraví (olovo, organické kontaminanty)</a:t>
            </a:r>
          </a:p>
        </p:txBody>
      </p:sp>
      <p:sp>
        <p:nvSpPr>
          <p:cNvPr id="14" name="TextBox 13">
            <a:extLst>
              <a:ext uri="{FF2B5EF4-FFF2-40B4-BE49-F238E27FC236}">
                <a16:creationId xmlns:a16="http://schemas.microsoft.com/office/drawing/2014/main" id="{0EF1E004-AF33-2FBB-9A7C-03FCD8FF6554}"/>
              </a:ext>
            </a:extLst>
          </p:cNvPr>
          <p:cNvSpPr txBox="1"/>
          <p:nvPr/>
        </p:nvSpPr>
        <p:spPr>
          <a:xfrm>
            <a:off x="5440702" y="5884456"/>
            <a:ext cx="2597187" cy="646331"/>
          </a:xfrm>
          <a:prstGeom prst="rect">
            <a:avLst/>
          </a:prstGeom>
          <a:noFill/>
        </p:spPr>
        <p:txBody>
          <a:bodyPr wrap="square" lIns="91440" tIns="45720" rIns="91440" bIns="45720" rtlCol="0" anchor="t">
            <a:spAutoFit/>
          </a:bodyPr>
          <a:lstStyle/>
          <a:p>
            <a:pPr>
              <a:spcBef>
                <a:spcPct val="20000"/>
              </a:spcBef>
              <a:buClr>
                <a:srgbClr val="407BC2"/>
              </a:buClr>
              <a:defRPr/>
            </a:pPr>
            <a:r>
              <a:rPr kumimoji="1" lang="cs-CZ" sz="1200" b="0" i="1" u="none" strike="noStrike" cap="none" normalizeH="0" baseline="0" noProof="0" dirty="0">
                <a:ln>
                  <a:noFill/>
                </a:ln>
                <a:solidFill>
                  <a:srgbClr val="000000"/>
                </a:solidFill>
                <a:effectLst/>
                <a:uLnTx/>
                <a:uFillTx/>
                <a:latin typeface="Arial"/>
                <a:ea typeface="Arial"/>
                <a:cs typeface="Arial"/>
              </a:rPr>
              <a:t>Ultrafialová mikrobiologická úprava</a:t>
            </a:r>
            <a:r>
              <a:rPr kumimoji="1" lang="cs-CZ" sz="1200" i="1" dirty="0">
                <a:solidFill>
                  <a:srgbClr val="000000"/>
                </a:solidFill>
                <a:latin typeface="Arial"/>
                <a:ea typeface="Arial"/>
                <a:cs typeface="Arial"/>
              </a:rPr>
              <a:t> (požadavky na ošetření vody na bázi UV záření)</a:t>
            </a:r>
          </a:p>
        </p:txBody>
      </p:sp>
      <p:sp>
        <p:nvSpPr>
          <p:cNvPr id="15" name="TextBox 14">
            <a:extLst>
              <a:ext uri="{FF2B5EF4-FFF2-40B4-BE49-F238E27FC236}">
                <a16:creationId xmlns:a16="http://schemas.microsoft.com/office/drawing/2014/main" id="{35DB2945-B29B-EE3F-CAE0-36E406E43506}"/>
              </a:ext>
            </a:extLst>
          </p:cNvPr>
          <p:cNvSpPr txBox="1"/>
          <p:nvPr/>
        </p:nvSpPr>
        <p:spPr>
          <a:xfrm>
            <a:off x="5406859" y="3737463"/>
            <a:ext cx="5498337" cy="338554"/>
          </a:xfrm>
          <a:prstGeom prst="rect">
            <a:avLst/>
          </a:prstGeom>
          <a:noFill/>
        </p:spPr>
        <p:txBody>
          <a:bodyPr wrap="square" lIns="91440" tIns="45720" rIns="91440" bIns="45720" rtlCol="0" anchor="t">
            <a:spAutoFit/>
          </a:bodyPr>
          <a:lstStyle/>
          <a:p>
            <a:pPr marL="0" marR="0" lvl="0" indent="0" algn="l" defTabSz="914400" rtl="0" eaLnBrk="1" fontAlgn="auto" latinLnBrk="0" hangingPunct="1">
              <a:lnSpc>
                <a:spcPct val="80000"/>
              </a:lnSpc>
              <a:spcBef>
                <a:spcPct val="0"/>
              </a:spcBef>
              <a:spcAft>
                <a:spcPts val="0"/>
              </a:spcAft>
              <a:buClrTx/>
              <a:buSzTx/>
              <a:buFontTx/>
              <a:buNone/>
              <a:tabLst/>
              <a:defRPr/>
            </a:pPr>
            <a:r>
              <a:rPr kumimoji="0" lang="cs-CZ" sz="2000" b="1" i="0" u="none" strike="noStrike" cap="none" normalizeH="0" baseline="0" noProof="0">
                <a:ln>
                  <a:noFill/>
                </a:ln>
                <a:solidFill>
                  <a:srgbClr val="4D5154"/>
                </a:solidFill>
                <a:effectLst/>
                <a:uLnTx/>
                <a:uFillTx/>
                <a:latin typeface="Arial"/>
                <a:ea typeface="Arial"/>
                <a:cs typeface="Arial"/>
              </a:rPr>
              <a:t>Pro všechny čtyři normy NSF/ANSI: </a:t>
            </a:r>
          </a:p>
        </p:txBody>
      </p:sp>
      <p:sp>
        <p:nvSpPr>
          <p:cNvPr id="16" name="TextBox 15">
            <a:extLst>
              <a:ext uri="{FF2B5EF4-FFF2-40B4-BE49-F238E27FC236}">
                <a16:creationId xmlns:a16="http://schemas.microsoft.com/office/drawing/2014/main" id="{A44FE1C1-00E9-3B5B-75F5-E7EAD7639F48}"/>
              </a:ext>
            </a:extLst>
          </p:cNvPr>
          <p:cNvSpPr txBox="1"/>
          <p:nvPr/>
        </p:nvSpPr>
        <p:spPr>
          <a:xfrm>
            <a:off x="8396551" y="5885759"/>
            <a:ext cx="3311540" cy="461665"/>
          </a:xfrm>
          <a:prstGeom prst="rect">
            <a:avLst/>
          </a:prstGeom>
          <a:noFill/>
        </p:spPr>
        <p:txBody>
          <a:bodyPr wrap="square" lIns="91440" tIns="45720" rIns="91440" bIns="45720" rtlCol="0" anchor="t">
            <a:spAutoFit/>
          </a:bodyPr>
          <a:lstStyle/>
          <a:p>
            <a:pPr>
              <a:spcBef>
                <a:spcPct val="0"/>
              </a:spcBef>
              <a:defRPr/>
            </a:pPr>
            <a:r>
              <a:rPr kumimoji="0" lang="cs-CZ" sz="1200" b="0" i="1" u="none" strike="noStrike" cap="none" normalizeH="0" baseline="0" noProof="0" dirty="0">
                <a:ln>
                  <a:noFill/>
                </a:ln>
                <a:solidFill>
                  <a:srgbClr val="101820"/>
                </a:solidFill>
                <a:effectLst/>
                <a:uLnTx/>
                <a:uFillTx/>
                <a:latin typeface="Arial"/>
                <a:ea typeface="Arial"/>
                <a:cs typeface="Arial"/>
              </a:rPr>
              <a:t>Nově sledované látky / náhodné kontaminanty</a:t>
            </a:r>
            <a:r>
              <a:rPr lang="cs-CZ" sz="1200" i="1" dirty="0">
                <a:solidFill>
                  <a:srgbClr val="101820"/>
                </a:solidFill>
                <a:latin typeface="Arial"/>
                <a:ea typeface="Arial"/>
                <a:cs typeface="Arial"/>
              </a:rPr>
              <a:t> (včetně léčiv, pesticidů a herbicidů)</a:t>
            </a:r>
          </a:p>
        </p:txBody>
      </p:sp>
      <p:sp>
        <p:nvSpPr>
          <p:cNvPr id="17" name="TextBox 16">
            <a:extLst>
              <a:ext uri="{FF2B5EF4-FFF2-40B4-BE49-F238E27FC236}">
                <a16:creationId xmlns:a16="http://schemas.microsoft.com/office/drawing/2014/main" id="{C23F5B6A-20D2-B43B-469E-B166E6D6BB9A}"/>
              </a:ext>
            </a:extLst>
          </p:cNvPr>
          <p:cNvSpPr txBox="1"/>
          <p:nvPr/>
        </p:nvSpPr>
        <p:spPr>
          <a:xfrm>
            <a:off x="5440702" y="4539389"/>
            <a:ext cx="1136876" cy="264688"/>
          </a:xfrm>
          <a:prstGeom prst="rect">
            <a:avLst/>
          </a:prstGeom>
          <a:noFill/>
        </p:spPr>
        <p:txBody>
          <a:bodyPr wrap="square" rtlCol="0">
            <a:spAutoFit/>
          </a:bodyPr>
          <a:lstStyle/>
          <a:p>
            <a:pPr marL="0" marR="0" lvl="0" indent="0" algn="l" defTabSz="914400" rtl="0" eaLnBrk="1" fontAlgn="auto" latinLnBrk="0" hangingPunct="1">
              <a:lnSpc>
                <a:spcPct val="80000"/>
              </a:lnSpc>
              <a:spcBef>
                <a:spcPct val="20000"/>
              </a:spcBef>
              <a:spcAft>
                <a:spcPts val="0"/>
              </a:spcAft>
              <a:buClr>
                <a:srgbClr val="407BC2"/>
              </a:buClr>
              <a:buSzTx/>
              <a:buFontTx/>
              <a:buNone/>
              <a:tabLst/>
              <a:defRPr/>
            </a:pPr>
            <a:r>
              <a:rPr kumimoji="1" lang="cs-CZ" sz="1400" b="1" i="0" u="none" strike="noStrike" cap="none" normalizeH="0" baseline="0" noProof="0">
                <a:ln>
                  <a:noFill/>
                </a:ln>
                <a:solidFill>
                  <a:srgbClr val="01A9E1"/>
                </a:solidFill>
                <a:effectLst/>
                <a:uLnTx/>
                <a:uFillTx/>
                <a:latin typeface="Arial"/>
                <a:ea typeface="Arial"/>
                <a:cs typeface="Arial"/>
              </a:rPr>
              <a:t>Norma</a:t>
            </a:r>
          </a:p>
        </p:txBody>
      </p:sp>
      <p:sp>
        <p:nvSpPr>
          <p:cNvPr id="18" name="TextBox 17">
            <a:extLst>
              <a:ext uri="{FF2B5EF4-FFF2-40B4-BE49-F238E27FC236}">
                <a16:creationId xmlns:a16="http://schemas.microsoft.com/office/drawing/2014/main" id="{EAA91310-0C71-F68A-CF70-1A32B85691F4}"/>
              </a:ext>
            </a:extLst>
          </p:cNvPr>
          <p:cNvSpPr txBox="1"/>
          <p:nvPr/>
        </p:nvSpPr>
        <p:spPr>
          <a:xfrm>
            <a:off x="9258334" y="4218263"/>
            <a:ext cx="961123" cy="683264"/>
          </a:xfrm>
          <a:prstGeom prst="rect">
            <a:avLst/>
          </a:prstGeom>
          <a:noFill/>
        </p:spPr>
        <p:txBody>
          <a:bodyPr wrap="square" rtlCol="0">
            <a:spAutoFit/>
          </a:bodyPr>
          <a:lstStyle/>
          <a:p>
            <a:pPr marL="0" marR="0" lvl="0" indent="0" algn="l" defTabSz="914400" rtl="0" eaLnBrk="1" fontAlgn="auto" latinLnBrk="0" hangingPunct="1">
              <a:lnSpc>
                <a:spcPct val="80000"/>
              </a:lnSpc>
              <a:spcBef>
                <a:spcPct val="20000"/>
              </a:spcBef>
              <a:spcAft>
                <a:spcPts val="0"/>
              </a:spcAft>
              <a:buClr>
                <a:srgbClr val="407BC2"/>
              </a:buClr>
              <a:buSzTx/>
              <a:buFontTx/>
              <a:buNone/>
              <a:tabLst/>
              <a:defRPr/>
            </a:pPr>
            <a:r>
              <a:rPr kumimoji="1" lang="cs-CZ" sz="4800" b="1" i="0" u="none" strike="noStrike" cap="none" normalizeH="0" baseline="0" noProof="0">
                <a:ln>
                  <a:noFill/>
                </a:ln>
                <a:solidFill>
                  <a:srgbClr val="01A9E1"/>
                </a:solidFill>
                <a:effectLst/>
                <a:uLnTx/>
                <a:uFillTx/>
                <a:latin typeface="Arial"/>
                <a:ea typeface="Arial"/>
                <a:cs typeface="Arial"/>
              </a:rPr>
              <a:t>53</a:t>
            </a:r>
          </a:p>
        </p:txBody>
      </p:sp>
      <p:sp>
        <p:nvSpPr>
          <p:cNvPr id="19" name="TextBox 18">
            <a:extLst>
              <a:ext uri="{FF2B5EF4-FFF2-40B4-BE49-F238E27FC236}">
                <a16:creationId xmlns:a16="http://schemas.microsoft.com/office/drawing/2014/main" id="{F13D4FE2-9ED0-4966-6277-FF2DA7F41E10}"/>
              </a:ext>
            </a:extLst>
          </p:cNvPr>
          <p:cNvSpPr txBox="1"/>
          <p:nvPr/>
        </p:nvSpPr>
        <p:spPr>
          <a:xfrm>
            <a:off x="8396551" y="4539389"/>
            <a:ext cx="1136876" cy="264688"/>
          </a:xfrm>
          <a:prstGeom prst="rect">
            <a:avLst/>
          </a:prstGeom>
          <a:noFill/>
        </p:spPr>
        <p:txBody>
          <a:bodyPr wrap="square" rtlCol="0">
            <a:spAutoFit/>
          </a:bodyPr>
          <a:lstStyle/>
          <a:p>
            <a:pPr marL="0" marR="0" lvl="0" indent="0" algn="l" defTabSz="914400" rtl="0" eaLnBrk="1" fontAlgn="auto" latinLnBrk="0" hangingPunct="1">
              <a:lnSpc>
                <a:spcPct val="80000"/>
              </a:lnSpc>
              <a:spcBef>
                <a:spcPct val="20000"/>
              </a:spcBef>
              <a:spcAft>
                <a:spcPts val="0"/>
              </a:spcAft>
              <a:buClr>
                <a:srgbClr val="407BC2"/>
              </a:buClr>
              <a:buSzTx/>
              <a:buFontTx/>
              <a:buNone/>
              <a:tabLst/>
              <a:defRPr/>
            </a:pPr>
            <a:r>
              <a:rPr kumimoji="1" lang="cs-CZ" sz="1400" b="1" i="0" u="none" strike="noStrike" cap="none" normalizeH="0" baseline="0" noProof="0">
                <a:ln>
                  <a:noFill/>
                </a:ln>
                <a:solidFill>
                  <a:srgbClr val="01A9E1"/>
                </a:solidFill>
                <a:effectLst/>
                <a:uLnTx/>
                <a:uFillTx/>
                <a:latin typeface="Arial"/>
                <a:ea typeface="Arial"/>
                <a:cs typeface="Arial"/>
              </a:rPr>
              <a:t>Norma</a:t>
            </a:r>
          </a:p>
        </p:txBody>
      </p:sp>
      <p:sp>
        <p:nvSpPr>
          <p:cNvPr id="20" name="TextBox 19">
            <a:extLst>
              <a:ext uri="{FF2B5EF4-FFF2-40B4-BE49-F238E27FC236}">
                <a16:creationId xmlns:a16="http://schemas.microsoft.com/office/drawing/2014/main" id="{6E7F0675-B88E-A15A-2561-B07DC60539E0}"/>
              </a:ext>
            </a:extLst>
          </p:cNvPr>
          <p:cNvSpPr txBox="1"/>
          <p:nvPr/>
        </p:nvSpPr>
        <p:spPr>
          <a:xfrm>
            <a:off x="6299843" y="5280467"/>
            <a:ext cx="1136876" cy="683264"/>
          </a:xfrm>
          <a:prstGeom prst="rect">
            <a:avLst/>
          </a:prstGeom>
          <a:noFill/>
        </p:spPr>
        <p:txBody>
          <a:bodyPr wrap="square" rtlCol="0">
            <a:spAutoFit/>
          </a:bodyPr>
          <a:lstStyle/>
          <a:p>
            <a:pPr marL="0" marR="0" lvl="0" indent="0" algn="l" defTabSz="914400" rtl="0" eaLnBrk="1" fontAlgn="auto" latinLnBrk="0" hangingPunct="1">
              <a:lnSpc>
                <a:spcPct val="80000"/>
              </a:lnSpc>
              <a:spcBef>
                <a:spcPct val="20000"/>
              </a:spcBef>
              <a:spcAft>
                <a:spcPts val="0"/>
              </a:spcAft>
              <a:buClr>
                <a:srgbClr val="407BC2"/>
              </a:buClr>
              <a:buSzTx/>
              <a:buFontTx/>
              <a:buNone/>
              <a:tabLst/>
              <a:defRPr/>
            </a:pPr>
            <a:r>
              <a:rPr kumimoji="1" lang="cs-CZ" sz="4800" b="1" i="0" u="none" strike="noStrike" cap="none" normalizeH="0" baseline="0" noProof="0">
                <a:ln>
                  <a:noFill/>
                </a:ln>
                <a:solidFill>
                  <a:srgbClr val="01A9E1"/>
                </a:solidFill>
                <a:effectLst/>
                <a:uLnTx/>
                <a:uFillTx/>
                <a:latin typeface="Arial"/>
                <a:ea typeface="Arial"/>
                <a:cs typeface="Arial"/>
              </a:rPr>
              <a:t>55</a:t>
            </a:r>
          </a:p>
        </p:txBody>
      </p:sp>
      <p:sp>
        <p:nvSpPr>
          <p:cNvPr id="21" name="TextBox 20">
            <a:extLst>
              <a:ext uri="{FF2B5EF4-FFF2-40B4-BE49-F238E27FC236}">
                <a16:creationId xmlns:a16="http://schemas.microsoft.com/office/drawing/2014/main" id="{C0C2FC2D-BD1B-3D54-EFAF-08B09D2B12F7}"/>
              </a:ext>
            </a:extLst>
          </p:cNvPr>
          <p:cNvSpPr txBox="1"/>
          <p:nvPr/>
        </p:nvSpPr>
        <p:spPr>
          <a:xfrm>
            <a:off x="5440702" y="5595146"/>
            <a:ext cx="1136876" cy="264688"/>
          </a:xfrm>
          <a:prstGeom prst="rect">
            <a:avLst/>
          </a:prstGeom>
          <a:noFill/>
        </p:spPr>
        <p:txBody>
          <a:bodyPr wrap="square" rtlCol="0">
            <a:spAutoFit/>
          </a:bodyPr>
          <a:lstStyle/>
          <a:p>
            <a:pPr marL="0" marR="0" lvl="0" indent="0" algn="l" defTabSz="914400" rtl="0" eaLnBrk="1" fontAlgn="auto" latinLnBrk="0" hangingPunct="1">
              <a:lnSpc>
                <a:spcPct val="80000"/>
              </a:lnSpc>
              <a:spcBef>
                <a:spcPct val="20000"/>
              </a:spcBef>
              <a:spcAft>
                <a:spcPts val="0"/>
              </a:spcAft>
              <a:buClr>
                <a:srgbClr val="407BC2"/>
              </a:buClr>
              <a:buSzTx/>
              <a:buFontTx/>
              <a:buNone/>
              <a:tabLst/>
              <a:defRPr/>
            </a:pPr>
            <a:r>
              <a:rPr kumimoji="1" lang="cs-CZ" sz="1400" b="1" i="0" u="none" strike="noStrike" cap="none" normalizeH="0" baseline="0" noProof="0">
                <a:ln>
                  <a:noFill/>
                </a:ln>
                <a:solidFill>
                  <a:srgbClr val="01A9E1"/>
                </a:solidFill>
                <a:effectLst/>
                <a:uLnTx/>
                <a:uFillTx/>
                <a:latin typeface="Arial"/>
                <a:ea typeface="Arial"/>
                <a:cs typeface="Arial"/>
              </a:rPr>
              <a:t>Norma</a:t>
            </a:r>
          </a:p>
        </p:txBody>
      </p:sp>
      <p:sp>
        <p:nvSpPr>
          <p:cNvPr id="22" name="TextBox 21">
            <a:extLst>
              <a:ext uri="{FF2B5EF4-FFF2-40B4-BE49-F238E27FC236}">
                <a16:creationId xmlns:a16="http://schemas.microsoft.com/office/drawing/2014/main" id="{A75C6DA7-5934-5411-17FC-071DAF2AB8A5}"/>
              </a:ext>
            </a:extLst>
          </p:cNvPr>
          <p:cNvSpPr txBox="1"/>
          <p:nvPr/>
        </p:nvSpPr>
        <p:spPr>
          <a:xfrm>
            <a:off x="9258334" y="5280467"/>
            <a:ext cx="1370393" cy="683264"/>
          </a:xfrm>
          <a:prstGeom prst="rect">
            <a:avLst/>
          </a:prstGeom>
          <a:noFill/>
        </p:spPr>
        <p:txBody>
          <a:bodyPr wrap="square" rtlCol="0">
            <a:spAutoFit/>
          </a:bodyPr>
          <a:lstStyle/>
          <a:p>
            <a:pPr marL="0" marR="0" lvl="0" indent="0" algn="l" defTabSz="914400" rtl="0" eaLnBrk="1" fontAlgn="auto" latinLnBrk="0" hangingPunct="1">
              <a:lnSpc>
                <a:spcPct val="80000"/>
              </a:lnSpc>
              <a:spcBef>
                <a:spcPct val="20000"/>
              </a:spcBef>
              <a:spcAft>
                <a:spcPts val="0"/>
              </a:spcAft>
              <a:buClr>
                <a:srgbClr val="407BC2"/>
              </a:buClr>
              <a:buSzTx/>
              <a:buFontTx/>
              <a:buNone/>
              <a:tabLst/>
              <a:defRPr/>
            </a:pPr>
            <a:r>
              <a:rPr kumimoji="1" lang="cs-CZ" sz="4800" b="1" i="0" u="none" strike="noStrike" cap="none" normalizeH="0" baseline="0" noProof="0">
                <a:ln>
                  <a:noFill/>
                </a:ln>
                <a:solidFill>
                  <a:srgbClr val="01A9E1"/>
                </a:solidFill>
                <a:effectLst/>
                <a:uLnTx/>
                <a:uFillTx/>
                <a:latin typeface="Arial"/>
                <a:ea typeface="Arial"/>
                <a:cs typeface="Arial"/>
              </a:rPr>
              <a:t>401</a:t>
            </a:r>
          </a:p>
        </p:txBody>
      </p:sp>
      <p:sp>
        <p:nvSpPr>
          <p:cNvPr id="23" name="TextBox 22">
            <a:extLst>
              <a:ext uri="{FF2B5EF4-FFF2-40B4-BE49-F238E27FC236}">
                <a16:creationId xmlns:a16="http://schemas.microsoft.com/office/drawing/2014/main" id="{C1CDF9A6-38CA-5015-B5A1-D7FF65E58580}"/>
              </a:ext>
            </a:extLst>
          </p:cNvPr>
          <p:cNvSpPr txBox="1"/>
          <p:nvPr/>
        </p:nvSpPr>
        <p:spPr>
          <a:xfrm>
            <a:off x="8396551" y="5595146"/>
            <a:ext cx="1136876" cy="264688"/>
          </a:xfrm>
          <a:prstGeom prst="rect">
            <a:avLst/>
          </a:prstGeom>
          <a:noFill/>
        </p:spPr>
        <p:txBody>
          <a:bodyPr wrap="square" rtlCol="0">
            <a:spAutoFit/>
          </a:bodyPr>
          <a:lstStyle/>
          <a:p>
            <a:pPr marL="0" marR="0" lvl="0" indent="0" algn="l" defTabSz="914400" rtl="0" eaLnBrk="1" fontAlgn="auto" latinLnBrk="0" hangingPunct="1">
              <a:lnSpc>
                <a:spcPct val="80000"/>
              </a:lnSpc>
              <a:spcBef>
                <a:spcPct val="20000"/>
              </a:spcBef>
              <a:spcAft>
                <a:spcPts val="0"/>
              </a:spcAft>
              <a:buClr>
                <a:srgbClr val="407BC2"/>
              </a:buClr>
              <a:buSzTx/>
              <a:buFontTx/>
              <a:buNone/>
              <a:tabLst/>
              <a:defRPr/>
            </a:pPr>
            <a:r>
              <a:rPr kumimoji="1" lang="cs-CZ" sz="1400" b="1" i="0" u="none" strike="noStrike" cap="none" normalizeH="0" baseline="0" noProof="0">
                <a:ln>
                  <a:noFill/>
                </a:ln>
                <a:solidFill>
                  <a:srgbClr val="01A9E1"/>
                </a:solidFill>
                <a:effectLst/>
                <a:uLnTx/>
                <a:uFillTx/>
                <a:latin typeface="Arial"/>
                <a:ea typeface="Arial"/>
                <a:cs typeface="Arial"/>
              </a:rPr>
              <a:t>Norma</a:t>
            </a:r>
          </a:p>
        </p:txBody>
      </p:sp>
      <p:pic>
        <p:nvPicPr>
          <p:cNvPr id="2" name="Graphic 9">
            <a:extLst>
              <a:ext uri="{FF2B5EF4-FFF2-40B4-BE49-F238E27FC236}">
                <a16:creationId xmlns:a16="http://schemas.microsoft.com/office/drawing/2014/main" id="{991A7CF5-7027-444C-478C-DA0ED77E6729}"/>
              </a:ext>
            </a:extLst>
          </p:cNvPr>
          <p:cNvPicPr>
            <a:picLocks noChangeAspect="1"/>
          </p:cNvPicPr>
          <p:nvPr/>
        </p:nvPicPr>
        <p:blipFill>
          <a:blip r:embed="rId7">
            <a:extLst>
              <a:ext uri="{96DAC541-7B7A-43D3-8B79-37D633B846F1}">
                <asvg:svgBlip xmlns:asvg="http://schemas.microsoft.com/office/drawing/2016/SVG/main" r:embed="rId8"/>
              </a:ext>
            </a:extLst>
          </a:blip>
          <a:srcRect r="57391"/>
          <a:stretch/>
        </p:blipFill>
        <p:spPr>
          <a:xfrm rot="10800000" flipH="1" flipV="1">
            <a:off x="3924453" y="0"/>
            <a:ext cx="1370884" cy="6858000"/>
          </a:xfrm>
          <a:prstGeom prst="rect">
            <a:avLst/>
          </a:prstGeom>
        </p:spPr>
      </p:pic>
    </p:spTree>
    <p:extLst>
      <p:ext uri="{BB962C8B-B14F-4D97-AF65-F5344CB8AC3E}">
        <p14:creationId xmlns:p14="http://schemas.microsoft.com/office/powerpoint/2010/main" val="29278128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picture containing indoor&#10;&#10;Description automatically generated">
            <a:extLst>
              <a:ext uri="{FF2B5EF4-FFF2-40B4-BE49-F238E27FC236}">
                <a16:creationId xmlns:a16="http://schemas.microsoft.com/office/drawing/2014/main" id="{F63650B6-1E2E-4478-D4BC-38C589FF7AC4}"/>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l="1593" r="6691"/>
          <a:stretch/>
        </p:blipFill>
        <p:spPr>
          <a:xfrm>
            <a:off x="5348130" y="0"/>
            <a:ext cx="6843870" cy="6858000"/>
          </a:xfrm>
          <a:prstGeom prst="rect">
            <a:avLst/>
          </a:prstGeom>
        </p:spPr>
      </p:pic>
      <p:cxnSp>
        <p:nvCxnSpPr>
          <p:cNvPr id="34" name="Straight Connector 33">
            <a:extLst>
              <a:ext uri="{FF2B5EF4-FFF2-40B4-BE49-F238E27FC236}">
                <a16:creationId xmlns:a16="http://schemas.microsoft.com/office/drawing/2014/main" id="{3B51AF66-621E-2144-665B-26F2D19FB127}"/>
              </a:ext>
            </a:extLst>
          </p:cNvPr>
          <p:cNvCxnSpPr>
            <a:cxnSpLocks/>
          </p:cNvCxnSpPr>
          <p:nvPr/>
        </p:nvCxnSpPr>
        <p:spPr>
          <a:xfrm flipH="1" flipV="1">
            <a:off x="0" y="138566"/>
            <a:ext cx="12192000" cy="1716612"/>
          </a:xfrm>
          <a:prstGeom prst="line">
            <a:avLst/>
          </a:prstGeom>
          <a:ln w="19050">
            <a:solidFill>
              <a:schemeClr val="bg1"/>
            </a:solidFill>
          </a:ln>
          <a:effectLst/>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1E90005E-7CD9-D28D-CD4A-F03DB2D9F782}"/>
              </a:ext>
            </a:extLst>
          </p:cNvPr>
          <p:cNvSpPr txBox="1"/>
          <p:nvPr/>
        </p:nvSpPr>
        <p:spPr>
          <a:xfrm>
            <a:off x="719701" y="2115543"/>
            <a:ext cx="3925134" cy="3368102"/>
          </a:xfrm>
          <a:prstGeom prst="rect">
            <a:avLst/>
          </a:prstGeom>
          <a:noFill/>
        </p:spPr>
        <p:txBody>
          <a:bodyPr wrap="square" lIns="91440" tIns="45720" rIns="91440" bIns="45720" anchor="t">
            <a:spAutoFit/>
          </a:bodyPr>
          <a:lstStyle/>
          <a:p>
            <a:pPr>
              <a:lnSpc>
                <a:spcPct val="112000"/>
              </a:lnSpc>
              <a:defRPr/>
            </a:pPr>
            <a:r>
              <a:rPr kumimoji="0" lang="cs-CZ" sz="2400" b="1" i="0" u="none" strike="noStrike" cap="none" normalizeH="0" baseline="0" noProof="0">
                <a:ln>
                  <a:noFill/>
                </a:ln>
                <a:solidFill>
                  <a:srgbClr val="01A9E1"/>
                </a:solidFill>
                <a:effectLst/>
                <a:uLnTx/>
                <a:uFillTx/>
                <a:latin typeface="Arial" panose="020B0604020202020204"/>
                <a:ea typeface="Arial"/>
                <a:cs typeface="+mn-cs"/>
              </a:rPr>
              <a:t>Amway je první společností, která přináší zařízení na úpravu pitné vody</a:t>
            </a:r>
            <a:r>
              <a:rPr lang="cs-CZ" sz="2400" b="1">
                <a:solidFill>
                  <a:srgbClr val="01A9E1"/>
                </a:solidFill>
                <a:latin typeface="Arial" panose="020B0604020202020204"/>
                <a:ea typeface="Arial"/>
                <a:cs typeface="+mn-cs"/>
              </a:rPr>
              <a:t>* </a:t>
            </a:r>
            <a:r>
              <a:rPr kumimoji="0" lang="cs-CZ" sz="2400" b="1" i="0" u="none" strike="noStrike" cap="none" normalizeH="0" baseline="0" noProof="0">
                <a:ln>
                  <a:noFill/>
                </a:ln>
                <a:solidFill>
                  <a:srgbClr val="01A9E1"/>
                </a:solidFill>
                <a:effectLst/>
                <a:uLnTx/>
                <a:uFillTx/>
                <a:latin typeface="Arial" panose="020B0604020202020204"/>
                <a:ea typeface="Arial"/>
                <a:cs typeface="+mn-cs"/>
              </a:rPr>
              <a:t>s technologií UV-C LED certifikovanou NSF</a:t>
            </a:r>
            <a:r>
              <a:rPr kumimoji="0" lang="cs-CZ" sz="2400" b="0" i="0" u="none" strike="noStrike" cap="none" normalizeH="0" baseline="0" noProof="0">
                <a:ln>
                  <a:noFill/>
                </a:ln>
                <a:solidFill>
                  <a:srgbClr val="5D6165"/>
                </a:solidFill>
                <a:effectLst/>
                <a:uLnTx/>
                <a:uFillTx/>
                <a:latin typeface="Arial" panose="020B0604020202020204"/>
                <a:ea typeface="Arial"/>
                <a:cs typeface="+mn-cs"/>
              </a:rPr>
              <a:t> </a:t>
            </a:r>
            <a:r>
              <a:rPr kumimoji="0" lang="cs-CZ" sz="2400" b="0" i="0" u="none" strike="noStrike" cap="none" normalizeH="0" baseline="0" noProof="0">
                <a:ln>
                  <a:noFill/>
                </a:ln>
                <a:solidFill>
                  <a:srgbClr val="4D5154"/>
                </a:solidFill>
                <a:effectLst/>
                <a:uLnTx/>
                <a:uFillTx/>
                <a:latin typeface="Arial" panose="020B0604020202020204"/>
                <a:ea typeface="Arial"/>
                <a:cs typeface="+mn-cs"/>
              </a:rPr>
              <a:t>podle normy NSF/ANSI 55 pro snížení obsahu mikrobů třídy B.</a:t>
            </a:r>
          </a:p>
        </p:txBody>
      </p:sp>
      <p:cxnSp>
        <p:nvCxnSpPr>
          <p:cNvPr id="6" name="Straight Connector 5">
            <a:extLst>
              <a:ext uri="{FF2B5EF4-FFF2-40B4-BE49-F238E27FC236}">
                <a16:creationId xmlns:a16="http://schemas.microsoft.com/office/drawing/2014/main" id="{C20FDBF6-BBD4-6CD9-D0A8-3CE90949A89F}"/>
              </a:ext>
            </a:extLst>
          </p:cNvPr>
          <p:cNvCxnSpPr>
            <a:cxnSpLocks/>
          </p:cNvCxnSpPr>
          <p:nvPr/>
        </p:nvCxnSpPr>
        <p:spPr>
          <a:xfrm flipH="1">
            <a:off x="6613285" y="-16036"/>
            <a:ext cx="900743" cy="6874036"/>
          </a:xfrm>
          <a:prstGeom prst="line">
            <a:avLst/>
          </a:prstGeom>
          <a:ln w="19050">
            <a:solidFill>
              <a:schemeClr val="bg1"/>
            </a:solidFill>
          </a:ln>
          <a:effectLst/>
        </p:spPr>
        <p:style>
          <a:lnRef idx="1">
            <a:schemeClr val="accent1"/>
          </a:lnRef>
          <a:fillRef idx="0">
            <a:schemeClr val="accent1"/>
          </a:fillRef>
          <a:effectRef idx="0">
            <a:schemeClr val="accent1"/>
          </a:effectRef>
          <a:fontRef idx="minor">
            <a:schemeClr val="tx1"/>
          </a:fontRef>
        </p:style>
      </p:cxnSp>
      <p:pic>
        <p:nvPicPr>
          <p:cNvPr id="9" name="Picture 8" descr="Logo&#10;&#10;Description automatically generated">
            <a:extLst>
              <a:ext uri="{FF2B5EF4-FFF2-40B4-BE49-F238E27FC236}">
                <a16:creationId xmlns:a16="http://schemas.microsoft.com/office/drawing/2014/main" id="{F3271CDB-12ED-A6B4-49BE-8F5018F4A560}"/>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729689" y="529011"/>
            <a:ext cx="1381630" cy="1381630"/>
          </a:xfrm>
          <a:prstGeom prst="rect">
            <a:avLst/>
          </a:prstGeom>
        </p:spPr>
      </p:pic>
      <p:sp>
        <p:nvSpPr>
          <p:cNvPr id="4" name="Slide Number Placeholder 5">
            <a:extLst>
              <a:ext uri="{FF2B5EF4-FFF2-40B4-BE49-F238E27FC236}">
                <a16:creationId xmlns:a16="http://schemas.microsoft.com/office/drawing/2014/main" id="{BC5B3131-601A-BD35-1339-F078312E0AC4}"/>
              </a:ext>
            </a:extLst>
          </p:cNvPr>
          <p:cNvSpPr txBox="1">
            <a:spLocks/>
          </p:cNvSpPr>
          <p:nvPr/>
        </p:nvSpPr>
        <p:spPr>
          <a:xfrm>
            <a:off x="11325662" y="6354309"/>
            <a:ext cx="594694" cy="365125"/>
          </a:xfrm>
          <a:prstGeom prst="rect">
            <a:avLst/>
          </a:prstGeom>
        </p:spPr>
        <p:txBody>
          <a:bodyPr vert="horz" lIns="91440" tIns="45720" rIns="91440" bIns="45720" rtlCol="0" anchor="ctr"/>
          <a:lstStyle>
            <a:defPPr>
              <a:defRPr lang="en-US"/>
            </a:defPPr>
            <a:lvl1pPr marL="0" algn="r" defTabSz="914400" rtl="0" eaLnBrk="1" latinLnBrk="0" hangingPunct="1">
              <a:defRPr sz="1050" kern="1200">
                <a:solidFill>
                  <a:schemeClr val="bg1"/>
                </a:solidFill>
                <a:latin typeface="Arial" panose="020B0604020202020204" pitchFamily="34" charset="0"/>
                <a:ea typeface="+mn-ea"/>
                <a:cs typeface="Arial" panose="020B0604020202020204" pitchFamily="34"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974B82FF-0493-9B4A-98F3-E62EA06F0810}" type="slidenum">
              <a:rPr kumimoji="0" lang="en-US" sz="800" b="0" i="0" u="none" strike="noStrike" kern="1200" cap="none" spc="0" normalizeH="0" baseline="0" noProof="0" smtClean="0">
                <a:ln>
                  <a:noFill/>
                </a:ln>
                <a:solidFill>
                  <a:srgbClr val="FFFFFF"/>
                </a:solidFill>
                <a:effectLst/>
                <a:uLnTx/>
                <a:uFillTx/>
                <a:latin typeface="Arial" panose="020B0604020202020204" pitchFamily="34" charset="0"/>
                <a:ea typeface="+mn-ea"/>
                <a:cs typeface="Arial" panose="020B0604020202020204" pitchFamily="34" charset="0"/>
              </a:rPr>
              <a:pPr marL="0" marR="0" lvl="0" indent="0" algn="r" defTabSz="914400" rtl="0" eaLnBrk="1" fontAlgn="auto" latinLnBrk="0" hangingPunct="1">
                <a:lnSpc>
                  <a:spcPct val="100000"/>
                </a:lnSpc>
                <a:spcBef>
                  <a:spcPts val="0"/>
                </a:spcBef>
                <a:spcAft>
                  <a:spcPts val="0"/>
                </a:spcAft>
                <a:buClrTx/>
                <a:buSzTx/>
                <a:buFontTx/>
                <a:buNone/>
                <a:tabLst/>
                <a:defRPr/>
              </a:pPr>
              <a:t>24</a:t>
            </a:fld>
            <a:endParaRPr kumimoji="0" lang="en-US" sz="800" b="0" i="0" u="none" strike="noStrike" kern="120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endParaRPr>
          </a:p>
        </p:txBody>
      </p:sp>
      <p:pic>
        <p:nvPicPr>
          <p:cNvPr id="8" name="Graphic 7">
            <a:extLst>
              <a:ext uri="{FF2B5EF4-FFF2-40B4-BE49-F238E27FC236}">
                <a16:creationId xmlns:a16="http://schemas.microsoft.com/office/drawing/2014/main" id="{1A37DD1C-4768-8770-C3F0-84B5FBB70FC5}"/>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265900" y="6332952"/>
            <a:ext cx="916000" cy="380675"/>
          </a:xfrm>
          <a:prstGeom prst="rect">
            <a:avLst/>
          </a:prstGeom>
        </p:spPr>
      </p:pic>
      <p:sp>
        <p:nvSpPr>
          <p:cNvPr id="2" name="TextBox 1">
            <a:extLst>
              <a:ext uri="{FF2B5EF4-FFF2-40B4-BE49-F238E27FC236}">
                <a16:creationId xmlns:a16="http://schemas.microsoft.com/office/drawing/2014/main" id="{302B2B0F-6C86-1932-EE91-C9A8211E54BE}"/>
              </a:ext>
            </a:extLst>
          </p:cNvPr>
          <p:cNvSpPr txBox="1"/>
          <p:nvPr/>
        </p:nvSpPr>
        <p:spPr>
          <a:xfrm>
            <a:off x="726281" y="5572125"/>
            <a:ext cx="3369469" cy="5078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cs-CZ" sz="900">
                <a:ea typeface=""/>
                <a:cs typeface="+mn-lt"/>
              </a:rPr>
              <a:t>*https://www.frost.com/news/press-releases/amway-applauded-by-frost-sullivan-for-its-industry-leading-home-water-treatment-solutions-and-competitive-strategies/</a:t>
            </a:r>
          </a:p>
        </p:txBody>
      </p:sp>
    </p:spTree>
    <p:extLst>
      <p:ext uri="{BB962C8B-B14F-4D97-AF65-F5344CB8AC3E}">
        <p14:creationId xmlns:p14="http://schemas.microsoft.com/office/powerpoint/2010/main" val="40747504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picture containing indoor, vase, wall, table&#10;&#10;Description automatically generated">
            <a:extLst>
              <a:ext uri="{FF2B5EF4-FFF2-40B4-BE49-F238E27FC236}">
                <a16:creationId xmlns:a16="http://schemas.microsoft.com/office/drawing/2014/main" id="{FF737199-2196-4D78-6099-7FF7F3CD7CF4}"/>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l="11625" t="21083" r="16019" b="2172"/>
          <a:stretch/>
        </p:blipFill>
        <p:spPr>
          <a:xfrm>
            <a:off x="5726171" y="0"/>
            <a:ext cx="6465829" cy="6858000"/>
          </a:xfrm>
          <a:prstGeom prst="rect">
            <a:avLst/>
          </a:prstGeom>
        </p:spPr>
      </p:pic>
      <p:pic>
        <p:nvPicPr>
          <p:cNvPr id="10" name="Graphic 9">
            <a:extLst>
              <a:ext uri="{FF2B5EF4-FFF2-40B4-BE49-F238E27FC236}">
                <a16:creationId xmlns:a16="http://schemas.microsoft.com/office/drawing/2014/main" id="{7ECC6A99-F7B9-8912-3DD0-694D0A98F394}"/>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rot="10800000">
            <a:off x="3699917" y="0"/>
            <a:ext cx="3217333" cy="6858000"/>
          </a:xfrm>
          <a:prstGeom prst="rect">
            <a:avLst/>
          </a:prstGeom>
        </p:spPr>
      </p:pic>
      <p:sp>
        <p:nvSpPr>
          <p:cNvPr id="2" name="TextBox 1">
            <a:extLst>
              <a:ext uri="{FF2B5EF4-FFF2-40B4-BE49-F238E27FC236}">
                <a16:creationId xmlns:a16="http://schemas.microsoft.com/office/drawing/2014/main" id="{A044B255-A335-0819-23CF-6AE2AF5FF269}"/>
              </a:ext>
            </a:extLst>
          </p:cNvPr>
          <p:cNvSpPr txBox="1"/>
          <p:nvPr/>
        </p:nvSpPr>
        <p:spPr>
          <a:xfrm>
            <a:off x="635447" y="6352213"/>
            <a:ext cx="2194560" cy="215444"/>
          </a:xfrm>
          <a:prstGeom prst="rect">
            <a:avLst/>
          </a:prstGeom>
          <a:noFill/>
        </p:spPr>
        <p:txBody>
          <a:bodyPr wrap="square" r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cs-CZ" sz="800" b="0" i="0" u="none" strike="noStrike" cap="none" normalizeH="0" baseline="0" noProof="0">
                <a:ln>
                  <a:noFill/>
                </a:ln>
                <a:solidFill>
                  <a:srgbClr val="FFFFFF"/>
                </a:solidFill>
                <a:effectLst/>
                <a:uLnTx/>
                <a:uFillTx/>
                <a:latin typeface="Arial" panose="020B0604020202020204"/>
                <a:ea typeface="Arial"/>
                <a:cs typeface="+mn-cs"/>
              </a:rPr>
              <a:t>Pouze pro potřebu VPA. Není určeno potenciálním zájemcům.</a:t>
            </a:r>
          </a:p>
        </p:txBody>
      </p:sp>
      <p:sp>
        <p:nvSpPr>
          <p:cNvPr id="9" name="TextBox 8">
            <a:extLst>
              <a:ext uri="{FF2B5EF4-FFF2-40B4-BE49-F238E27FC236}">
                <a16:creationId xmlns:a16="http://schemas.microsoft.com/office/drawing/2014/main" id="{4C29E221-D56D-8243-6F38-93F1B83EDC11}"/>
              </a:ext>
            </a:extLst>
          </p:cNvPr>
          <p:cNvSpPr txBox="1"/>
          <p:nvPr/>
        </p:nvSpPr>
        <p:spPr>
          <a:xfrm>
            <a:off x="564937" y="2709107"/>
            <a:ext cx="4963504" cy="3477875"/>
          </a:xfrm>
          <a:prstGeom prst="rect">
            <a:avLst/>
          </a:prstGeom>
          <a:noFill/>
        </p:spPr>
        <p:txBody>
          <a:bodyPr wrap="square" lIns="91440" tIns="45720" rIns="91440" bIns="4572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cs-CZ" sz="2800" b="0" i="0" u="none" strike="noStrike" cap="none" normalizeH="0" baseline="0" noProof="0">
                <a:ln>
                  <a:noFill/>
                </a:ln>
                <a:solidFill>
                  <a:srgbClr val="4D5154"/>
                </a:solidFill>
                <a:effectLst/>
                <a:uLnTx/>
                <a:uFillTx/>
                <a:latin typeface="Arial" panose="020B0604020202020204"/>
                <a:ea typeface="Arial"/>
                <a:cs typeface="+mn-cs"/>
              </a:rPr>
              <a:t>Společnost Amway získala </a:t>
            </a:r>
            <a:r>
              <a:rPr kumimoji="0" lang="cs-CZ" sz="2800" b="1" i="0" u="none" strike="noStrike" cap="none" normalizeH="0" baseline="0" noProof="0">
                <a:ln>
                  <a:noFill/>
                </a:ln>
                <a:solidFill>
                  <a:srgbClr val="00A9E0"/>
                </a:solidFill>
                <a:effectLst/>
                <a:uLnTx/>
                <a:uFillTx/>
                <a:latin typeface="Arial" panose="020B0604020202020204"/>
                <a:ea typeface="Arial"/>
                <a:cs typeface="+mn-cs"/>
              </a:rPr>
              <a:t>Zlatou pečeť </a:t>
            </a:r>
            <a:r>
              <a:rPr kumimoji="0" lang="cs-CZ" sz="2800" b="1" i="0" u="none" strike="noStrike" cap="none" normalizeH="0" baseline="0" noProof="0">
                <a:ln>
                  <a:noFill/>
                </a:ln>
                <a:solidFill>
                  <a:srgbClr val="01A9E1"/>
                </a:solidFill>
                <a:effectLst/>
                <a:uLnTx/>
                <a:uFillTx/>
                <a:latin typeface="Arial" panose="020B0604020202020204"/>
                <a:ea typeface="Arial"/>
                <a:cs typeface="+mn-cs"/>
              </a:rPr>
              <a:t>Asociace pro kvalitu vody </a:t>
            </a:r>
            <a:r>
              <a:rPr kumimoji="0" lang="cs-CZ" sz="2800" b="0" i="0" u="none" strike="noStrike" cap="none" normalizeH="0" baseline="0" noProof="0">
                <a:ln>
                  <a:noFill/>
                </a:ln>
                <a:solidFill>
                  <a:srgbClr val="4D5154"/>
                </a:solidFill>
                <a:effectLst/>
                <a:uLnTx/>
                <a:uFillTx/>
                <a:latin typeface="Arial" panose="020B0604020202020204"/>
                <a:ea typeface="Arial"/>
                <a:cs typeface="+mn-cs"/>
              </a:rPr>
              <a:t>za vynikající spotřebitelské výrobky na úpravu pitné vody.</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2000" dirty="0">
              <a:solidFill>
                <a:srgbClr val="474747"/>
              </a:solidFill>
              <a:latin typeface="Google Sans"/>
            </a:endParaRPr>
          </a:p>
          <a:p>
            <a:pPr>
              <a:defRPr/>
            </a:pPr>
            <a:r>
              <a:rPr lang="cs-CZ">
                <a:solidFill>
                  <a:srgbClr val="4D5154"/>
                </a:solidFill>
                <a:latin typeface="+mj-lt"/>
              </a:rPr>
              <a:t>Toto označení </a:t>
            </a:r>
            <a:r>
              <a:rPr lang="cs-CZ" i="0">
                <a:solidFill>
                  <a:srgbClr val="00B0F0"/>
                </a:solidFill>
                <a:effectLst/>
                <a:latin typeface="+mj-lt"/>
              </a:rPr>
              <a:t>potvrzuje, že tvrzení na obalu jsou </a:t>
            </a:r>
            <a:r>
              <a:rPr lang="cs-CZ">
                <a:solidFill>
                  <a:srgbClr val="00B0F0"/>
                </a:solidFill>
                <a:latin typeface="+mj-lt"/>
              </a:rPr>
              <a:t>platná a</a:t>
            </a:r>
            <a:r>
              <a:rPr lang="cs-CZ" i="0">
                <a:solidFill>
                  <a:srgbClr val="00B0F0"/>
                </a:solidFill>
                <a:effectLst/>
                <a:latin typeface="+mj-lt"/>
              </a:rPr>
              <a:t> že vodní filtr je vyroben z bezpečných, odolných materiálů</a:t>
            </a:r>
            <a:r>
              <a:rPr lang="cs-CZ" i="0">
                <a:solidFill>
                  <a:srgbClr val="7C8186"/>
                </a:solidFill>
                <a:effectLst/>
                <a:latin typeface="+mj-lt"/>
              </a:rPr>
              <a:t>.</a:t>
            </a:r>
          </a:p>
        </p:txBody>
      </p:sp>
      <p:sp>
        <p:nvSpPr>
          <p:cNvPr id="11" name="Slide Number Placeholder 5">
            <a:extLst>
              <a:ext uri="{FF2B5EF4-FFF2-40B4-BE49-F238E27FC236}">
                <a16:creationId xmlns:a16="http://schemas.microsoft.com/office/drawing/2014/main" id="{48D35586-165D-C633-5867-91020BCB4D1E}"/>
              </a:ext>
            </a:extLst>
          </p:cNvPr>
          <p:cNvSpPr txBox="1">
            <a:spLocks/>
          </p:cNvSpPr>
          <p:nvPr/>
        </p:nvSpPr>
        <p:spPr>
          <a:xfrm>
            <a:off x="11325662" y="6354309"/>
            <a:ext cx="594694" cy="365125"/>
          </a:xfrm>
          <a:prstGeom prst="rect">
            <a:avLst/>
          </a:prstGeom>
        </p:spPr>
        <p:txBody>
          <a:bodyPr vert="horz" lIns="91440" tIns="45720" rIns="91440" bIns="45720" rtlCol="0" anchor="ctr"/>
          <a:lstStyle>
            <a:defPPr>
              <a:defRPr lang="en-US"/>
            </a:defPPr>
            <a:lvl1pPr marL="0" algn="r" defTabSz="914400" rtl="0" eaLnBrk="1" latinLnBrk="0" hangingPunct="1">
              <a:defRPr sz="1050" kern="1200">
                <a:solidFill>
                  <a:schemeClr val="bg1"/>
                </a:solidFill>
                <a:latin typeface="Arial" panose="020B0604020202020204" pitchFamily="34" charset="0"/>
                <a:ea typeface="+mn-ea"/>
                <a:cs typeface="Arial" panose="020B0604020202020204" pitchFamily="34"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974B82FF-0493-9B4A-98F3-E62EA06F0810}" type="slidenum">
              <a:rPr kumimoji="0" lang="en-US" sz="800" b="0" i="0" u="none" strike="noStrike" kern="1200" cap="none" spc="0" normalizeH="0" baseline="0" noProof="0" smtClean="0">
                <a:ln>
                  <a:noFill/>
                </a:ln>
                <a:solidFill>
                  <a:srgbClr val="FFFFFF"/>
                </a:solidFill>
                <a:effectLst/>
                <a:uLnTx/>
                <a:uFillTx/>
                <a:latin typeface="Arial" panose="020B0604020202020204" pitchFamily="34" charset="0"/>
                <a:ea typeface="+mn-ea"/>
                <a:cs typeface="Arial" panose="020B0604020202020204" pitchFamily="34" charset="0"/>
              </a:rPr>
              <a:pPr marL="0" marR="0" lvl="0" indent="0" algn="r" defTabSz="914400" rtl="0" eaLnBrk="1" fontAlgn="auto" latinLnBrk="0" hangingPunct="1">
                <a:lnSpc>
                  <a:spcPct val="100000"/>
                </a:lnSpc>
                <a:spcBef>
                  <a:spcPts val="0"/>
                </a:spcBef>
                <a:spcAft>
                  <a:spcPts val="0"/>
                </a:spcAft>
                <a:buClrTx/>
                <a:buSzTx/>
                <a:buFontTx/>
                <a:buNone/>
                <a:tabLst/>
                <a:defRPr/>
              </a:pPr>
              <a:t>25</a:t>
            </a:fld>
            <a:endParaRPr kumimoji="0" lang="en-US" sz="800" b="0" i="0" u="none" strike="noStrike" kern="120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endParaRPr>
          </a:p>
        </p:txBody>
      </p:sp>
      <p:pic>
        <p:nvPicPr>
          <p:cNvPr id="12" name="Graphic 11">
            <a:extLst>
              <a:ext uri="{FF2B5EF4-FFF2-40B4-BE49-F238E27FC236}">
                <a16:creationId xmlns:a16="http://schemas.microsoft.com/office/drawing/2014/main" id="{488B257F-1B6D-54BE-357B-494121A5C66A}"/>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265900" y="6332952"/>
            <a:ext cx="916000" cy="380675"/>
          </a:xfrm>
          <a:prstGeom prst="rect">
            <a:avLst/>
          </a:prstGeom>
        </p:spPr>
      </p:pic>
      <p:sp>
        <p:nvSpPr>
          <p:cNvPr id="3" name="Title 1">
            <a:extLst>
              <a:ext uri="{FF2B5EF4-FFF2-40B4-BE49-F238E27FC236}">
                <a16:creationId xmlns:a16="http://schemas.microsoft.com/office/drawing/2014/main" id="{2E8B8B1A-F9B4-6BA1-B56E-C86BC0BE9022}"/>
              </a:ext>
            </a:extLst>
          </p:cNvPr>
          <p:cNvSpPr txBox="1">
            <a:spLocks/>
          </p:cNvSpPr>
          <p:nvPr/>
        </p:nvSpPr>
        <p:spPr>
          <a:xfrm>
            <a:off x="2223337" y="1038313"/>
            <a:ext cx="3658143" cy="1294785"/>
          </a:xfrm>
          <a:prstGeom prst="rect">
            <a:avLst/>
          </a:prstGeom>
        </p:spPr>
        <p:txBody>
          <a:bodyPr>
            <a:normAutofit fontScale="92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kumimoji="0" lang="cs-CZ" sz="4000" b="1" i="0" u="none" strike="noStrike" cap="none" normalizeH="0" baseline="0" noProof="0">
                <a:ln>
                  <a:noFill/>
                </a:ln>
                <a:solidFill>
                  <a:srgbClr val="01A9E1"/>
                </a:solidFill>
                <a:effectLst/>
                <a:uLnTx/>
                <a:uFillTx/>
                <a:latin typeface="Arial" panose="020B0604020202020204"/>
                <a:ea typeface="Arial"/>
                <a:cs typeface="+mj-cs"/>
              </a:rPr>
              <a:t>Testováno a certifikováno</a:t>
            </a:r>
          </a:p>
        </p:txBody>
      </p:sp>
      <p:pic>
        <p:nvPicPr>
          <p:cNvPr id="5" name="Picture 4" descr="Logo&#10;&#10;Description automatically generated">
            <a:extLst>
              <a:ext uri="{FF2B5EF4-FFF2-40B4-BE49-F238E27FC236}">
                <a16:creationId xmlns:a16="http://schemas.microsoft.com/office/drawing/2014/main" id="{1056B599-8FD9-E12F-4566-5F04AD709BE3}"/>
              </a:ext>
            </a:extLst>
          </p:cNvPr>
          <p:cNvPicPr>
            <a:picLocks noChangeAspect="1"/>
          </p:cNvPicPr>
          <p:nvPr/>
        </p:nvPicPr>
        <p:blipFill>
          <a:blip r:embed="rId8" cstate="screen">
            <a:extLst>
              <a:ext uri="{28A0092B-C50C-407E-A947-70E740481C1C}">
                <a14:useLocalDpi xmlns:a14="http://schemas.microsoft.com/office/drawing/2010/main"/>
              </a:ext>
            </a:extLst>
          </a:blip>
          <a:stretch>
            <a:fillRect/>
          </a:stretch>
        </p:blipFill>
        <p:spPr>
          <a:xfrm>
            <a:off x="564937" y="818565"/>
            <a:ext cx="1430450" cy="1430450"/>
          </a:xfrm>
          <a:prstGeom prst="rect">
            <a:avLst/>
          </a:prstGeom>
        </p:spPr>
      </p:pic>
    </p:spTree>
    <p:extLst>
      <p:ext uri="{BB962C8B-B14F-4D97-AF65-F5344CB8AC3E}">
        <p14:creationId xmlns:p14="http://schemas.microsoft.com/office/powerpoint/2010/main" val="15334208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blue sky with clouds&#10;&#10;Description automatically generated">
            <a:extLst>
              <a:ext uri="{FF2B5EF4-FFF2-40B4-BE49-F238E27FC236}">
                <a16:creationId xmlns:a16="http://schemas.microsoft.com/office/drawing/2014/main" id="{D0CD1921-9D26-18D2-558D-81D438E24CF3}"/>
              </a:ext>
            </a:extLst>
          </p:cNvPr>
          <p:cNvPicPr>
            <a:picLocks noGrp="1" noRot="1" noChangeAspect="1" noMove="1" noResize="1" noEditPoints="1" noAdjustHandles="1" noChangeArrowheads="1" noChangeShapeType="1" noCrop="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6" name="TextBox 5">
            <a:extLst>
              <a:ext uri="{FF2B5EF4-FFF2-40B4-BE49-F238E27FC236}">
                <a16:creationId xmlns:a16="http://schemas.microsoft.com/office/drawing/2014/main" id="{64E6D38F-36E9-7F5C-0CD5-B538B44ABE5B}"/>
              </a:ext>
            </a:extLst>
          </p:cNvPr>
          <p:cNvSpPr txBox="1"/>
          <p:nvPr/>
        </p:nvSpPr>
        <p:spPr>
          <a:xfrm>
            <a:off x="790353" y="334427"/>
            <a:ext cx="4744853" cy="1015663"/>
          </a:xfrm>
          <a:prstGeom prst="rect">
            <a:avLst/>
          </a:prstGeom>
          <a:noFill/>
        </p:spPr>
        <p:txBody>
          <a:bodyPr wrap="square" lIns="91440" tIns="45720" rIns="91440" bIns="45720"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cs-CZ" sz="3000" b="1" i="0" u="none" strike="noStrike" cap="none" normalizeH="0" baseline="0" noProof="0" dirty="0">
                <a:ln>
                  <a:noFill/>
                </a:ln>
                <a:solidFill>
                  <a:prstClr val="white"/>
                </a:solidFill>
                <a:effectLst/>
                <a:uLnTx/>
                <a:uFillTx/>
                <a:latin typeface="Arial"/>
                <a:cs typeface="Arial"/>
              </a:rPr>
              <a:t>Nové </a:t>
            </a:r>
            <a:r>
              <a:rPr kumimoji="0" lang="cs-CZ" sz="3000" b="1" i="0" u="none" strike="noStrike" cap="none" normalizeH="0" baseline="0" noProof="0" dirty="0" err="1">
                <a:ln>
                  <a:noFill/>
                </a:ln>
                <a:solidFill>
                  <a:prstClr val="white"/>
                </a:solidFill>
                <a:effectLst/>
                <a:uLnTx/>
                <a:uFillTx/>
                <a:latin typeface="Arial"/>
                <a:cs typeface="Arial"/>
              </a:rPr>
              <a:t>eSpring</a:t>
            </a:r>
            <a:r>
              <a:rPr kumimoji="0" lang="cs-CZ" sz="3000" b="1" i="0" u="none" strike="noStrike" cap="none" normalizeH="0" baseline="30000" noProof="0" dirty="0" err="1">
                <a:ln>
                  <a:noFill/>
                </a:ln>
                <a:solidFill>
                  <a:prstClr val="white"/>
                </a:solidFill>
                <a:effectLst/>
                <a:uLnTx/>
                <a:uFillTx/>
                <a:latin typeface="Arial"/>
                <a:cs typeface="Arial"/>
              </a:rPr>
              <a:t>TM</a:t>
            </a:r>
            <a:r>
              <a:rPr kumimoji="0" lang="cs-CZ" sz="3000" b="1" i="0" u="none" strike="noStrike" cap="none" normalizeH="0" baseline="0" noProof="0" dirty="0">
                <a:ln>
                  <a:noFill/>
                </a:ln>
                <a:solidFill>
                  <a:prstClr val="white"/>
                </a:solidFill>
                <a:effectLst/>
                <a:uLnTx/>
                <a:uFillTx/>
                <a:latin typeface="Arial"/>
                <a:cs typeface="Arial"/>
              </a:rPr>
              <a:t> Zařízení na úpravu pitné vody</a:t>
            </a:r>
          </a:p>
        </p:txBody>
      </p:sp>
      <p:sp>
        <p:nvSpPr>
          <p:cNvPr id="7" name="TextBox 6">
            <a:extLst>
              <a:ext uri="{FF2B5EF4-FFF2-40B4-BE49-F238E27FC236}">
                <a16:creationId xmlns:a16="http://schemas.microsoft.com/office/drawing/2014/main" id="{BE176B7D-3F39-D121-DFB4-A15D3140E821}"/>
              </a:ext>
            </a:extLst>
          </p:cNvPr>
          <p:cNvSpPr txBox="1"/>
          <p:nvPr/>
        </p:nvSpPr>
        <p:spPr>
          <a:xfrm>
            <a:off x="790353" y="1411645"/>
            <a:ext cx="2519916"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cs-CZ" sz="1800" b="0" i="0" u="none" strike="noStrike" cap="none" normalizeH="0" noProof="0">
                <a:ln>
                  <a:noFill/>
                </a:ln>
                <a:solidFill>
                  <a:prstClr val="white"/>
                </a:solidFill>
                <a:effectLst/>
                <a:uLnTx/>
                <a:uFillTx/>
                <a:latin typeface="GT Walsheim Pro Medium" panose="00000600000000000000" pitchFamily="2" charset="0"/>
                <a:ea typeface="GT Walsheim Pro Medium"/>
                <a:cs typeface="+mn-cs"/>
              </a:rPr>
              <a:t>Jednoznačně lepší</a:t>
            </a:r>
          </a:p>
        </p:txBody>
      </p:sp>
      <p:sp>
        <p:nvSpPr>
          <p:cNvPr id="9" name="TextBox 8">
            <a:extLst>
              <a:ext uri="{FF2B5EF4-FFF2-40B4-BE49-F238E27FC236}">
                <a16:creationId xmlns:a16="http://schemas.microsoft.com/office/drawing/2014/main" id="{B3092334-9FE2-A220-FED5-632A7F96F577}"/>
              </a:ext>
            </a:extLst>
          </p:cNvPr>
          <p:cNvSpPr txBox="1"/>
          <p:nvPr/>
        </p:nvSpPr>
        <p:spPr>
          <a:xfrm>
            <a:off x="790354" y="1931824"/>
            <a:ext cx="3551814" cy="369332"/>
          </a:xfrm>
          <a:prstGeom prst="rect">
            <a:avLst/>
          </a:prstGeom>
          <a:noFill/>
        </p:spPr>
        <p:txBody>
          <a:bodyPr wrap="square" lIns="91440" tIns="45720" rIns="91440" bIns="45720"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cs-CZ" i="0" u="none" strike="noStrike" cap="none" normalizeH="0" noProof="0">
                <a:ln>
                  <a:noFill/>
                </a:ln>
                <a:solidFill>
                  <a:srgbClr val="00A7E1"/>
                </a:solidFill>
                <a:effectLst/>
                <a:uLnTx/>
                <a:uFillTx/>
                <a:latin typeface="GT Walsheim Pro Medium"/>
              </a:rPr>
              <a:t>Rozdíl uvidíte sami!</a:t>
            </a:r>
          </a:p>
        </p:txBody>
      </p:sp>
      <p:sp>
        <p:nvSpPr>
          <p:cNvPr id="10" name="TextBox 9">
            <a:extLst>
              <a:ext uri="{FF2B5EF4-FFF2-40B4-BE49-F238E27FC236}">
                <a16:creationId xmlns:a16="http://schemas.microsoft.com/office/drawing/2014/main" id="{4447936A-EA19-4278-31D2-550FF5A74EE7}"/>
              </a:ext>
            </a:extLst>
          </p:cNvPr>
          <p:cNvSpPr txBox="1"/>
          <p:nvPr/>
        </p:nvSpPr>
        <p:spPr>
          <a:xfrm>
            <a:off x="4968428" y="1598193"/>
            <a:ext cx="2653159" cy="646331"/>
          </a:xfrm>
          <a:prstGeom prst="rect">
            <a:avLst/>
          </a:prstGeom>
          <a:noFill/>
        </p:spPr>
        <p:txBody>
          <a:bodyPr wrap="square" lIns="91440" tIns="45720" rIns="91440" bIns="45720"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cs-CZ" i="0" u="none" strike="noStrike" cap="none" normalizeH="0" noProof="0" dirty="0">
                <a:ln>
                  <a:noFill/>
                </a:ln>
                <a:solidFill>
                  <a:srgbClr val="00A7E1"/>
                </a:solidFill>
                <a:effectLst/>
                <a:uLnTx/>
                <a:uFillTx/>
                <a:latin typeface="GT Walsheim Pro Medium" panose="00000600000000000000" pitchFamily="2" charset="0"/>
              </a:rPr>
              <a:t>Nové </a:t>
            </a:r>
            <a:r>
              <a:rPr kumimoji="0" lang="cs-CZ" i="0" u="none" strike="noStrike" cap="none" normalizeH="0" noProof="0" dirty="0" err="1">
                <a:ln>
                  <a:noFill/>
                </a:ln>
                <a:solidFill>
                  <a:srgbClr val="00A7E1"/>
                </a:solidFill>
                <a:effectLst/>
                <a:uLnTx/>
                <a:uFillTx/>
                <a:latin typeface="GT Walsheim Pro Medium" panose="00000600000000000000" pitchFamily="2" charset="0"/>
              </a:rPr>
              <a:t>eSpring</a:t>
            </a:r>
            <a:r>
              <a:rPr kumimoji="0" lang="cs-CZ" i="0" u="none" strike="noStrike" cap="none" normalizeH="0" noProof="0" dirty="0">
                <a:ln>
                  <a:noFill/>
                </a:ln>
                <a:solidFill>
                  <a:srgbClr val="00A7E1"/>
                </a:solidFill>
                <a:effectLst/>
                <a:uLnTx/>
                <a:uFillTx/>
                <a:latin typeface="GT Walsheim Pro Medium" panose="00000600000000000000" pitchFamily="2" charset="0"/>
              </a:rPr>
              <a:t> Zařízení na úpravu pitné vody</a:t>
            </a:r>
          </a:p>
        </p:txBody>
      </p:sp>
      <p:sp>
        <p:nvSpPr>
          <p:cNvPr id="11" name="TextBox 10">
            <a:extLst>
              <a:ext uri="{FF2B5EF4-FFF2-40B4-BE49-F238E27FC236}">
                <a16:creationId xmlns:a16="http://schemas.microsoft.com/office/drawing/2014/main" id="{2B1FF9A1-F314-F17C-18C8-B07F96C75A3D}"/>
              </a:ext>
            </a:extLst>
          </p:cNvPr>
          <p:cNvSpPr txBox="1"/>
          <p:nvPr/>
        </p:nvSpPr>
        <p:spPr>
          <a:xfrm>
            <a:off x="8772030" y="1598193"/>
            <a:ext cx="2965252" cy="646331"/>
          </a:xfrm>
          <a:prstGeom prst="rect">
            <a:avLst/>
          </a:prstGeom>
          <a:noFill/>
        </p:spPr>
        <p:txBody>
          <a:bodyPr wrap="square" lIns="91440" tIns="45720" rIns="91440" bIns="45720"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cs-CZ" i="0" u="none" strike="noStrike" cap="none" normalizeH="0" noProof="0" dirty="0">
                <a:ln>
                  <a:noFill/>
                </a:ln>
                <a:solidFill>
                  <a:srgbClr val="00A7E1"/>
                </a:solidFill>
                <a:effectLst/>
                <a:uLnTx/>
                <a:uFillTx/>
                <a:latin typeface="GT Walsheim Pro Medium" panose="00000600000000000000" pitchFamily="2" charset="0"/>
              </a:rPr>
              <a:t>Současné </a:t>
            </a:r>
            <a:r>
              <a:rPr kumimoji="0" lang="cs-CZ" i="0" u="none" strike="noStrike" cap="none" normalizeH="0" noProof="0" dirty="0" err="1">
                <a:ln>
                  <a:noFill/>
                </a:ln>
                <a:solidFill>
                  <a:srgbClr val="00A7E1"/>
                </a:solidFill>
                <a:effectLst/>
                <a:uLnTx/>
                <a:uFillTx/>
                <a:latin typeface="GT Walsheim Pro Medium" panose="00000600000000000000" pitchFamily="2" charset="0"/>
              </a:rPr>
              <a:t>eSpring</a:t>
            </a:r>
            <a:r>
              <a:rPr kumimoji="0" lang="cs-CZ" i="0" u="none" strike="noStrike" cap="none" normalizeH="0" noProof="0" dirty="0">
                <a:ln>
                  <a:noFill/>
                </a:ln>
                <a:solidFill>
                  <a:srgbClr val="00A7E1"/>
                </a:solidFill>
                <a:effectLst/>
                <a:uLnTx/>
                <a:uFillTx/>
                <a:latin typeface="GT Walsheim Pro Medium" panose="00000600000000000000" pitchFamily="2" charset="0"/>
              </a:rPr>
              <a:t> Zařízení na úpravu pitné vody</a:t>
            </a:r>
          </a:p>
        </p:txBody>
      </p:sp>
      <p:sp>
        <p:nvSpPr>
          <p:cNvPr id="13" name="TextBox 12">
            <a:extLst>
              <a:ext uri="{FF2B5EF4-FFF2-40B4-BE49-F238E27FC236}">
                <a16:creationId xmlns:a16="http://schemas.microsoft.com/office/drawing/2014/main" id="{33287A71-1828-CBC6-571A-02C20EB2BC37}"/>
              </a:ext>
            </a:extLst>
          </p:cNvPr>
          <p:cNvSpPr txBox="1"/>
          <p:nvPr/>
        </p:nvSpPr>
        <p:spPr>
          <a:xfrm>
            <a:off x="849003" y="2719833"/>
            <a:ext cx="2796363" cy="307777"/>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cs-CZ" sz="1400" b="0" i="0" u="none" strike="noStrike" cap="none" normalizeH="0" noProof="0" dirty="0">
                <a:ln>
                  <a:noFill/>
                </a:ln>
                <a:solidFill>
                  <a:srgbClr val="C6E1F4"/>
                </a:solidFill>
                <a:effectLst/>
                <a:uLnTx/>
                <a:uFillTx/>
                <a:latin typeface="GT Walsheim Pro Medium" panose="00000600000000000000" pitchFamily="2" charset="0"/>
                <a:ea typeface="GT Walsheim Pro Medium"/>
                <a:cs typeface="+mn-cs"/>
              </a:rPr>
              <a:t>Informace o znečišťujících látkách</a:t>
            </a:r>
          </a:p>
        </p:txBody>
      </p:sp>
      <p:sp>
        <p:nvSpPr>
          <p:cNvPr id="15" name="TextBox 14">
            <a:extLst>
              <a:ext uri="{FF2B5EF4-FFF2-40B4-BE49-F238E27FC236}">
                <a16:creationId xmlns:a16="http://schemas.microsoft.com/office/drawing/2014/main" id="{F968050C-BB0E-0E5E-70D3-680914DD71DC}"/>
              </a:ext>
            </a:extLst>
          </p:cNvPr>
          <p:cNvSpPr txBox="1"/>
          <p:nvPr/>
        </p:nvSpPr>
        <p:spPr>
          <a:xfrm>
            <a:off x="849003" y="3931636"/>
            <a:ext cx="2796363" cy="307777"/>
          </a:xfrm>
          <a:prstGeom prst="rect">
            <a:avLst/>
          </a:prstGeom>
          <a:noFill/>
        </p:spPr>
        <p:txBody>
          <a:bodyPr wrap="square" lIns="91440" tIns="45720" rIns="91440" bIns="45720" rtlCol="0" anchor="t">
            <a:spAutoFit/>
          </a:bodyPr>
          <a:lstStyle/>
          <a:p>
            <a:pPr>
              <a:defRPr/>
            </a:pPr>
            <a:r>
              <a:rPr lang="cs-CZ" sz="1400" dirty="0">
                <a:solidFill>
                  <a:srgbClr val="C6E1F4"/>
                </a:solidFill>
                <a:latin typeface="GT Walsheim Pro Medium"/>
              </a:rPr>
              <a:t>Informace o </a:t>
            </a:r>
            <a:r>
              <a:rPr kumimoji="0" lang="cs-CZ" sz="1400" b="0" i="0" u="none" strike="noStrike" cap="none" normalizeH="0" noProof="0" dirty="0">
                <a:ln>
                  <a:noFill/>
                </a:ln>
                <a:solidFill>
                  <a:srgbClr val="C6E1F4"/>
                </a:solidFill>
                <a:effectLst/>
                <a:uLnTx/>
                <a:uFillTx/>
                <a:latin typeface="GT Walsheim Pro Medium"/>
              </a:rPr>
              <a:t>UV-C LED</a:t>
            </a:r>
            <a:r>
              <a:rPr lang="cs-CZ" sz="1400" dirty="0">
                <a:solidFill>
                  <a:srgbClr val="C6E1F4"/>
                </a:solidFill>
                <a:latin typeface="GT Walsheim Pro Medium"/>
              </a:rPr>
              <a:t>, UV záření</a:t>
            </a:r>
          </a:p>
        </p:txBody>
      </p:sp>
      <p:sp>
        <p:nvSpPr>
          <p:cNvPr id="17" name="TextBox 16">
            <a:extLst>
              <a:ext uri="{FF2B5EF4-FFF2-40B4-BE49-F238E27FC236}">
                <a16:creationId xmlns:a16="http://schemas.microsoft.com/office/drawing/2014/main" id="{35F763A6-62E2-A078-E21B-A0C2BC5DAD19}"/>
              </a:ext>
            </a:extLst>
          </p:cNvPr>
          <p:cNvSpPr txBox="1"/>
          <p:nvPr/>
        </p:nvSpPr>
        <p:spPr>
          <a:xfrm>
            <a:off x="4963636" y="2431877"/>
            <a:ext cx="3508021" cy="1107996"/>
          </a:xfrm>
          <a:prstGeom prst="rect">
            <a:avLst/>
          </a:prstGeom>
          <a:noFill/>
        </p:spPr>
        <p:txBody>
          <a:bodyPr wrap="square" lIns="91440" tIns="45720" rIns="91440" bIns="45720" rtlCol="0" anchor="t">
            <a:spAutoFit/>
          </a:bodyPr>
          <a:lstStyle/>
          <a:p>
            <a:pPr marR="4445">
              <a:defRPr/>
            </a:pPr>
            <a:r>
              <a:rPr lang="cs-CZ" sz="1100">
                <a:solidFill>
                  <a:prstClr val="white"/>
                </a:solidFill>
                <a:latin typeface="GT Walsheim Pro Light" panose="00000400000000000000" pitchFamily="2" charset="0"/>
              </a:rPr>
              <a:t>Redukuje:</a:t>
            </a:r>
          </a:p>
          <a:p>
            <a:pPr marL="171450" marR="4445" indent="-171450">
              <a:buFont typeface="Arial" panose="020B0604020202020204" pitchFamily="34" charset="0"/>
              <a:buChar char="•"/>
              <a:defRPr/>
            </a:pPr>
            <a:r>
              <a:rPr lang="cs-CZ" sz="1100">
                <a:solidFill>
                  <a:prstClr val="white"/>
                </a:solidFill>
                <a:latin typeface="GT Walsheim Pro Light" panose="00000400000000000000" pitchFamily="2" charset="0"/>
              </a:rPr>
              <a:t>Mikroplasty, PFOA a PFOS</a:t>
            </a:r>
          </a:p>
          <a:p>
            <a:pPr marL="171450" marR="5080" indent="-171450">
              <a:buFont typeface="Arial" panose="020B0604020202020204" pitchFamily="34" charset="0"/>
              <a:buChar char="•"/>
              <a:defRPr/>
            </a:pPr>
            <a:r>
              <a:rPr lang="cs-CZ" sz="1100">
                <a:solidFill>
                  <a:prstClr val="white"/>
                </a:solidFill>
                <a:latin typeface="GT Walsheim Pro Light" panose="00000400000000000000" pitchFamily="2" charset="0"/>
              </a:rPr>
              <a:t>19 farmaceutických látek</a:t>
            </a:r>
          </a:p>
          <a:p>
            <a:pPr marL="171450" marR="5080" indent="-171450">
              <a:buFont typeface="Arial" panose="020B0604020202020204" pitchFamily="34" charset="0"/>
              <a:buChar char="•"/>
              <a:defRPr/>
            </a:pPr>
            <a:r>
              <a:rPr lang="cs-CZ" sz="1100">
                <a:solidFill>
                  <a:prstClr val="white"/>
                </a:solidFill>
                <a:latin typeface="GT Walsheim Pro Light" panose="00000400000000000000" pitchFamily="2" charset="0"/>
              </a:rPr>
              <a:t>Více než 170 kontaminantů (více než 145 ovlivňuje zdraví)</a:t>
            </a:r>
          </a:p>
          <a:p>
            <a:pPr marR="5080">
              <a:defRPr/>
            </a:pPr>
            <a:endParaRPr lang="en-US" sz="1100" dirty="0">
              <a:solidFill>
                <a:prstClr val="white"/>
              </a:solidFill>
              <a:latin typeface="GT Walsheim Pro Light" panose="00000400000000000000" pitchFamily="2" charset="0"/>
            </a:endParaRPr>
          </a:p>
          <a:p>
            <a:pPr marR="5080">
              <a:defRPr/>
            </a:pPr>
            <a:endParaRPr lang="en-US" sz="1100" dirty="0">
              <a:solidFill>
                <a:prstClr val="white"/>
              </a:solidFill>
              <a:latin typeface="GT Walsheim Pro Light" panose="00000400000000000000" pitchFamily="2" charset="0"/>
            </a:endParaRPr>
          </a:p>
        </p:txBody>
      </p:sp>
      <p:sp>
        <p:nvSpPr>
          <p:cNvPr id="18" name="TextBox 17">
            <a:extLst>
              <a:ext uri="{FF2B5EF4-FFF2-40B4-BE49-F238E27FC236}">
                <a16:creationId xmlns:a16="http://schemas.microsoft.com/office/drawing/2014/main" id="{F16F9B15-006D-D1EC-A869-A69340344133}"/>
              </a:ext>
            </a:extLst>
          </p:cNvPr>
          <p:cNvSpPr txBox="1"/>
          <p:nvPr/>
        </p:nvSpPr>
        <p:spPr>
          <a:xfrm>
            <a:off x="8790629" y="2275319"/>
            <a:ext cx="2238732" cy="1446550"/>
          </a:xfrm>
          <a:prstGeom prst="rect">
            <a:avLst/>
          </a:prstGeom>
          <a:noFill/>
        </p:spPr>
        <p:txBody>
          <a:bodyPr wrap="square" lIns="91440" tIns="45720" rIns="91440" bIns="45720" rtlCol="0" anchor="t">
            <a:spAutoFit/>
          </a:bodyPr>
          <a:lstStyle/>
          <a:p>
            <a:pPr>
              <a:defRPr/>
            </a:pPr>
            <a:r>
              <a:rPr lang="cs-CZ" sz="1100" dirty="0">
                <a:solidFill>
                  <a:prstClr val="white"/>
                </a:solidFill>
                <a:latin typeface="GT Walsheim Pro Light" panose="00000400000000000000" pitchFamily="2" charset="0"/>
                <a:ea typeface="GT Walsheim Pro Light"/>
                <a:cs typeface="+mn-lt"/>
              </a:rPr>
              <a:t>Redukuje:</a:t>
            </a:r>
          </a:p>
          <a:p>
            <a:pPr marL="171450" indent="-171450">
              <a:buFont typeface="Arial" panose="020B0604020202020204" pitchFamily="34" charset="0"/>
              <a:buChar char="•"/>
              <a:defRPr/>
            </a:pPr>
            <a:r>
              <a:rPr kumimoji="0" lang="cs-CZ" sz="1100" b="0" i="0" u="none" strike="noStrike" cap="none" normalizeH="0" noProof="0" dirty="0">
                <a:ln>
                  <a:noFill/>
                </a:ln>
                <a:solidFill>
                  <a:prstClr val="white"/>
                </a:solidFill>
                <a:effectLst/>
                <a:uLnTx/>
                <a:uFillTx/>
                <a:latin typeface="GT Walsheim Pro Light" panose="00000400000000000000" pitchFamily="2" charset="0"/>
              </a:rPr>
              <a:t>Cysty citlivé na UV záření </a:t>
            </a:r>
            <a:r>
              <a:rPr lang="cs-CZ" sz="1100" dirty="0">
                <a:solidFill>
                  <a:prstClr val="white"/>
                </a:solidFill>
                <a:latin typeface="GT Walsheim Pro Light" panose="00000400000000000000" pitchFamily="2" charset="0"/>
              </a:rPr>
              <a:t>(pouze </a:t>
            </a:r>
            <a:r>
              <a:rPr lang="cs-CZ" sz="1100" dirty="0" err="1">
                <a:solidFill>
                  <a:prstClr val="white"/>
                </a:solidFill>
                <a:latin typeface="GT Walsheim Pro Light" panose="00000400000000000000" pitchFamily="2" charset="0"/>
              </a:rPr>
              <a:t>giardie</a:t>
            </a:r>
            <a:r>
              <a:rPr lang="cs-CZ" sz="1100" dirty="0">
                <a:solidFill>
                  <a:prstClr val="white"/>
                </a:solidFill>
                <a:latin typeface="GT Walsheim Pro Light" panose="00000400000000000000" pitchFamily="2" charset="0"/>
              </a:rPr>
              <a:t> a </a:t>
            </a:r>
            <a:r>
              <a:rPr lang="cs-CZ" sz="1100" dirty="0" err="1">
                <a:solidFill>
                  <a:prstClr val="white"/>
                </a:solidFill>
                <a:latin typeface="GT Walsheim Pro Light" panose="00000400000000000000" pitchFamily="2" charset="0"/>
              </a:rPr>
              <a:t>kryptosporidie</a:t>
            </a:r>
            <a:r>
              <a:rPr lang="cs-CZ" sz="1100" dirty="0">
                <a:solidFill>
                  <a:prstClr val="white"/>
                </a:solidFill>
                <a:latin typeface="GT Walsheim Pro Light" panose="00000400000000000000" pitchFamily="2" charset="0"/>
              </a:rPr>
              <a:t>)  </a:t>
            </a:r>
          </a:p>
          <a:p>
            <a:pPr marL="171450" indent="-171450">
              <a:buFont typeface="Arial" panose="020B0604020202020204" pitchFamily="34" charset="0"/>
              <a:buChar char="•"/>
              <a:defRPr/>
            </a:pPr>
            <a:r>
              <a:rPr kumimoji="0" lang="cs-CZ" sz="1100" b="0" i="0" u="none" strike="noStrike" cap="none" normalizeH="0" noProof="0" dirty="0">
                <a:ln>
                  <a:noFill/>
                </a:ln>
                <a:solidFill>
                  <a:prstClr val="white"/>
                </a:solidFill>
                <a:effectLst/>
                <a:uLnTx/>
                <a:uFillTx/>
                <a:latin typeface="GT Walsheim Pro Light" panose="00000400000000000000" pitchFamily="2" charset="0"/>
              </a:rPr>
              <a:t>9 farmaceutických látek</a:t>
            </a:r>
          </a:p>
          <a:p>
            <a:pPr marL="171450" indent="-171450">
              <a:buFont typeface="Arial" panose="020B0604020202020204" pitchFamily="34" charset="0"/>
              <a:buChar char="•"/>
              <a:defRPr/>
            </a:pPr>
            <a:r>
              <a:rPr lang="cs-CZ" sz="1100" dirty="0">
                <a:solidFill>
                  <a:prstClr val="white"/>
                </a:solidFill>
                <a:latin typeface="GT Walsheim Pro Light" panose="00000400000000000000" pitchFamily="2" charset="0"/>
              </a:rPr>
              <a:t>Více než 160 kontaminantů (více než 140 ovlivňuje zdraví)</a:t>
            </a:r>
            <a:br>
              <a:rPr lang="cs-CZ" sz="1100" dirty="0">
                <a:latin typeface="GT Walsheim Pro Light" panose="00000400000000000000" pitchFamily="2" charset="0"/>
              </a:rPr>
            </a:br>
            <a:endParaRPr lang="cs-CZ" sz="1100" dirty="0">
              <a:latin typeface="GT Walsheim Pro Light" panose="00000400000000000000" pitchFamily="2" charset="0"/>
            </a:endParaRPr>
          </a:p>
        </p:txBody>
      </p:sp>
      <p:cxnSp>
        <p:nvCxnSpPr>
          <p:cNvPr id="24" name="Straight Connector 23">
            <a:extLst>
              <a:ext uri="{FF2B5EF4-FFF2-40B4-BE49-F238E27FC236}">
                <a16:creationId xmlns:a16="http://schemas.microsoft.com/office/drawing/2014/main" id="{535B352D-826B-8C51-DB26-CC878E6325B5}"/>
              </a:ext>
            </a:extLst>
          </p:cNvPr>
          <p:cNvCxnSpPr>
            <a:cxnSpLocks/>
          </p:cNvCxnSpPr>
          <p:nvPr/>
        </p:nvCxnSpPr>
        <p:spPr>
          <a:xfrm>
            <a:off x="970627" y="3673500"/>
            <a:ext cx="10611293" cy="0"/>
          </a:xfrm>
          <a:prstGeom prst="line">
            <a:avLst/>
          </a:prstGeom>
          <a:ln>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0799410D-B4AA-DA13-C748-2939CE4C7C74}"/>
              </a:ext>
            </a:extLst>
          </p:cNvPr>
          <p:cNvCxnSpPr>
            <a:cxnSpLocks/>
          </p:cNvCxnSpPr>
          <p:nvPr/>
        </p:nvCxnSpPr>
        <p:spPr>
          <a:xfrm>
            <a:off x="893135" y="4810184"/>
            <a:ext cx="10611293" cy="0"/>
          </a:xfrm>
          <a:prstGeom prst="line">
            <a:avLst/>
          </a:prstGeom>
          <a:ln>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
        <p:nvSpPr>
          <p:cNvPr id="35" name="TextBox 34">
            <a:extLst>
              <a:ext uri="{FF2B5EF4-FFF2-40B4-BE49-F238E27FC236}">
                <a16:creationId xmlns:a16="http://schemas.microsoft.com/office/drawing/2014/main" id="{E4CD423D-5385-87CE-A746-F4860DA65A49}"/>
              </a:ext>
            </a:extLst>
          </p:cNvPr>
          <p:cNvSpPr txBox="1"/>
          <p:nvPr/>
        </p:nvSpPr>
        <p:spPr>
          <a:xfrm>
            <a:off x="4963636" y="3857339"/>
            <a:ext cx="3029311" cy="938719"/>
          </a:xfrm>
          <a:prstGeom prst="rect">
            <a:avLst/>
          </a:prstGeom>
          <a:noFill/>
        </p:spPr>
        <p:txBody>
          <a:bodyPr wrap="square" lIns="91440" tIns="45720" rIns="91440" bIns="45720" rtlCol="0" anchor="t">
            <a:spAutoFit/>
          </a:bodyPr>
          <a:lstStyle/>
          <a:p>
            <a:pPr marR="4445">
              <a:defRPr/>
            </a:pPr>
            <a:r>
              <a:rPr lang="cs-CZ" sz="1100">
                <a:solidFill>
                  <a:prstClr val="white"/>
                </a:solidFill>
                <a:latin typeface="GT Walsheim Pro Light" panose="00000400000000000000" pitchFamily="2" charset="0"/>
              </a:rPr>
              <a:t>Diody UV-C LED vydrží až 10 let a ničí</a:t>
            </a:r>
            <a:r>
              <a:rPr kumimoji="0" lang="cs-CZ" sz="1100" b="0" i="0" u="none" strike="noStrike" cap="none" normalizeH="0" noProof="0">
                <a:ln>
                  <a:noFill/>
                </a:ln>
                <a:solidFill>
                  <a:prstClr val="white"/>
                </a:solidFill>
                <a:effectLst/>
                <a:uLnTx/>
                <a:uFillTx/>
                <a:latin typeface="GT Walsheim Pro Light" panose="00000400000000000000" pitchFamily="2" charset="0"/>
              </a:rPr>
              <a:t> až:</a:t>
            </a:r>
          </a:p>
          <a:p>
            <a:pPr marL="171450" marR="4445"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cs-CZ" sz="1100" b="0" i="0" u="none" strike="noStrike" cap="none" normalizeH="0" noProof="0">
                <a:ln>
                  <a:noFill/>
                </a:ln>
                <a:solidFill>
                  <a:prstClr val="white"/>
                </a:solidFill>
                <a:effectLst/>
                <a:uLnTx/>
                <a:uFillTx/>
                <a:latin typeface="GT Walsheim Pro Light" panose="00000400000000000000" pitchFamily="2" charset="0"/>
              </a:rPr>
              <a:t>99,9999 % bakterií</a:t>
            </a:r>
          </a:p>
          <a:p>
            <a:pPr marL="171450" marR="4445"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cs-CZ" sz="1100" b="0" i="0" u="none" strike="noStrike" cap="none" normalizeH="0" noProof="0">
                <a:ln>
                  <a:noFill/>
                </a:ln>
                <a:solidFill>
                  <a:prstClr val="white"/>
                </a:solidFill>
                <a:effectLst/>
                <a:uLnTx/>
                <a:uFillTx/>
                <a:latin typeface="GT Walsheim Pro Light" panose="00000400000000000000" pitchFamily="2" charset="0"/>
              </a:rPr>
              <a:t>99,99 % virů</a:t>
            </a:r>
          </a:p>
          <a:p>
            <a:pPr marL="171450" marR="4445"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cs-CZ" sz="1100" b="0" i="0" u="none" strike="noStrike" cap="none" normalizeH="0" noProof="0">
                <a:ln>
                  <a:noFill/>
                </a:ln>
                <a:solidFill>
                  <a:prstClr val="white"/>
                </a:solidFill>
                <a:effectLst/>
                <a:uLnTx/>
                <a:uFillTx/>
                <a:latin typeface="GT Walsheim Pro Light" panose="00000400000000000000" pitchFamily="2" charset="0"/>
              </a:rPr>
              <a:t>99,9 % cyst přenášených vodou</a:t>
            </a:r>
          </a:p>
        </p:txBody>
      </p:sp>
      <p:sp>
        <p:nvSpPr>
          <p:cNvPr id="36" name="TextBox 35">
            <a:extLst>
              <a:ext uri="{FF2B5EF4-FFF2-40B4-BE49-F238E27FC236}">
                <a16:creationId xmlns:a16="http://schemas.microsoft.com/office/drawing/2014/main" id="{6C182BEF-8F40-3A4A-2D6D-FA99E62014AF}"/>
              </a:ext>
            </a:extLst>
          </p:cNvPr>
          <p:cNvSpPr txBox="1"/>
          <p:nvPr/>
        </p:nvSpPr>
        <p:spPr>
          <a:xfrm>
            <a:off x="8817833" y="3907820"/>
            <a:ext cx="3281240" cy="938719"/>
          </a:xfrm>
          <a:prstGeom prst="rect">
            <a:avLst/>
          </a:prstGeom>
          <a:noFill/>
        </p:spPr>
        <p:txBody>
          <a:bodyPr wrap="square" lIns="91440" tIns="45720" rIns="91440" bIns="45720" rtlCol="0" anchor="t">
            <a:spAutoFit/>
          </a:bodyPr>
          <a:lstStyle/>
          <a:p>
            <a:pPr>
              <a:defRPr/>
            </a:pPr>
            <a:r>
              <a:rPr kumimoji="0" lang="cs-CZ" sz="1100" b="0" i="0" u="none" strike="noStrike" cap="none" normalizeH="0" noProof="0" dirty="0">
                <a:ln>
                  <a:noFill/>
                </a:ln>
                <a:solidFill>
                  <a:prstClr val="white"/>
                </a:solidFill>
                <a:effectLst/>
                <a:uLnTx/>
                <a:uFillTx/>
                <a:latin typeface="GT Walsheim Pro Light" panose="00000400000000000000" pitchFamily="2" charset="0"/>
              </a:rPr>
              <a:t>Žárovka UV </a:t>
            </a:r>
            <a:r>
              <a:rPr lang="cs-CZ" sz="1100" dirty="0">
                <a:solidFill>
                  <a:prstClr val="white"/>
                </a:solidFill>
                <a:latin typeface="GT Walsheim Pro Light" panose="00000400000000000000" pitchFamily="2" charset="0"/>
              </a:rPr>
              <a:t>vydrží 1 rok</a:t>
            </a:r>
            <a:r>
              <a:rPr kumimoji="0" lang="cs-CZ" sz="1100" b="0" i="0" u="none" strike="noStrike" cap="none" normalizeH="0" noProof="0" dirty="0">
                <a:ln>
                  <a:noFill/>
                </a:ln>
                <a:solidFill>
                  <a:prstClr val="white"/>
                </a:solidFill>
                <a:effectLst/>
                <a:uLnTx/>
                <a:uFillTx/>
                <a:latin typeface="GT Walsheim Pro Light" panose="00000400000000000000" pitchFamily="2" charset="0"/>
              </a:rPr>
              <a:t> </a:t>
            </a:r>
            <a:r>
              <a:rPr lang="cs-CZ" sz="1100" dirty="0">
                <a:solidFill>
                  <a:prstClr val="white"/>
                </a:solidFill>
                <a:latin typeface="GT Walsheim Pro Light" panose="00000400000000000000" pitchFamily="2" charset="0"/>
              </a:rPr>
              <a:t>(průměrně) a ničí</a:t>
            </a:r>
            <a:r>
              <a:rPr kumimoji="0" lang="cs-CZ" sz="1100" b="0" i="0" u="none" strike="noStrike" cap="none" normalizeH="0" noProof="0" dirty="0">
                <a:ln>
                  <a:noFill/>
                </a:ln>
                <a:solidFill>
                  <a:prstClr val="white"/>
                </a:solidFill>
                <a:effectLst/>
                <a:uLnTx/>
                <a:uFillTx/>
                <a:latin typeface="GT Walsheim Pro Light" panose="00000400000000000000" pitchFamily="2" charset="0"/>
              </a:rPr>
              <a:t> až:</a:t>
            </a:r>
          </a:p>
          <a:p>
            <a:pPr marL="171450" marR="4445"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cs-CZ" sz="1100" b="0" i="0" u="none" strike="noStrike" cap="none" normalizeH="0" noProof="0" dirty="0">
                <a:ln>
                  <a:noFill/>
                </a:ln>
                <a:solidFill>
                  <a:prstClr val="white"/>
                </a:solidFill>
                <a:effectLst/>
                <a:uLnTx/>
                <a:uFillTx/>
                <a:latin typeface="GT Walsheim Pro Light" panose="00000400000000000000" pitchFamily="2" charset="0"/>
              </a:rPr>
              <a:t>99,9999 % bakterií</a:t>
            </a:r>
          </a:p>
          <a:p>
            <a:pPr marL="171450" marR="4445"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cs-CZ" sz="1100" b="0" i="0" u="none" strike="noStrike" cap="none" normalizeH="0" noProof="0" dirty="0">
                <a:ln>
                  <a:noFill/>
                </a:ln>
                <a:solidFill>
                  <a:prstClr val="white"/>
                </a:solidFill>
                <a:effectLst/>
                <a:uLnTx/>
                <a:uFillTx/>
                <a:latin typeface="GT Walsheim Pro Light" panose="00000400000000000000" pitchFamily="2" charset="0"/>
              </a:rPr>
              <a:t>99,99 % virů</a:t>
            </a:r>
          </a:p>
          <a:p>
            <a:pPr marL="171450" marR="4445"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cs-CZ" sz="1100" b="0" i="0" u="none" strike="noStrike" cap="none" normalizeH="0" noProof="0" dirty="0">
                <a:ln>
                  <a:noFill/>
                </a:ln>
                <a:solidFill>
                  <a:prstClr val="white"/>
                </a:solidFill>
                <a:effectLst/>
                <a:uLnTx/>
                <a:uFillTx/>
                <a:latin typeface="GT Walsheim Pro Light" panose="00000400000000000000" pitchFamily="2" charset="0"/>
              </a:rPr>
              <a:t>99,9 % cyst přenášených vodou</a:t>
            </a:r>
          </a:p>
        </p:txBody>
      </p:sp>
      <p:pic>
        <p:nvPicPr>
          <p:cNvPr id="40" name="Picture 39" descr="A white device with a touch screen&#10;&#10;Description automatically generated">
            <a:extLst>
              <a:ext uri="{FF2B5EF4-FFF2-40B4-BE49-F238E27FC236}">
                <a16:creationId xmlns:a16="http://schemas.microsoft.com/office/drawing/2014/main" id="{B4DC2F5C-CE74-19DA-7F40-851E02E6599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340917" y="-202407"/>
            <a:ext cx="1878999" cy="1922843"/>
          </a:xfrm>
          <a:prstGeom prst="rect">
            <a:avLst/>
          </a:prstGeom>
        </p:spPr>
      </p:pic>
      <p:pic>
        <p:nvPicPr>
          <p:cNvPr id="41" name="Picture 40" descr="A white box with buttons&#10;&#10;Description automatically generated">
            <a:extLst>
              <a:ext uri="{FF2B5EF4-FFF2-40B4-BE49-F238E27FC236}">
                <a16:creationId xmlns:a16="http://schemas.microsoft.com/office/drawing/2014/main" id="{6B239FB6-D694-3654-A923-F4D23996A9A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535206" y="-17218"/>
            <a:ext cx="1476857" cy="1719110"/>
          </a:xfrm>
          <a:prstGeom prst="rect">
            <a:avLst/>
          </a:prstGeom>
        </p:spPr>
      </p:pic>
      <p:pic>
        <p:nvPicPr>
          <p:cNvPr id="3" name="Picture 2" descr="A logo with a circle and a black background&#10;&#10;Description automatically generated">
            <a:extLst>
              <a:ext uri="{FF2B5EF4-FFF2-40B4-BE49-F238E27FC236}">
                <a16:creationId xmlns:a16="http://schemas.microsoft.com/office/drawing/2014/main" id="{E2ECC521-6147-9A3F-9460-5F0F9598F66A}"/>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1378004" y="145665"/>
            <a:ext cx="720677" cy="790711"/>
          </a:xfrm>
          <a:prstGeom prst="rect">
            <a:avLst/>
          </a:prstGeom>
        </p:spPr>
      </p:pic>
      <p:cxnSp>
        <p:nvCxnSpPr>
          <p:cNvPr id="8" name="Straight Connector 7">
            <a:extLst>
              <a:ext uri="{FF2B5EF4-FFF2-40B4-BE49-F238E27FC236}">
                <a16:creationId xmlns:a16="http://schemas.microsoft.com/office/drawing/2014/main" id="{7B25196E-2EB6-12F6-B29A-8A35D33CBE9C}"/>
              </a:ext>
            </a:extLst>
          </p:cNvPr>
          <p:cNvCxnSpPr>
            <a:cxnSpLocks/>
          </p:cNvCxnSpPr>
          <p:nvPr/>
        </p:nvCxnSpPr>
        <p:spPr>
          <a:xfrm>
            <a:off x="893135" y="5845825"/>
            <a:ext cx="10611293" cy="19723"/>
          </a:xfrm>
          <a:prstGeom prst="line">
            <a:avLst/>
          </a:prstGeom>
          <a:ln>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
        <p:nvSpPr>
          <p:cNvPr id="25" name="TextBox 24">
            <a:extLst>
              <a:ext uri="{FF2B5EF4-FFF2-40B4-BE49-F238E27FC236}">
                <a16:creationId xmlns:a16="http://schemas.microsoft.com/office/drawing/2014/main" id="{EFF55AA5-3F15-05CF-3C36-2FC3D45099C0}"/>
              </a:ext>
            </a:extLst>
          </p:cNvPr>
          <p:cNvSpPr txBox="1"/>
          <p:nvPr/>
        </p:nvSpPr>
        <p:spPr>
          <a:xfrm>
            <a:off x="849003" y="5095785"/>
            <a:ext cx="2796363" cy="307777"/>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cs-CZ" sz="1400" b="0" i="0" u="none" strike="noStrike" cap="none" normalizeH="0" noProof="0" dirty="0">
                <a:ln>
                  <a:noFill/>
                </a:ln>
                <a:solidFill>
                  <a:srgbClr val="C6E1F4"/>
                </a:solidFill>
                <a:effectLst/>
                <a:uLnTx/>
                <a:uFillTx/>
                <a:latin typeface="GT Walsheim Pro Medium" panose="00000600000000000000" pitchFamily="2" charset="0"/>
                <a:ea typeface="GT Walsheim Pro Medium"/>
                <a:cs typeface="+mn-cs"/>
              </a:rPr>
              <a:t> </a:t>
            </a:r>
            <a:r>
              <a:rPr kumimoji="0" lang="cs-CZ" sz="1400" b="0" i="0" u="none" strike="noStrike" cap="none" normalizeH="0" noProof="0" dirty="0" err="1">
                <a:ln>
                  <a:noFill/>
                </a:ln>
                <a:solidFill>
                  <a:srgbClr val="C6E1F4"/>
                </a:solidFill>
                <a:effectLst/>
                <a:uLnTx/>
                <a:uFillTx/>
                <a:latin typeface="GT Walsheim Pro Medium" panose="00000600000000000000" pitchFamily="2" charset="0"/>
                <a:ea typeface="GT Walsheim Pro Medium"/>
                <a:cs typeface="+mn-cs"/>
              </a:rPr>
              <a:t>eSpring</a:t>
            </a:r>
            <a:r>
              <a:rPr kumimoji="0" lang="cs-CZ" sz="1400" b="0" i="0" u="none" strike="noStrike" cap="none" normalizeH="0" noProof="0" dirty="0">
                <a:ln>
                  <a:noFill/>
                </a:ln>
                <a:solidFill>
                  <a:srgbClr val="C6E1F4"/>
                </a:solidFill>
                <a:effectLst/>
                <a:uLnTx/>
                <a:uFillTx/>
                <a:latin typeface="GT Walsheim Pro Medium" panose="00000600000000000000" pitchFamily="2" charset="0"/>
                <a:ea typeface="GT Walsheim Pro Medium"/>
                <a:cs typeface="+mn-cs"/>
              </a:rPr>
              <a:t> Uhlíkový filtr e3</a:t>
            </a:r>
          </a:p>
        </p:txBody>
      </p:sp>
      <p:sp>
        <p:nvSpPr>
          <p:cNvPr id="27" name="TextBox 26">
            <a:extLst>
              <a:ext uri="{FF2B5EF4-FFF2-40B4-BE49-F238E27FC236}">
                <a16:creationId xmlns:a16="http://schemas.microsoft.com/office/drawing/2014/main" id="{DA8C0588-2FB2-F4BF-4110-05E807A8E062}"/>
              </a:ext>
            </a:extLst>
          </p:cNvPr>
          <p:cNvSpPr txBox="1"/>
          <p:nvPr/>
        </p:nvSpPr>
        <p:spPr>
          <a:xfrm>
            <a:off x="4941548" y="4992474"/>
            <a:ext cx="2680039" cy="769441"/>
          </a:xfrm>
          <a:prstGeom prst="rect">
            <a:avLst/>
          </a:prstGeom>
          <a:noFill/>
        </p:spPr>
        <p:txBody>
          <a:bodyPr wrap="square" rtlCol="0">
            <a:spAutoFit/>
          </a:bodyPr>
          <a:lstStyle/>
          <a:p>
            <a:pPr marL="171450" marR="506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cs-CZ" sz="1100" b="0" i="0" u="none" strike="noStrike" cap="none" normalizeH="0" noProof="0" dirty="0">
                <a:ln>
                  <a:noFill/>
                </a:ln>
                <a:solidFill>
                  <a:prstClr val="white"/>
                </a:solidFill>
                <a:effectLst/>
                <a:uLnTx/>
                <a:uFillTx/>
                <a:latin typeface="GT Walsheim Pro Light" panose="00000400000000000000" pitchFamily="2" charset="0"/>
                <a:ea typeface="GT Walsheim Pro Light"/>
                <a:cs typeface="+mn-cs"/>
              </a:rPr>
              <a:t>Životnost 5 000 l nebo jeden rok (průměrně)</a:t>
            </a:r>
          </a:p>
          <a:p>
            <a:pPr marL="171450" marR="506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cs-CZ" sz="1100" b="0" i="0" u="none" strike="noStrike" cap="none" normalizeH="0" noProof="0" dirty="0">
                <a:ln>
                  <a:noFill/>
                </a:ln>
                <a:solidFill>
                  <a:prstClr val="white"/>
                </a:solidFill>
                <a:effectLst/>
                <a:uLnTx/>
                <a:uFillTx/>
                <a:latin typeface="GT Walsheim Pro Light" panose="00000400000000000000" pitchFamily="2" charset="0"/>
                <a:ea typeface="GT Walsheim Pro Light"/>
                <a:cs typeface="+mn-cs"/>
              </a:rPr>
              <a:t>Předřazený filtr je součástí dodávky na všech trzích</a:t>
            </a:r>
          </a:p>
        </p:txBody>
      </p:sp>
      <p:sp>
        <p:nvSpPr>
          <p:cNvPr id="29" name="TextBox 28">
            <a:extLst>
              <a:ext uri="{FF2B5EF4-FFF2-40B4-BE49-F238E27FC236}">
                <a16:creationId xmlns:a16="http://schemas.microsoft.com/office/drawing/2014/main" id="{7E0F9944-F411-0F03-7590-B0203EF76E7C}"/>
              </a:ext>
            </a:extLst>
          </p:cNvPr>
          <p:cNvSpPr txBox="1"/>
          <p:nvPr/>
        </p:nvSpPr>
        <p:spPr>
          <a:xfrm>
            <a:off x="8786867" y="4991611"/>
            <a:ext cx="2680039" cy="600164"/>
          </a:xfrm>
          <a:prstGeom prst="rect">
            <a:avLst/>
          </a:prstGeom>
          <a:noFill/>
        </p:spPr>
        <p:txBody>
          <a:bodyPr wrap="square" rtlCol="0">
            <a:spAutoFit/>
          </a:bodyPr>
          <a:lstStyle/>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cs-CZ" sz="1100" b="0" i="0" u="none" strike="noStrike" cap="none" normalizeH="0" noProof="0" dirty="0">
                <a:ln>
                  <a:noFill/>
                </a:ln>
                <a:solidFill>
                  <a:prstClr val="white"/>
                </a:solidFill>
                <a:effectLst/>
                <a:uLnTx/>
                <a:uFillTx/>
                <a:latin typeface="GT Walsheim Pro Light" panose="00000400000000000000" pitchFamily="2" charset="0"/>
                <a:ea typeface="GT Walsheim Pro Light"/>
                <a:cs typeface="+mn-cs"/>
              </a:rPr>
              <a:t>Životnost 5 000 l nebo jeden rok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cs-CZ" sz="1100" b="0" i="0" u="none" strike="noStrike" cap="none" normalizeH="0" noProof="0" dirty="0">
                <a:ln>
                  <a:noFill/>
                </a:ln>
                <a:solidFill>
                  <a:prstClr val="white"/>
                </a:solidFill>
                <a:effectLst/>
                <a:uLnTx/>
                <a:uFillTx/>
                <a:latin typeface="GT Walsheim Pro Light" panose="00000400000000000000" pitchFamily="2" charset="0"/>
                <a:ea typeface="GT Walsheim Pro Light"/>
                <a:cs typeface="+mn-cs"/>
              </a:rPr>
              <a:t>Předřazený filtr je součástí dodávky na vybraných trzích</a:t>
            </a:r>
          </a:p>
        </p:txBody>
      </p:sp>
      <p:sp>
        <p:nvSpPr>
          <p:cNvPr id="34" name="TextBox 33">
            <a:extLst>
              <a:ext uri="{FF2B5EF4-FFF2-40B4-BE49-F238E27FC236}">
                <a16:creationId xmlns:a16="http://schemas.microsoft.com/office/drawing/2014/main" id="{82FD3FA8-CA41-1825-9B4D-2456A54FED75}"/>
              </a:ext>
            </a:extLst>
          </p:cNvPr>
          <p:cNvSpPr txBox="1"/>
          <p:nvPr/>
        </p:nvSpPr>
        <p:spPr>
          <a:xfrm>
            <a:off x="849003" y="6190009"/>
            <a:ext cx="2796363" cy="307777"/>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cs-CZ" sz="1400" b="0" i="0" u="none" strike="noStrike" cap="none" normalizeH="0" noProof="0" dirty="0">
                <a:ln>
                  <a:noFill/>
                </a:ln>
                <a:solidFill>
                  <a:srgbClr val="C6E1F4"/>
                </a:solidFill>
                <a:effectLst/>
                <a:uLnTx/>
                <a:uFillTx/>
                <a:latin typeface="GT Walsheim Pro Medium" panose="00000600000000000000" pitchFamily="2" charset="0"/>
                <a:ea typeface="GT Walsheim Pro Medium"/>
                <a:cs typeface="+mn-cs"/>
              </a:rPr>
              <a:t> Průběh výměny filtru</a:t>
            </a:r>
          </a:p>
        </p:txBody>
      </p:sp>
      <p:sp>
        <p:nvSpPr>
          <p:cNvPr id="42" name="TextBox 41">
            <a:extLst>
              <a:ext uri="{FF2B5EF4-FFF2-40B4-BE49-F238E27FC236}">
                <a16:creationId xmlns:a16="http://schemas.microsoft.com/office/drawing/2014/main" id="{BA426B56-23BB-701C-76FD-22E3668D9F53}"/>
              </a:ext>
            </a:extLst>
          </p:cNvPr>
          <p:cNvSpPr txBox="1"/>
          <p:nvPr/>
        </p:nvSpPr>
        <p:spPr>
          <a:xfrm>
            <a:off x="4964498" y="5998338"/>
            <a:ext cx="3028449" cy="600164"/>
          </a:xfrm>
          <a:prstGeom prst="rect">
            <a:avLst/>
          </a:prstGeom>
          <a:noFill/>
        </p:spPr>
        <p:txBody>
          <a:bodyPr wrap="square" lIns="91440" tIns="45720" rIns="91440" bIns="45720" rtlCol="0" anchor="t">
            <a:spAutoFit/>
          </a:bodyPr>
          <a:lstStyle/>
          <a:p>
            <a:pPr marL="171450" marR="4445" indent="-171450">
              <a:buFont typeface="Arial" panose="020B0604020202020204" pitchFamily="34" charset="0"/>
              <a:buChar char="•"/>
              <a:defRPr/>
            </a:pPr>
            <a:r>
              <a:rPr kumimoji="0" lang="cs-CZ" sz="1100" b="0" i="0" u="none" strike="noStrike" cap="none" normalizeH="0" noProof="0" dirty="0">
                <a:ln>
                  <a:noFill/>
                </a:ln>
                <a:solidFill>
                  <a:prstClr val="white"/>
                </a:solidFill>
                <a:effectLst/>
                <a:uLnTx/>
                <a:uFillTx/>
                <a:latin typeface="GT Walsheim Pro Light" panose="00000400000000000000" pitchFamily="2" charset="0"/>
              </a:rPr>
              <a:t>Výměna filtru během okamžiku</a:t>
            </a:r>
            <a:r>
              <a:rPr lang="cs-CZ" sz="1100" dirty="0">
                <a:solidFill>
                  <a:prstClr val="white"/>
                </a:solidFill>
                <a:latin typeface="GT Walsheim Pro Light" panose="00000400000000000000" pitchFamily="2" charset="0"/>
              </a:rPr>
              <a:t>: 2 minuty, 1× za rok, 0 potřebných nástrojů</a:t>
            </a:r>
          </a:p>
          <a:p>
            <a:pPr marL="171450" marR="4445" indent="-171450">
              <a:buFont typeface="Arial" panose="020B0604020202020204" pitchFamily="34" charset="0"/>
              <a:buChar char="•"/>
              <a:defRPr/>
            </a:pPr>
            <a:r>
              <a:rPr kumimoji="0" lang="cs-CZ" sz="1100" b="0" i="0" u="none" strike="noStrike" cap="none" normalizeH="0" noProof="0" dirty="0">
                <a:ln>
                  <a:noFill/>
                </a:ln>
                <a:solidFill>
                  <a:prstClr val="white"/>
                </a:solidFill>
                <a:effectLst/>
                <a:uLnTx/>
                <a:uFillTx/>
                <a:latin typeface="GT Walsheim Pro Light" panose="00000400000000000000" pitchFamily="2" charset="0"/>
              </a:rPr>
              <a:t>Bez odpojování hadiček</a:t>
            </a:r>
          </a:p>
        </p:txBody>
      </p:sp>
      <p:sp>
        <p:nvSpPr>
          <p:cNvPr id="44" name="TextBox 43">
            <a:extLst>
              <a:ext uri="{FF2B5EF4-FFF2-40B4-BE49-F238E27FC236}">
                <a16:creationId xmlns:a16="http://schemas.microsoft.com/office/drawing/2014/main" id="{CFF86C6C-93CE-C59B-B106-949B9E04466B}"/>
              </a:ext>
            </a:extLst>
          </p:cNvPr>
          <p:cNvSpPr txBox="1"/>
          <p:nvPr/>
        </p:nvSpPr>
        <p:spPr>
          <a:xfrm>
            <a:off x="8786867" y="5957564"/>
            <a:ext cx="2874090" cy="600164"/>
          </a:xfrm>
          <a:prstGeom prst="rect">
            <a:avLst/>
          </a:prstGeom>
          <a:noFill/>
        </p:spPr>
        <p:txBody>
          <a:bodyPr wrap="square" lIns="91440" tIns="45720" rIns="91440" bIns="45720" rtlCol="0" anchor="t">
            <a:spAutoFit/>
          </a:bodyPr>
          <a:lstStyle/>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cs-CZ" sz="1100" b="0" i="0" u="none" strike="noStrike" cap="none" normalizeH="0" noProof="0" dirty="0">
                <a:ln>
                  <a:noFill/>
                </a:ln>
                <a:solidFill>
                  <a:prstClr val="white"/>
                </a:solidFill>
                <a:effectLst/>
                <a:uLnTx/>
                <a:uFillTx/>
                <a:latin typeface="GT Walsheim Pro Light" panose="00000400000000000000" pitchFamily="2" charset="0"/>
              </a:rPr>
              <a:t>Vyžaduje odpojování hadiček</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cs-CZ" sz="1100" b="0" i="0" u="none" strike="noStrike" cap="none" normalizeH="0" noProof="0" dirty="0">
                <a:ln>
                  <a:noFill/>
                </a:ln>
                <a:solidFill>
                  <a:prstClr val="white"/>
                </a:solidFill>
                <a:effectLst/>
                <a:uLnTx/>
                <a:uFillTx/>
                <a:latin typeface="GT Walsheim Pro Light" panose="00000400000000000000" pitchFamily="2" charset="0"/>
              </a:rPr>
              <a:t>Filtr vyžaduje určitou orientaci</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cs-CZ" sz="1100" b="0" i="0" u="none" strike="noStrike" cap="none" normalizeH="0" noProof="0" dirty="0">
                <a:ln>
                  <a:noFill/>
                </a:ln>
                <a:solidFill>
                  <a:prstClr val="white"/>
                </a:solidFill>
                <a:effectLst/>
                <a:uLnTx/>
                <a:uFillTx/>
                <a:latin typeface="GT Walsheim Pro Light" panose="00000400000000000000" pitchFamily="2" charset="0"/>
              </a:rPr>
              <a:t>Je zapotřebí nástroj na odpojení hadiček</a:t>
            </a:r>
          </a:p>
        </p:txBody>
      </p:sp>
    </p:spTree>
    <p:extLst>
      <p:ext uri="{BB962C8B-B14F-4D97-AF65-F5344CB8AC3E}">
        <p14:creationId xmlns:p14="http://schemas.microsoft.com/office/powerpoint/2010/main" val="327962676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7704B9E-FE1A-9327-FE61-EF2866FC09D5}"/>
            </a:ext>
          </a:extLst>
        </p:cNvPr>
        <p:cNvGrpSpPr/>
        <p:nvPr/>
      </p:nvGrpSpPr>
      <p:grpSpPr>
        <a:xfrm>
          <a:off x="0" y="0"/>
          <a:ext cx="0" cy="0"/>
          <a:chOff x="0" y="0"/>
          <a:chExt cx="0" cy="0"/>
        </a:xfrm>
      </p:grpSpPr>
      <p:pic>
        <p:nvPicPr>
          <p:cNvPr id="5" name="Picture 4" descr="A blue sky with clouds&#10;&#10;Description automatically generated">
            <a:extLst>
              <a:ext uri="{FF2B5EF4-FFF2-40B4-BE49-F238E27FC236}">
                <a16:creationId xmlns:a16="http://schemas.microsoft.com/office/drawing/2014/main" id="{DB78977A-29F1-D46C-21F3-DD1152B73A21}"/>
              </a:ext>
            </a:extLst>
          </p:cNvPr>
          <p:cNvPicPr>
            <a:picLocks noGrp="1" noRot="1" noChangeAspect="1" noMove="1" noResize="1" noEditPoints="1" noAdjustHandles="1" noChangeArrowheads="1" noChangeShapeType="1" noCrop="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6" name="TextBox 5">
            <a:extLst>
              <a:ext uri="{FF2B5EF4-FFF2-40B4-BE49-F238E27FC236}">
                <a16:creationId xmlns:a16="http://schemas.microsoft.com/office/drawing/2014/main" id="{BB21738F-87F5-414A-F86C-5A4818CED65A}"/>
              </a:ext>
            </a:extLst>
          </p:cNvPr>
          <p:cNvSpPr txBox="1"/>
          <p:nvPr/>
        </p:nvSpPr>
        <p:spPr>
          <a:xfrm>
            <a:off x="790353" y="334427"/>
            <a:ext cx="4752753" cy="1015663"/>
          </a:xfrm>
          <a:prstGeom prst="rect">
            <a:avLst/>
          </a:prstGeom>
          <a:noFill/>
        </p:spPr>
        <p:txBody>
          <a:bodyPr wrap="square" lIns="91440" tIns="45720" rIns="91440" bIns="45720" rtlCol="0" anchor="t">
            <a:spAutoFit/>
          </a:bodyPr>
          <a:lstStyle/>
          <a:p>
            <a:pPr>
              <a:defRPr/>
            </a:pPr>
            <a:r>
              <a:rPr lang="cs-CZ" sz="3000" b="1" dirty="0">
                <a:solidFill>
                  <a:prstClr val="white"/>
                </a:solidFill>
                <a:latin typeface="Arial"/>
                <a:cs typeface="Arial"/>
              </a:rPr>
              <a:t>Nové </a:t>
            </a:r>
            <a:r>
              <a:rPr lang="cs-CZ" sz="3000" b="1" dirty="0" err="1">
                <a:solidFill>
                  <a:prstClr val="white"/>
                </a:solidFill>
                <a:latin typeface="Arial"/>
                <a:cs typeface="Arial"/>
              </a:rPr>
              <a:t>eSpring</a:t>
            </a:r>
            <a:r>
              <a:rPr lang="cs-CZ" sz="3000" b="1" baseline="30000" dirty="0" err="1">
                <a:solidFill>
                  <a:prstClr val="white"/>
                </a:solidFill>
                <a:latin typeface="Arial"/>
                <a:cs typeface="Arial"/>
              </a:rPr>
              <a:t>TM</a:t>
            </a:r>
            <a:r>
              <a:rPr lang="cs-CZ" sz="3000" b="1" dirty="0">
                <a:solidFill>
                  <a:prstClr val="white"/>
                </a:solidFill>
                <a:latin typeface="Arial"/>
                <a:cs typeface="Arial"/>
              </a:rPr>
              <a:t> Zařízení na úpravu pitné vody</a:t>
            </a:r>
          </a:p>
        </p:txBody>
      </p:sp>
      <p:sp>
        <p:nvSpPr>
          <p:cNvPr id="7" name="TextBox 6">
            <a:extLst>
              <a:ext uri="{FF2B5EF4-FFF2-40B4-BE49-F238E27FC236}">
                <a16:creationId xmlns:a16="http://schemas.microsoft.com/office/drawing/2014/main" id="{07F5BAD7-61E9-0F69-E3B0-116BC37B75B6}"/>
              </a:ext>
            </a:extLst>
          </p:cNvPr>
          <p:cNvSpPr txBox="1"/>
          <p:nvPr/>
        </p:nvSpPr>
        <p:spPr>
          <a:xfrm>
            <a:off x="790353" y="1411645"/>
            <a:ext cx="2519916"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cs-CZ" sz="1800" b="0" i="0" u="none" strike="noStrike" cap="none" normalizeH="0" baseline="0" noProof="0">
                <a:ln>
                  <a:noFill/>
                </a:ln>
                <a:solidFill>
                  <a:prstClr val="white"/>
                </a:solidFill>
                <a:effectLst/>
                <a:uLnTx/>
                <a:uFillTx/>
                <a:latin typeface="GT Walsheim Pro Medium" panose="00000600000000000000" pitchFamily="2" charset="0"/>
                <a:ea typeface="GT Walsheim Pro Medium"/>
                <a:cs typeface="+mn-cs"/>
              </a:rPr>
              <a:t>Jednoznačně lepší</a:t>
            </a:r>
          </a:p>
        </p:txBody>
      </p:sp>
      <p:cxnSp>
        <p:nvCxnSpPr>
          <p:cNvPr id="24" name="Straight Connector 23">
            <a:extLst>
              <a:ext uri="{FF2B5EF4-FFF2-40B4-BE49-F238E27FC236}">
                <a16:creationId xmlns:a16="http://schemas.microsoft.com/office/drawing/2014/main" id="{9E31B646-F479-0776-C2F2-58CED730E94C}"/>
              </a:ext>
            </a:extLst>
          </p:cNvPr>
          <p:cNvCxnSpPr>
            <a:cxnSpLocks/>
          </p:cNvCxnSpPr>
          <p:nvPr/>
        </p:nvCxnSpPr>
        <p:spPr>
          <a:xfrm>
            <a:off x="918966" y="3347153"/>
            <a:ext cx="10611293" cy="0"/>
          </a:xfrm>
          <a:prstGeom prst="line">
            <a:avLst/>
          </a:prstGeom>
          <a:ln>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34C1C648-280F-9B4A-5206-C95198404AB1}"/>
              </a:ext>
            </a:extLst>
          </p:cNvPr>
          <p:cNvCxnSpPr>
            <a:cxnSpLocks/>
          </p:cNvCxnSpPr>
          <p:nvPr/>
        </p:nvCxnSpPr>
        <p:spPr>
          <a:xfrm>
            <a:off x="814634" y="4332873"/>
            <a:ext cx="10611293" cy="0"/>
          </a:xfrm>
          <a:prstGeom prst="line">
            <a:avLst/>
          </a:prstGeom>
          <a:ln>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pic>
        <p:nvPicPr>
          <p:cNvPr id="3" name="Picture 2" descr="A logo with a circle and a black background&#10;&#10;Description automatically generated">
            <a:extLst>
              <a:ext uri="{FF2B5EF4-FFF2-40B4-BE49-F238E27FC236}">
                <a16:creationId xmlns:a16="http://schemas.microsoft.com/office/drawing/2014/main" id="{B1C80DE1-8053-75F8-E8CB-83C133EDC21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1378004" y="145665"/>
            <a:ext cx="720677" cy="790711"/>
          </a:xfrm>
          <a:prstGeom prst="rect">
            <a:avLst/>
          </a:prstGeom>
        </p:spPr>
      </p:pic>
      <p:sp>
        <p:nvSpPr>
          <p:cNvPr id="12" name="TextBox 11">
            <a:extLst>
              <a:ext uri="{FF2B5EF4-FFF2-40B4-BE49-F238E27FC236}">
                <a16:creationId xmlns:a16="http://schemas.microsoft.com/office/drawing/2014/main" id="{A7983BB8-4B83-64E1-2B93-C1B09395A5E2}"/>
              </a:ext>
            </a:extLst>
          </p:cNvPr>
          <p:cNvSpPr txBox="1"/>
          <p:nvPr/>
        </p:nvSpPr>
        <p:spPr>
          <a:xfrm>
            <a:off x="786544" y="2522864"/>
            <a:ext cx="3296093" cy="523220"/>
          </a:xfrm>
          <a:prstGeom prst="rect">
            <a:avLst/>
          </a:prstGeom>
          <a:noFill/>
        </p:spPr>
        <p:txBody>
          <a:bodyPr wrap="square" lIns="91440" tIns="45720" rIns="91440" bIns="45720"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cs-CZ" sz="1400" b="0" i="0" u="none" strike="noStrike" cap="none" normalizeH="0" noProof="0" dirty="0">
                <a:ln>
                  <a:noFill/>
                </a:ln>
                <a:solidFill>
                  <a:srgbClr val="C6E1F4"/>
                </a:solidFill>
                <a:effectLst/>
                <a:uLnTx/>
                <a:uFillTx/>
                <a:latin typeface="GT Walsheim Pro Medium"/>
              </a:rPr>
              <a:t>Možnosti připojení </a:t>
            </a:r>
            <a:r>
              <a:rPr lang="cs-CZ" sz="1400" dirty="0">
                <a:solidFill>
                  <a:srgbClr val="C6E1F4"/>
                </a:solidFill>
                <a:latin typeface="GT Walsheim Pro Medium"/>
              </a:rPr>
              <a:t>–</a:t>
            </a:r>
            <a:r>
              <a:rPr kumimoji="0" lang="cs-CZ" sz="1400" b="0" i="0" u="none" strike="noStrike" cap="none" normalizeH="0" noProof="0" dirty="0">
                <a:ln>
                  <a:noFill/>
                </a:ln>
                <a:solidFill>
                  <a:srgbClr val="C6E1F4"/>
                </a:solidFill>
                <a:effectLst/>
                <a:uLnTx/>
                <a:uFillTx/>
                <a:latin typeface="GT Walsheim Pro Medium"/>
              </a:rPr>
              <a:t> aplikace </a:t>
            </a:r>
            <a:r>
              <a:rPr kumimoji="0" lang="cs-CZ" sz="1400" b="0" i="0" u="none" strike="noStrike" cap="none" normalizeH="0" noProof="0" dirty="0" err="1">
                <a:ln>
                  <a:noFill/>
                </a:ln>
                <a:solidFill>
                  <a:srgbClr val="C6E1F4"/>
                </a:solidFill>
                <a:effectLst/>
                <a:uLnTx/>
                <a:uFillTx/>
                <a:latin typeface="GT Walsheim Pro Medium"/>
              </a:rPr>
              <a:t>Amway</a:t>
            </a:r>
            <a:r>
              <a:rPr kumimoji="0" lang="cs-CZ" sz="1400" b="0" i="0" u="none" strike="noStrike" cap="none" normalizeH="0" noProof="0" dirty="0">
                <a:ln>
                  <a:noFill/>
                </a:ln>
                <a:solidFill>
                  <a:srgbClr val="C6E1F4"/>
                </a:solidFill>
                <a:effectLst/>
                <a:uLnTx/>
                <a:uFillTx/>
                <a:latin typeface="GT Walsheim Pro Medium"/>
              </a:rPr>
              <a:t>™ </a:t>
            </a:r>
            <a:r>
              <a:rPr kumimoji="0" lang="cs-CZ" sz="1400" b="0" i="0" u="none" strike="noStrike" cap="none" normalizeH="0" noProof="0" dirty="0" err="1">
                <a:ln>
                  <a:noFill/>
                </a:ln>
                <a:solidFill>
                  <a:srgbClr val="C6E1F4"/>
                </a:solidFill>
                <a:effectLst/>
                <a:uLnTx/>
                <a:uFillTx/>
                <a:latin typeface="GT Walsheim Pro Medium"/>
              </a:rPr>
              <a:t>Healthy</a:t>
            </a:r>
            <a:r>
              <a:rPr kumimoji="0" lang="cs-CZ" sz="1400" b="0" i="0" u="none" strike="noStrike" cap="none" normalizeH="0" noProof="0" dirty="0">
                <a:ln>
                  <a:noFill/>
                </a:ln>
                <a:solidFill>
                  <a:srgbClr val="C6E1F4"/>
                </a:solidFill>
                <a:effectLst/>
                <a:uLnTx/>
                <a:uFillTx/>
                <a:latin typeface="GT Walsheim Pro Medium"/>
              </a:rPr>
              <a:t> </a:t>
            </a:r>
            <a:r>
              <a:rPr kumimoji="0" lang="cs-CZ" sz="1400" b="0" i="0" u="none" strike="noStrike" cap="none" normalizeH="0" noProof="0" dirty="0" err="1">
                <a:ln>
                  <a:noFill/>
                </a:ln>
                <a:solidFill>
                  <a:srgbClr val="C6E1F4"/>
                </a:solidFill>
                <a:effectLst/>
                <a:uLnTx/>
                <a:uFillTx/>
                <a:latin typeface="GT Walsheim Pro Medium"/>
              </a:rPr>
              <a:t>Home</a:t>
            </a:r>
            <a:endParaRPr kumimoji="0" lang="cs-CZ" sz="1400" b="0" i="0" u="none" strike="noStrike" cap="none" normalizeH="0" noProof="0" dirty="0">
              <a:ln>
                <a:noFill/>
              </a:ln>
              <a:solidFill>
                <a:srgbClr val="C6E1F4"/>
              </a:solidFill>
              <a:effectLst/>
              <a:uLnTx/>
              <a:uFillTx/>
              <a:latin typeface="GT Walsheim Pro Medium"/>
            </a:endParaRPr>
          </a:p>
        </p:txBody>
      </p:sp>
      <p:sp>
        <p:nvSpPr>
          <p:cNvPr id="20" name="TextBox 19">
            <a:extLst>
              <a:ext uri="{FF2B5EF4-FFF2-40B4-BE49-F238E27FC236}">
                <a16:creationId xmlns:a16="http://schemas.microsoft.com/office/drawing/2014/main" id="{64071B19-B336-C8EF-5C12-F226C4835045}"/>
              </a:ext>
            </a:extLst>
          </p:cNvPr>
          <p:cNvSpPr txBox="1"/>
          <p:nvPr/>
        </p:nvSpPr>
        <p:spPr>
          <a:xfrm>
            <a:off x="5095720" y="2507475"/>
            <a:ext cx="3584193" cy="861774"/>
          </a:xfrm>
          <a:prstGeom prst="rect">
            <a:avLst/>
          </a:prstGeom>
          <a:noFill/>
        </p:spPr>
        <p:txBody>
          <a:bodyPr wrap="square" lIns="91440" tIns="45720" rIns="91440" bIns="45720" rtlCol="0" anchor="t">
            <a:spAutoFit/>
          </a:bodyPr>
          <a:lstStyle/>
          <a:p>
            <a:pPr marL="171450" marR="4445" indent="-171450">
              <a:buFont typeface="Arial" panose="020B0604020202020204" pitchFamily="34" charset="0"/>
              <a:buChar char="•"/>
              <a:defRPr/>
            </a:pPr>
            <a:r>
              <a:rPr kumimoji="0" lang="cs-CZ" sz="1200" b="0" i="0" u="none" strike="noStrike" cap="none" normalizeH="0" noProof="0" dirty="0">
                <a:ln>
                  <a:noFill/>
                </a:ln>
                <a:solidFill>
                  <a:prstClr val="white"/>
                </a:solidFill>
                <a:effectLst/>
                <a:uLnTx/>
                <a:uFillTx/>
                <a:latin typeface="GT Walsheim Pro Light" panose="00000400000000000000" pitchFamily="2" charset="0"/>
              </a:rPr>
              <a:t>Upozornění na výměnu filtru</a:t>
            </a:r>
            <a:r>
              <a:rPr lang="cs-CZ" sz="1200" dirty="0">
                <a:solidFill>
                  <a:prstClr val="white"/>
                </a:solidFill>
                <a:latin typeface="GT Walsheim Pro Light" panose="00000400000000000000" pitchFamily="2" charset="0"/>
              </a:rPr>
              <a:t> a objednávání z aplikace</a:t>
            </a:r>
          </a:p>
          <a:p>
            <a:pPr marL="171450" marR="4445"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cs-CZ" sz="1200" b="0" i="0" u="none" strike="noStrike" cap="none" normalizeH="0" noProof="0" dirty="0">
                <a:ln>
                  <a:noFill/>
                </a:ln>
                <a:solidFill>
                  <a:prstClr val="white"/>
                </a:solidFill>
                <a:effectLst/>
                <a:uLnTx/>
                <a:uFillTx/>
                <a:latin typeface="GT Walsheim Pro Light" panose="00000400000000000000" pitchFamily="2" charset="0"/>
              </a:rPr>
              <a:t>Statistiky spotřeby vody</a:t>
            </a:r>
          </a:p>
          <a:p>
            <a:pPr marL="171450" marR="4445" indent="-171450">
              <a:buFont typeface="Arial" panose="020B0604020202020204" pitchFamily="34" charset="0"/>
              <a:buChar char="•"/>
              <a:defRPr/>
            </a:pPr>
            <a:r>
              <a:rPr kumimoji="0" lang="cs-CZ" sz="1200" b="0" i="0" u="none" strike="noStrike" cap="none" normalizeH="0" noProof="0" dirty="0">
                <a:ln>
                  <a:noFill/>
                </a:ln>
                <a:solidFill>
                  <a:prstClr val="white"/>
                </a:solidFill>
                <a:effectLst/>
                <a:uLnTx/>
                <a:uFillTx/>
                <a:latin typeface="GT Walsheim Pro Light" panose="00000400000000000000" pitchFamily="2" charset="0"/>
              </a:rPr>
              <a:t>Informace a videa</a:t>
            </a:r>
            <a:r>
              <a:rPr lang="cs-CZ" sz="1200" dirty="0">
                <a:solidFill>
                  <a:prstClr val="white"/>
                </a:solidFill>
                <a:latin typeface="GT Walsheim Pro Light" panose="00000400000000000000" pitchFamily="2" charset="0"/>
              </a:rPr>
              <a:t> o výrobcích</a:t>
            </a:r>
          </a:p>
        </p:txBody>
      </p:sp>
      <p:sp>
        <p:nvSpPr>
          <p:cNvPr id="22" name="TextBox 21">
            <a:extLst>
              <a:ext uri="{FF2B5EF4-FFF2-40B4-BE49-F238E27FC236}">
                <a16:creationId xmlns:a16="http://schemas.microsoft.com/office/drawing/2014/main" id="{AA189A4F-4EBA-9DBD-33F2-EA3645F9770D}"/>
              </a:ext>
            </a:extLst>
          </p:cNvPr>
          <p:cNvSpPr txBox="1"/>
          <p:nvPr/>
        </p:nvSpPr>
        <p:spPr>
          <a:xfrm>
            <a:off x="8577397" y="2584419"/>
            <a:ext cx="2796363" cy="461665"/>
          </a:xfrm>
          <a:prstGeom prst="rect">
            <a:avLst/>
          </a:prstGeom>
          <a:noFill/>
        </p:spPr>
        <p:txBody>
          <a:bodyPr wrap="square" rtlCol="0">
            <a:spAutoFit/>
          </a:bodyPr>
          <a:lstStyle/>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cs-CZ" sz="1200" b="0" i="0" u="none" strike="noStrike" cap="none" normalizeH="0" noProof="0" dirty="0">
                <a:ln>
                  <a:noFill/>
                </a:ln>
                <a:solidFill>
                  <a:prstClr val="white"/>
                </a:solidFill>
                <a:effectLst/>
                <a:uLnTx/>
                <a:uFillTx/>
                <a:latin typeface="GT Walsheim Pro Light" panose="00000400000000000000" pitchFamily="2" charset="0"/>
              </a:rPr>
              <a:t>Není připojeno</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cs-CZ" sz="1200" b="0" i="0" u="none" strike="noStrike" cap="none" normalizeH="0" noProof="0" dirty="0">
                <a:ln>
                  <a:noFill/>
                </a:ln>
                <a:solidFill>
                  <a:prstClr val="white"/>
                </a:solidFill>
                <a:effectLst/>
                <a:uLnTx/>
                <a:uFillTx/>
                <a:latin typeface="GT Walsheim Pro Light" panose="00000400000000000000" pitchFamily="2" charset="0"/>
              </a:rPr>
              <a:t>Aplikace není k dispozici</a:t>
            </a:r>
          </a:p>
        </p:txBody>
      </p:sp>
      <p:sp>
        <p:nvSpPr>
          <p:cNvPr id="26" name="TextBox 25">
            <a:extLst>
              <a:ext uri="{FF2B5EF4-FFF2-40B4-BE49-F238E27FC236}">
                <a16:creationId xmlns:a16="http://schemas.microsoft.com/office/drawing/2014/main" id="{C8907EA1-CDF8-EF6C-EF45-01489E89FE6D}"/>
              </a:ext>
            </a:extLst>
          </p:cNvPr>
          <p:cNvSpPr txBox="1"/>
          <p:nvPr/>
        </p:nvSpPr>
        <p:spPr>
          <a:xfrm>
            <a:off x="786544" y="3628665"/>
            <a:ext cx="2796363" cy="307777"/>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cs-CZ" sz="1400" b="0" i="0" u="none" strike="noStrike" cap="none" normalizeH="0" noProof="0" dirty="0">
                <a:ln>
                  <a:noFill/>
                </a:ln>
                <a:solidFill>
                  <a:srgbClr val="C6E1F4"/>
                </a:solidFill>
                <a:effectLst/>
                <a:uLnTx/>
                <a:uFillTx/>
                <a:latin typeface="GT Walsheim Pro Medium" panose="00000600000000000000" pitchFamily="2" charset="0"/>
                <a:ea typeface="GT Walsheim Pro Medium"/>
                <a:cs typeface="+mn-cs"/>
              </a:rPr>
              <a:t>Přínosy pro životní prostředí</a:t>
            </a:r>
          </a:p>
        </p:txBody>
      </p:sp>
      <p:sp>
        <p:nvSpPr>
          <p:cNvPr id="30" name="TextBox 29">
            <a:extLst>
              <a:ext uri="{FF2B5EF4-FFF2-40B4-BE49-F238E27FC236}">
                <a16:creationId xmlns:a16="http://schemas.microsoft.com/office/drawing/2014/main" id="{036161A1-0A37-B470-93D9-06CECAFC3401}"/>
              </a:ext>
            </a:extLst>
          </p:cNvPr>
          <p:cNvSpPr txBox="1"/>
          <p:nvPr/>
        </p:nvSpPr>
        <p:spPr>
          <a:xfrm>
            <a:off x="5095720" y="3428610"/>
            <a:ext cx="2945344" cy="830997"/>
          </a:xfrm>
          <a:prstGeom prst="rect">
            <a:avLst/>
          </a:prstGeom>
          <a:noFill/>
        </p:spPr>
        <p:txBody>
          <a:bodyPr wrap="square" lIns="91440" tIns="45720" rIns="91440" bIns="45720" rtlCol="0" anchor="t">
            <a:spAutoFit/>
          </a:bodyPr>
          <a:lstStyle/>
          <a:p>
            <a:pPr marL="171450" marR="4445" indent="-171450">
              <a:buFont typeface="Arial" panose="020B0604020202020204" pitchFamily="34" charset="0"/>
              <a:buChar char="•"/>
              <a:defRPr/>
            </a:pPr>
            <a:r>
              <a:rPr kumimoji="0" lang="cs-CZ" sz="1200" b="0" i="0" u="none" strike="noStrike" cap="none" normalizeH="0" noProof="0" dirty="0">
                <a:ln>
                  <a:noFill/>
                </a:ln>
                <a:solidFill>
                  <a:prstClr val="white"/>
                </a:solidFill>
                <a:effectLst/>
                <a:uLnTx/>
                <a:uFillTx/>
                <a:latin typeface="GT Walsheim Pro Light" panose="00000400000000000000" pitchFamily="2" charset="0"/>
              </a:rPr>
              <a:t>Jeden Uhlíkový filtr e3 </a:t>
            </a:r>
            <a:r>
              <a:rPr lang="cs-CZ" sz="1200" dirty="0">
                <a:solidFill>
                  <a:prstClr val="white"/>
                </a:solidFill>
                <a:latin typeface="GT Walsheim Pro Light" panose="00000400000000000000" pitchFamily="2" charset="0"/>
              </a:rPr>
              <a:t>=</a:t>
            </a:r>
            <a:r>
              <a:rPr kumimoji="0" lang="cs-CZ" sz="1200" b="0" i="0" u="none" strike="noStrike" cap="none" normalizeH="0" noProof="0" dirty="0">
                <a:ln>
                  <a:noFill/>
                </a:ln>
                <a:solidFill>
                  <a:prstClr val="white"/>
                </a:solidFill>
                <a:effectLst/>
                <a:uLnTx/>
                <a:uFillTx/>
                <a:latin typeface="GT Walsheim Pro Light" panose="00000400000000000000" pitchFamily="2" charset="0"/>
              </a:rPr>
              <a:t> 10 000 </a:t>
            </a:r>
            <a:r>
              <a:rPr lang="cs-CZ" sz="1200" dirty="0">
                <a:solidFill>
                  <a:prstClr val="white"/>
                </a:solidFill>
                <a:latin typeface="GT Walsheim Pro Light" panose="00000400000000000000" pitchFamily="2" charset="0"/>
              </a:rPr>
              <a:t>500ml</a:t>
            </a:r>
            <a:r>
              <a:rPr kumimoji="0" lang="cs-CZ" sz="1200" b="0" i="0" u="none" strike="noStrike" cap="none" normalizeH="0" noProof="0" dirty="0">
                <a:ln>
                  <a:noFill/>
                </a:ln>
                <a:solidFill>
                  <a:prstClr val="white"/>
                </a:solidFill>
                <a:effectLst/>
                <a:uLnTx/>
                <a:uFillTx/>
                <a:latin typeface="GT Walsheim Pro Light" panose="00000400000000000000" pitchFamily="2" charset="0"/>
              </a:rPr>
              <a:t> plastových láhví </a:t>
            </a:r>
          </a:p>
          <a:p>
            <a:pPr marL="171450" marR="4445" indent="-171450">
              <a:buFont typeface="Arial" panose="020B0604020202020204" pitchFamily="34" charset="0"/>
              <a:buChar char="•"/>
              <a:defRPr/>
            </a:pPr>
            <a:r>
              <a:rPr kumimoji="0" lang="cs-CZ" sz="1200" b="0" i="0" u="none" strike="noStrike" cap="none" normalizeH="0" noProof="0" dirty="0">
                <a:ln>
                  <a:noFill/>
                </a:ln>
                <a:solidFill>
                  <a:prstClr val="white"/>
                </a:solidFill>
                <a:effectLst/>
                <a:uLnTx/>
                <a:uFillTx/>
                <a:latin typeface="GT Walsheim Pro Light" panose="00000400000000000000" pitchFamily="2" charset="0"/>
              </a:rPr>
              <a:t>Méně elektronického odpadu: </a:t>
            </a:r>
            <a:r>
              <a:rPr lang="cs-CZ" sz="1200" dirty="0">
                <a:solidFill>
                  <a:prstClr val="white"/>
                </a:solidFill>
                <a:latin typeface="GT Walsheim Pro Light" panose="00000400000000000000" pitchFamily="2" charset="0"/>
              </a:rPr>
              <a:t>žádná</a:t>
            </a:r>
            <a:r>
              <a:rPr kumimoji="0" lang="cs-CZ" sz="1200" b="0" i="0" u="none" strike="noStrike" cap="none" normalizeH="0" noProof="0" dirty="0">
                <a:ln>
                  <a:noFill/>
                </a:ln>
                <a:solidFill>
                  <a:prstClr val="white"/>
                </a:solidFill>
                <a:effectLst/>
                <a:uLnTx/>
                <a:uFillTx/>
                <a:latin typeface="GT Walsheim Pro Light" panose="00000400000000000000" pitchFamily="2" charset="0"/>
              </a:rPr>
              <a:t> každoroční výměna UV lampy</a:t>
            </a:r>
          </a:p>
        </p:txBody>
      </p:sp>
      <p:sp>
        <p:nvSpPr>
          <p:cNvPr id="32" name="TextBox 31">
            <a:extLst>
              <a:ext uri="{FF2B5EF4-FFF2-40B4-BE49-F238E27FC236}">
                <a16:creationId xmlns:a16="http://schemas.microsoft.com/office/drawing/2014/main" id="{5048E321-A71D-3474-7591-6C5A0A7DDB84}"/>
              </a:ext>
            </a:extLst>
          </p:cNvPr>
          <p:cNvSpPr txBox="1"/>
          <p:nvPr/>
        </p:nvSpPr>
        <p:spPr>
          <a:xfrm>
            <a:off x="8577397" y="3582498"/>
            <a:ext cx="2796363" cy="646331"/>
          </a:xfrm>
          <a:prstGeom prst="rect">
            <a:avLst/>
          </a:prstGeom>
          <a:noFill/>
        </p:spPr>
        <p:txBody>
          <a:bodyPr wrap="square" lIns="91440" tIns="45720" rIns="91440" bIns="45720" rtlCol="0" anchor="t">
            <a:spAutoFit/>
          </a:bodyPr>
          <a:lstStyle/>
          <a:p>
            <a:pPr>
              <a:defRPr/>
            </a:pPr>
            <a:r>
              <a:rPr kumimoji="0" lang="cs-CZ" sz="1200" b="0" i="0" u="none" strike="noStrike" cap="none" normalizeH="0" noProof="0">
                <a:ln>
                  <a:noFill/>
                </a:ln>
                <a:solidFill>
                  <a:prstClr val="white"/>
                </a:solidFill>
                <a:effectLst/>
                <a:uLnTx/>
                <a:uFillTx/>
                <a:latin typeface="GT Walsheim Pro Light" panose="00000400000000000000" pitchFamily="2" charset="0"/>
              </a:rPr>
              <a:t>Jedna filtrační kazeta = 10 000 </a:t>
            </a:r>
            <a:r>
              <a:rPr lang="cs-CZ" sz="1200">
                <a:solidFill>
                  <a:prstClr val="white"/>
                </a:solidFill>
                <a:latin typeface="GT Walsheim Pro Light" panose="00000400000000000000" pitchFamily="2" charset="0"/>
              </a:rPr>
              <a:t>500ml plastových </a:t>
            </a:r>
            <a:r>
              <a:rPr kumimoji="0" lang="cs-CZ" sz="1200" b="0" i="0" u="none" strike="noStrike" cap="none" normalizeH="0" noProof="0">
                <a:ln>
                  <a:noFill/>
                </a:ln>
                <a:solidFill>
                  <a:prstClr val="white"/>
                </a:solidFill>
                <a:effectLst/>
                <a:uLnTx/>
                <a:uFillTx/>
                <a:latin typeface="GT Walsheim Pro Light" panose="00000400000000000000" pitchFamily="2" charset="0"/>
              </a:rPr>
              <a:t>láhví </a:t>
            </a:r>
            <a:br>
              <a:rPr lang="cs-CZ" sz="1200" b="0" i="0" u="none" strike="noStrike" cap="none" normalizeH="0" noProof="0">
                <a:ln>
                  <a:noFill/>
                </a:ln>
                <a:effectLst/>
                <a:uLnTx/>
                <a:uFillTx/>
                <a:latin typeface="GT Walsheim Pro Light" panose="00000400000000000000" pitchFamily="2" charset="0"/>
              </a:rPr>
            </a:br>
            <a:endParaRPr lang="cs-CZ" sz="1200" b="0" i="0" u="none" strike="noStrike" cap="none" normalizeH="0" noProof="0">
              <a:ln>
                <a:noFill/>
              </a:ln>
              <a:effectLst/>
              <a:uLnTx/>
              <a:uFillTx/>
              <a:latin typeface="GT Walsheim Pro Light" panose="00000400000000000000" pitchFamily="2" charset="0"/>
            </a:endParaRPr>
          </a:p>
        </p:txBody>
      </p:sp>
      <p:sp>
        <p:nvSpPr>
          <p:cNvPr id="43" name="TextBox 42">
            <a:extLst>
              <a:ext uri="{FF2B5EF4-FFF2-40B4-BE49-F238E27FC236}">
                <a16:creationId xmlns:a16="http://schemas.microsoft.com/office/drawing/2014/main" id="{428E3FB5-738C-069B-DB64-A4D63337278D}"/>
              </a:ext>
            </a:extLst>
          </p:cNvPr>
          <p:cNvSpPr txBox="1"/>
          <p:nvPr/>
        </p:nvSpPr>
        <p:spPr>
          <a:xfrm>
            <a:off x="786544" y="4478360"/>
            <a:ext cx="2796363" cy="307777"/>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cs-CZ" sz="1400" b="0" i="0" u="none" strike="noStrike" cap="none" normalizeH="0" noProof="0" dirty="0">
                <a:ln>
                  <a:noFill/>
                </a:ln>
                <a:solidFill>
                  <a:srgbClr val="C6E1F4"/>
                </a:solidFill>
                <a:effectLst/>
                <a:uLnTx/>
                <a:uFillTx/>
                <a:latin typeface="GT Walsheim Pro Medium" panose="00000600000000000000" pitchFamily="2" charset="0"/>
                <a:ea typeface="GT Walsheim Pro Medium"/>
                <a:cs typeface="+mn-cs"/>
              </a:rPr>
              <a:t>Stopa (včetně hadiček)</a:t>
            </a:r>
          </a:p>
        </p:txBody>
      </p:sp>
      <p:sp>
        <p:nvSpPr>
          <p:cNvPr id="46" name="TextBox 45">
            <a:extLst>
              <a:ext uri="{FF2B5EF4-FFF2-40B4-BE49-F238E27FC236}">
                <a16:creationId xmlns:a16="http://schemas.microsoft.com/office/drawing/2014/main" id="{61D798CB-803F-D3C8-5E4D-2FBAD0F81D51}"/>
              </a:ext>
            </a:extLst>
          </p:cNvPr>
          <p:cNvSpPr txBox="1"/>
          <p:nvPr/>
        </p:nvSpPr>
        <p:spPr>
          <a:xfrm>
            <a:off x="786544" y="4969596"/>
            <a:ext cx="3296093" cy="307777"/>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cs-CZ" sz="1400" b="0" i="0" u="none" strike="noStrike" cap="none" normalizeH="0" noProof="0" dirty="0">
                <a:ln>
                  <a:noFill/>
                </a:ln>
                <a:solidFill>
                  <a:srgbClr val="C6E1F4"/>
                </a:solidFill>
                <a:effectLst/>
                <a:uLnTx/>
                <a:uFillTx/>
                <a:latin typeface="GT Walsheim Pro Medium" panose="00000600000000000000" pitchFamily="2" charset="0"/>
                <a:ea typeface="GT Walsheim Pro Medium"/>
                <a:cs typeface="+mn-cs"/>
              </a:rPr>
              <a:t>Spotřeba energie během provozu</a:t>
            </a:r>
          </a:p>
        </p:txBody>
      </p:sp>
      <p:sp>
        <p:nvSpPr>
          <p:cNvPr id="48" name="TextBox 47">
            <a:extLst>
              <a:ext uri="{FF2B5EF4-FFF2-40B4-BE49-F238E27FC236}">
                <a16:creationId xmlns:a16="http://schemas.microsoft.com/office/drawing/2014/main" id="{82B39686-27FB-DA22-8F93-FE612ACF6AE2}"/>
              </a:ext>
            </a:extLst>
          </p:cNvPr>
          <p:cNvSpPr txBox="1"/>
          <p:nvPr/>
        </p:nvSpPr>
        <p:spPr>
          <a:xfrm>
            <a:off x="811365" y="5381465"/>
            <a:ext cx="2796363" cy="307777"/>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cs-CZ" sz="1400" b="0" i="0" u="none" strike="noStrike" cap="none" normalizeH="0" noProof="0" dirty="0">
                <a:ln>
                  <a:noFill/>
                </a:ln>
                <a:solidFill>
                  <a:srgbClr val="C6E1F4"/>
                </a:solidFill>
                <a:effectLst/>
                <a:uLnTx/>
                <a:uFillTx/>
                <a:latin typeface="GT Walsheim Pro Medium" panose="00000600000000000000" pitchFamily="2" charset="0"/>
                <a:ea typeface="GT Walsheim Pro Medium"/>
                <a:cs typeface="+mn-cs"/>
              </a:rPr>
              <a:t>Displej</a:t>
            </a:r>
          </a:p>
        </p:txBody>
      </p:sp>
      <p:sp>
        <p:nvSpPr>
          <p:cNvPr id="50" name="TextBox 49">
            <a:extLst>
              <a:ext uri="{FF2B5EF4-FFF2-40B4-BE49-F238E27FC236}">
                <a16:creationId xmlns:a16="http://schemas.microsoft.com/office/drawing/2014/main" id="{9CB199C2-7FCF-1DF4-A868-E39419E2E2FB}"/>
              </a:ext>
            </a:extLst>
          </p:cNvPr>
          <p:cNvSpPr txBox="1"/>
          <p:nvPr/>
        </p:nvSpPr>
        <p:spPr>
          <a:xfrm>
            <a:off x="5095720" y="4362214"/>
            <a:ext cx="3480871" cy="461665"/>
          </a:xfrm>
          <a:prstGeom prst="rect">
            <a:avLst/>
          </a:prstGeom>
          <a:noFill/>
        </p:spPr>
        <p:txBody>
          <a:bodyPr wrap="square" rtlCol="0">
            <a:spAutoFit/>
          </a:bodyPr>
          <a:lstStyle/>
          <a:p>
            <a:pPr>
              <a:defRPr/>
            </a:pPr>
            <a:r>
              <a:rPr lang="cs-CZ" sz="1200" dirty="0">
                <a:solidFill>
                  <a:prstClr val="white"/>
                </a:solidFill>
                <a:latin typeface="GT Walsheim Pro Light" panose="00000400000000000000" pitchFamily="2" charset="0"/>
              </a:rPr>
              <a:t>O 16 % menší stopa</a:t>
            </a:r>
            <a:br>
              <a:rPr lang="cs-CZ" sz="1200" dirty="0">
                <a:solidFill>
                  <a:prstClr val="white"/>
                </a:solidFill>
                <a:latin typeface="GT Walsheim Pro Light" panose="00000400000000000000" pitchFamily="2" charset="0"/>
              </a:rPr>
            </a:br>
            <a:r>
              <a:rPr lang="cs-CZ" sz="1200" dirty="0">
                <a:solidFill>
                  <a:prstClr val="white"/>
                </a:solidFill>
                <a:latin typeface="GT Walsheim Pro Light" panose="00000400000000000000" pitchFamily="2" charset="0"/>
              </a:rPr>
              <a:t>25,5 cm (D) × 14 cm (H), 357 cm</a:t>
            </a:r>
            <a:r>
              <a:rPr lang="cs-CZ" sz="1200" baseline="30000" dirty="0">
                <a:solidFill>
                  <a:prstClr val="white"/>
                </a:solidFill>
                <a:latin typeface="GT Walsheim Pro Light" panose="00000400000000000000" pitchFamily="2" charset="0"/>
              </a:rPr>
              <a:t>2</a:t>
            </a:r>
            <a:r>
              <a:rPr lang="cs-CZ" sz="1200" dirty="0">
                <a:solidFill>
                  <a:prstClr val="white"/>
                </a:solidFill>
                <a:latin typeface="GT Walsheim Pro Light" panose="00000400000000000000" pitchFamily="2" charset="0"/>
              </a:rPr>
              <a:t> </a:t>
            </a:r>
          </a:p>
        </p:txBody>
      </p:sp>
      <p:sp>
        <p:nvSpPr>
          <p:cNvPr id="52" name="TextBox 51">
            <a:extLst>
              <a:ext uri="{FF2B5EF4-FFF2-40B4-BE49-F238E27FC236}">
                <a16:creationId xmlns:a16="http://schemas.microsoft.com/office/drawing/2014/main" id="{FC36540C-4402-DFCA-8E49-FBC18D97752A}"/>
              </a:ext>
            </a:extLst>
          </p:cNvPr>
          <p:cNvSpPr txBox="1"/>
          <p:nvPr/>
        </p:nvSpPr>
        <p:spPr>
          <a:xfrm>
            <a:off x="8577397" y="4478360"/>
            <a:ext cx="2796363" cy="276999"/>
          </a:xfrm>
          <a:prstGeom prst="rect">
            <a:avLst/>
          </a:prstGeom>
          <a:noFill/>
        </p:spPr>
        <p:txBody>
          <a:bodyPr wrap="square" rtlCol="0">
            <a:spAutoFit/>
          </a:bodyPr>
          <a:lstStyle/>
          <a:p>
            <a:pPr lvl="0">
              <a:defRPr/>
            </a:pPr>
            <a:r>
              <a:rPr lang="cs-CZ" sz="1200" dirty="0">
                <a:solidFill>
                  <a:prstClr val="white"/>
                </a:solidFill>
                <a:latin typeface="GT Walsheim Pro Light" panose="00000400000000000000" pitchFamily="2" charset="0"/>
              </a:rPr>
              <a:t>17 cm (D) × 25 cm (H), 425 cm</a:t>
            </a:r>
            <a:r>
              <a:rPr lang="cs-CZ" sz="1200" baseline="30000" dirty="0">
                <a:solidFill>
                  <a:prstClr val="white"/>
                </a:solidFill>
                <a:latin typeface="GT Walsheim Pro Light" panose="00000400000000000000" pitchFamily="2" charset="0"/>
              </a:rPr>
              <a:t>2</a:t>
            </a:r>
            <a:endParaRPr lang="cs-CZ" sz="1200" dirty="0">
              <a:solidFill>
                <a:prstClr val="white"/>
              </a:solidFill>
              <a:latin typeface="GT Walsheim Pro Light" panose="00000400000000000000" pitchFamily="2" charset="0"/>
            </a:endParaRPr>
          </a:p>
        </p:txBody>
      </p:sp>
      <p:sp>
        <p:nvSpPr>
          <p:cNvPr id="54" name="TextBox 53">
            <a:extLst>
              <a:ext uri="{FF2B5EF4-FFF2-40B4-BE49-F238E27FC236}">
                <a16:creationId xmlns:a16="http://schemas.microsoft.com/office/drawing/2014/main" id="{3E9EE023-6CD8-3452-BCC2-467D6D4697C5}"/>
              </a:ext>
            </a:extLst>
          </p:cNvPr>
          <p:cNvSpPr txBox="1"/>
          <p:nvPr/>
        </p:nvSpPr>
        <p:spPr>
          <a:xfrm>
            <a:off x="5095720" y="5006234"/>
            <a:ext cx="3296093" cy="276999"/>
          </a:xfrm>
          <a:prstGeom prst="rect">
            <a:avLst/>
          </a:prstGeom>
          <a:noFill/>
        </p:spPr>
        <p:txBody>
          <a:bodyPr wrap="square" rtlCol="0">
            <a:spAutoFit/>
          </a:bodyPr>
          <a:lstStyle/>
          <a:p>
            <a:pPr marL="0" marR="5060" lvl="0" indent="0" algn="l" defTabSz="914400" rtl="0" eaLnBrk="1" fontAlgn="auto" latinLnBrk="0" hangingPunct="1">
              <a:lnSpc>
                <a:spcPct val="100000"/>
              </a:lnSpc>
              <a:spcBef>
                <a:spcPts val="0"/>
              </a:spcBef>
              <a:spcAft>
                <a:spcPts val="0"/>
              </a:spcAft>
              <a:buClrTx/>
              <a:buSzTx/>
              <a:buFontTx/>
              <a:buNone/>
              <a:tabLst/>
              <a:defRPr/>
            </a:pPr>
            <a:r>
              <a:rPr kumimoji="0" lang="cs-CZ" sz="1200" b="0" i="0" u="none" strike="noStrike" cap="none" normalizeH="0" noProof="0" dirty="0">
                <a:ln>
                  <a:noFill/>
                </a:ln>
                <a:solidFill>
                  <a:prstClr val="white"/>
                </a:solidFill>
                <a:effectLst/>
                <a:uLnTx/>
                <a:uFillTx/>
                <a:latin typeface="GT Walsheim Pro Light" panose="00000400000000000000" pitchFamily="50" charset="0"/>
              </a:rPr>
              <a:t>45 W – spotřebuje o 25 % méně energie</a:t>
            </a:r>
          </a:p>
        </p:txBody>
      </p:sp>
      <p:sp>
        <p:nvSpPr>
          <p:cNvPr id="56" name="TextBox 55">
            <a:extLst>
              <a:ext uri="{FF2B5EF4-FFF2-40B4-BE49-F238E27FC236}">
                <a16:creationId xmlns:a16="http://schemas.microsoft.com/office/drawing/2014/main" id="{C78D40DF-FE26-AC2C-1F1F-A61AB8C3ACDC}"/>
              </a:ext>
            </a:extLst>
          </p:cNvPr>
          <p:cNvSpPr txBox="1"/>
          <p:nvPr/>
        </p:nvSpPr>
        <p:spPr>
          <a:xfrm>
            <a:off x="8577397" y="5002709"/>
            <a:ext cx="2796363" cy="27699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cs-CZ" sz="1200" b="0" i="0" u="none" strike="noStrike" cap="none" normalizeH="0" noProof="0">
                <a:ln>
                  <a:noFill/>
                </a:ln>
                <a:solidFill>
                  <a:prstClr val="white"/>
                </a:solidFill>
                <a:effectLst/>
                <a:uLnTx/>
                <a:uFillTx/>
                <a:latin typeface="GT Walsheim Pro" panose="00000500000000000000" pitchFamily="2" charset="0"/>
              </a:rPr>
              <a:t>60 W</a:t>
            </a:r>
          </a:p>
        </p:txBody>
      </p:sp>
      <p:sp>
        <p:nvSpPr>
          <p:cNvPr id="58" name="TextBox 57">
            <a:extLst>
              <a:ext uri="{FF2B5EF4-FFF2-40B4-BE49-F238E27FC236}">
                <a16:creationId xmlns:a16="http://schemas.microsoft.com/office/drawing/2014/main" id="{626C2E15-67F2-685F-F4A9-A41CA027D5F9}"/>
              </a:ext>
            </a:extLst>
          </p:cNvPr>
          <p:cNvSpPr txBox="1"/>
          <p:nvPr/>
        </p:nvSpPr>
        <p:spPr>
          <a:xfrm>
            <a:off x="5095720" y="5415675"/>
            <a:ext cx="3532531" cy="276999"/>
          </a:xfrm>
          <a:prstGeom prst="rect">
            <a:avLst/>
          </a:prstGeom>
          <a:noFill/>
        </p:spPr>
        <p:txBody>
          <a:bodyPr wrap="square" lIns="91440" tIns="45720" rIns="91440" bIns="45720" rtlCol="0" anchor="t">
            <a:spAutoFit/>
          </a:bodyPr>
          <a:lstStyle/>
          <a:p>
            <a:pPr marL="0" marR="4445" lvl="0" indent="0" algn="l" defTabSz="914400" rtl="0" eaLnBrk="1" fontAlgn="auto" latinLnBrk="0" hangingPunct="1">
              <a:lnSpc>
                <a:spcPct val="100000"/>
              </a:lnSpc>
              <a:spcBef>
                <a:spcPts val="0"/>
              </a:spcBef>
              <a:spcAft>
                <a:spcPts val="0"/>
              </a:spcAft>
              <a:buClrTx/>
              <a:buSzTx/>
              <a:buFontTx/>
              <a:buNone/>
              <a:tabLst/>
              <a:defRPr/>
            </a:pPr>
            <a:r>
              <a:rPr lang="cs-CZ" sz="1200" dirty="0">
                <a:solidFill>
                  <a:prstClr val="white"/>
                </a:solidFill>
                <a:latin typeface="GT Walsheim Pro Light" panose="00000400000000000000" pitchFamily="50" charset="0"/>
              </a:rPr>
              <a:t>Rozsvítí se pouze, když teče voda</a:t>
            </a:r>
          </a:p>
        </p:txBody>
      </p:sp>
      <p:sp>
        <p:nvSpPr>
          <p:cNvPr id="60" name="TextBox 59">
            <a:extLst>
              <a:ext uri="{FF2B5EF4-FFF2-40B4-BE49-F238E27FC236}">
                <a16:creationId xmlns:a16="http://schemas.microsoft.com/office/drawing/2014/main" id="{4236E290-22B9-CC6C-AFBE-32418981E456}"/>
              </a:ext>
            </a:extLst>
          </p:cNvPr>
          <p:cNvSpPr txBox="1"/>
          <p:nvPr/>
        </p:nvSpPr>
        <p:spPr>
          <a:xfrm>
            <a:off x="8577397" y="5409044"/>
            <a:ext cx="3473402" cy="27699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cs-CZ" sz="1200" b="0" i="0" u="none" strike="noStrike" cap="none" normalizeH="0" noProof="0" dirty="0">
                <a:ln>
                  <a:noFill/>
                </a:ln>
                <a:solidFill>
                  <a:prstClr val="white"/>
                </a:solidFill>
                <a:effectLst/>
                <a:uLnTx/>
                <a:uFillTx/>
                <a:latin typeface="GT Walsheim Pro Light" panose="00000400000000000000" pitchFamily="2" charset="0"/>
              </a:rPr>
              <a:t>Světle modré/červené kontrolky (vždy zapnuté)</a:t>
            </a:r>
          </a:p>
        </p:txBody>
      </p:sp>
      <p:sp>
        <p:nvSpPr>
          <p:cNvPr id="62" name="TextBox 61">
            <a:extLst>
              <a:ext uri="{FF2B5EF4-FFF2-40B4-BE49-F238E27FC236}">
                <a16:creationId xmlns:a16="http://schemas.microsoft.com/office/drawing/2014/main" id="{17683A77-B715-CFDB-D019-94A4401D4854}"/>
              </a:ext>
            </a:extLst>
          </p:cNvPr>
          <p:cNvSpPr txBox="1"/>
          <p:nvPr/>
        </p:nvSpPr>
        <p:spPr>
          <a:xfrm>
            <a:off x="786544" y="5903206"/>
            <a:ext cx="2796363" cy="307777"/>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cs-CZ" sz="1400" b="0" i="0" u="none" strike="noStrike" cap="none" normalizeH="0" noProof="0" dirty="0">
                <a:ln>
                  <a:noFill/>
                </a:ln>
                <a:solidFill>
                  <a:srgbClr val="C6E1F4"/>
                </a:solidFill>
                <a:effectLst/>
                <a:uLnTx/>
                <a:uFillTx/>
                <a:latin typeface="GT Walsheim Pro Medium" panose="00000600000000000000" pitchFamily="2" charset="0"/>
                <a:ea typeface="GT Walsheim Pro Medium"/>
                <a:cs typeface="+mn-cs"/>
              </a:rPr>
              <a:t>Systém RFID</a:t>
            </a:r>
          </a:p>
        </p:txBody>
      </p:sp>
      <p:sp>
        <p:nvSpPr>
          <p:cNvPr id="64" name="TextBox 63">
            <a:extLst>
              <a:ext uri="{FF2B5EF4-FFF2-40B4-BE49-F238E27FC236}">
                <a16:creationId xmlns:a16="http://schemas.microsoft.com/office/drawing/2014/main" id="{1F5C5EBA-82F7-B855-74F3-0CC4790113C9}"/>
              </a:ext>
            </a:extLst>
          </p:cNvPr>
          <p:cNvSpPr txBox="1"/>
          <p:nvPr/>
        </p:nvSpPr>
        <p:spPr>
          <a:xfrm>
            <a:off x="786544" y="6431443"/>
            <a:ext cx="2796363" cy="307777"/>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cs-CZ" sz="1400" b="0" i="0" u="none" strike="noStrike" cap="none" normalizeH="0" noProof="0">
                <a:ln>
                  <a:noFill/>
                </a:ln>
                <a:solidFill>
                  <a:srgbClr val="C6E1F4"/>
                </a:solidFill>
                <a:effectLst/>
                <a:uLnTx/>
                <a:uFillTx/>
                <a:latin typeface="GT Walsheim Pro Medium" panose="00000600000000000000" pitchFamily="2" charset="0"/>
                <a:ea typeface="GT Walsheim Pro Medium"/>
                <a:cs typeface="+mn-cs"/>
              </a:rPr>
              <a:t>Sledování stavu UV</a:t>
            </a:r>
          </a:p>
        </p:txBody>
      </p:sp>
      <p:sp>
        <p:nvSpPr>
          <p:cNvPr id="68" name="TextBox 67">
            <a:extLst>
              <a:ext uri="{FF2B5EF4-FFF2-40B4-BE49-F238E27FC236}">
                <a16:creationId xmlns:a16="http://schemas.microsoft.com/office/drawing/2014/main" id="{D81673C6-9201-49D9-F2EB-24172E9A06B0}"/>
              </a:ext>
            </a:extLst>
          </p:cNvPr>
          <p:cNvSpPr txBox="1"/>
          <p:nvPr/>
        </p:nvSpPr>
        <p:spPr>
          <a:xfrm>
            <a:off x="5095720" y="6439499"/>
            <a:ext cx="2796363" cy="276999"/>
          </a:xfrm>
          <a:prstGeom prst="rect">
            <a:avLst/>
          </a:prstGeom>
          <a:noFill/>
        </p:spPr>
        <p:txBody>
          <a:bodyPr wrap="square" lIns="91440" tIns="45720" rIns="91440" bIns="45720" rtlCol="0" anchor="t">
            <a:spAutoFit/>
          </a:bodyPr>
          <a:lstStyle/>
          <a:p>
            <a:pPr marR="4445">
              <a:defRPr/>
            </a:pPr>
            <a:r>
              <a:rPr lang="cs-CZ" sz="1200" dirty="0">
                <a:solidFill>
                  <a:prstClr val="white"/>
                </a:solidFill>
                <a:latin typeface="GT Walsheim Pro Light" panose="00000400000000000000" pitchFamily="50" charset="0"/>
              </a:rPr>
              <a:t>Přímé monitorování stavu UV-C LED </a:t>
            </a:r>
          </a:p>
        </p:txBody>
      </p:sp>
      <p:sp>
        <p:nvSpPr>
          <p:cNvPr id="70" name="TextBox 69">
            <a:extLst>
              <a:ext uri="{FF2B5EF4-FFF2-40B4-BE49-F238E27FC236}">
                <a16:creationId xmlns:a16="http://schemas.microsoft.com/office/drawing/2014/main" id="{BD8CB96E-1B90-03F8-77F3-7B9A0407E491}"/>
              </a:ext>
            </a:extLst>
          </p:cNvPr>
          <p:cNvSpPr txBox="1"/>
          <p:nvPr/>
        </p:nvSpPr>
        <p:spPr>
          <a:xfrm>
            <a:off x="8577397" y="5933984"/>
            <a:ext cx="3243815" cy="276999"/>
          </a:xfrm>
          <a:prstGeom prst="rect">
            <a:avLst/>
          </a:prstGeom>
          <a:noFill/>
        </p:spPr>
        <p:txBody>
          <a:bodyPr wrap="square" lIns="91440" tIns="45720" rIns="91440" bIns="45720" rtlCol="0" anchor="t">
            <a:spAutoFit/>
          </a:bodyPr>
          <a:lstStyle/>
          <a:p>
            <a:pPr>
              <a:defRPr/>
            </a:pPr>
            <a:r>
              <a:rPr kumimoji="0" lang="cs-CZ" sz="1200" b="0" i="0" u="none" strike="noStrike" cap="none" normalizeH="0" noProof="0" dirty="0">
                <a:ln>
                  <a:noFill/>
                </a:ln>
                <a:solidFill>
                  <a:prstClr val="white"/>
                </a:solidFill>
                <a:effectLst/>
                <a:uLnTx/>
                <a:uFillTx/>
                <a:latin typeface="GT Walsheim Pro Light" panose="00000400000000000000" pitchFamily="2" charset="0"/>
              </a:rPr>
              <a:t>Starší </a:t>
            </a:r>
            <a:r>
              <a:rPr lang="cs-CZ" sz="1200" dirty="0">
                <a:solidFill>
                  <a:prstClr val="white"/>
                </a:solidFill>
                <a:latin typeface="GT Walsheim Pro Light" panose="00000400000000000000" pitchFamily="2" charset="0"/>
              </a:rPr>
              <a:t>technologie + nestandardní</a:t>
            </a:r>
            <a:r>
              <a:rPr kumimoji="0" lang="cs-CZ" sz="1200" b="0" i="0" u="none" strike="noStrike" cap="none" normalizeH="0" noProof="0" dirty="0">
                <a:ln>
                  <a:noFill/>
                </a:ln>
                <a:solidFill>
                  <a:prstClr val="white"/>
                </a:solidFill>
                <a:effectLst/>
                <a:uLnTx/>
                <a:uFillTx/>
                <a:latin typeface="GT Walsheim Pro Light" panose="00000400000000000000" pitchFamily="2" charset="0"/>
              </a:rPr>
              <a:t> aplikace</a:t>
            </a:r>
          </a:p>
        </p:txBody>
      </p:sp>
      <p:sp>
        <p:nvSpPr>
          <p:cNvPr id="72" name="TextBox 71">
            <a:extLst>
              <a:ext uri="{FF2B5EF4-FFF2-40B4-BE49-F238E27FC236}">
                <a16:creationId xmlns:a16="http://schemas.microsoft.com/office/drawing/2014/main" id="{5B598376-6A6E-776C-1039-71B816FCD82B}"/>
              </a:ext>
            </a:extLst>
          </p:cNvPr>
          <p:cNvSpPr txBox="1"/>
          <p:nvPr/>
        </p:nvSpPr>
        <p:spPr>
          <a:xfrm>
            <a:off x="8577397" y="6442614"/>
            <a:ext cx="3473403" cy="27699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cs-CZ" sz="1200" b="0" i="0" u="none" strike="noStrike" cap="none" normalizeH="0" noProof="0">
                <a:ln>
                  <a:noFill/>
                </a:ln>
                <a:solidFill>
                  <a:prstClr val="white"/>
                </a:solidFill>
                <a:effectLst/>
                <a:uLnTx/>
                <a:uFillTx/>
                <a:latin typeface="GT Walsheim Pro Light" panose="00000400000000000000" pitchFamily="2" charset="0"/>
              </a:rPr>
              <a:t>Optický snímač rozpoznává provoz UV lampy</a:t>
            </a:r>
          </a:p>
        </p:txBody>
      </p:sp>
      <p:cxnSp>
        <p:nvCxnSpPr>
          <p:cNvPr id="2" name="Straight Connector 1">
            <a:extLst>
              <a:ext uri="{FF2B5EF4-FFF2-40B4-BE49-F238E27FC236}">
                <a16:creationId xmlns:a16="http://schemas.microsoft.com/office/drawing/2014/main" id="{2CF3E20D-83E6-8784-8D2C-923CFE6EB2EC}"/>
              </a:ext>
            </a:extLst>
          </p:cNvPr>
          <p:cNvCxnSpPr>
            <a:cxnSpLocks/>
          </p:cNvCxnSpPr>
          <p:nvPr/>
        </p:nvCxnSpPr>
        <p:spPr>
          <a:xfrm>
            <a:off x="815642" y="4903170"/>
            <a:ext cx="10611293" cy="0"/>
          </a:xfrm>
          <a:prstGeom prst="line">
            <a:avLst/>
          </a:prstGeom>
          <a:ln>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cxnSp>
        <p:nvCxnSpPr>
          <p:cNvPr id="4" name="Straight Connector 3">
            <a:extLst>
              <a:ext uri="{FF2B5EF4-FFF2-40B4-BE49-F238E27FC236}">
                <a16:creationId xmlns:a16="http://schemas.microsoft.com/office/drawing/2014/main" id="{673042C6-6AB6-840E-E65B-1A956CB9D4BF}"/>
              </a:ext>
            </a:extLst>
          </p:cNvPr>
          <p:cNvCxnSpPr>
            <a:cxnSpLocks/>
          </p:cNvCxnSpPr>
          <p:nvPr/>
        </p:nvCxnSpPr>
        <p:spPr>
          <a:xfrm>
            <a:off x="828557" y="5326308"/>
            <a:ext cx="10611293" cy="0"/>
          </a:xfrm>
          <a:prstGeom prst="line">
            <a:avLst/>
          </a:prstGeom>
          <a:ln>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06BCF33E-72F8-ED11-B6A8-0EB5F7444B5F}"/>
              </a:ext>
            </a:extLst>
          </p:cNvPr>
          <p:cNvCxnSpPr>
            <a:cxnSpLocks/>
          </p:cNvCxnSpPr>
          <p:nvPr/>
        </p:nvCxnSpPr>
        <p:spPr>
          <a:xfrm>
            <a:off x="828556" y="5761385"/>
            <a:ext cx="10611293" cy="0"/>
          </a:xfrm>
          <a:prstGeom prst="line">
            <a:avLst/>
          </a:prstGeom>
          <a:ln>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7F8196DA-274D-DDD2-293E-9E30D2EF6C62}"/>
              </a:ext>
            </a:extLst>
          </p:cNvPr>
          <p:cNvCxnSpPr>
            <a:cxnSpLocks/>
          </p:cNvCxnSpPr>
          <p:nvPr/>
        </p:nvCxnSpPr>
        <p:spPr>
          <a:xfrm>
            <a:off x="864275" y="6374255"/>
            <a:ext cx="10611293" cy="0"/>
          </a:xfrm>
          <a:prstGeom prst="line">
            <a:avLst/>
          </a:prstGeom>
          <a:ln>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
        <p:nvSpPr>
          <p:cNvPr id="15" name="TextBox 9">
            <a:extLst>
              <a:ext uri="{FF2B5EF4-FFF2-40B4-BE49-F238E27FC236}">
                <a16:creationId xmlns:a16="http://schemas.microsoft.com/office/drawing/2014/main" id="{99639309-30DA-9EE4-F163-50296C05BD92}"/>
              </a:ext>
            </a:extLst>
          </p:cNvPr>
          <p:cNvSpPr txBox="1"/>
          <p:nvPr/>
        </p:nvSpPr>
        <p:spPr>
          <a:xfrm>
            <a:off x="5135116" y="1780064"/>
            <a:ext cx="2495529" cy="646331"/>
          </a:xfrm>
          <a:prstGeom prst="rect">
            <a:avLst/>
          </a:prstGeom>
          <a:noFill/>
        </p:spPr>
        <p:txBody>
          <a:bodyPr wrap="square" lIns="91440" tIns="45720" rIns="91440" bIns="45720"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cs-CZ" i="0" u="none" strike="noStrike" cap="none" normalizeH="0" noProof="0" dirty="0">
                <a:ln>
                  <a:noFill/>
                </a:ln>
                <a:solidFill>
                  <a:srgbClr val="00A7E1"/>
                </a:solidFill>
                <a:effectLst/>
                <a:uLnTx/>
                <a:uFillTx/>
                <a:latin typeface="GT Walsheim Pro Medium" panose="00000600000000000000" pitchFamily="2" charset="0"/>
              </a:rPr>
              <a:t>Nové </a:t>
            </a:r>
            <a:r>
              <a:rPr kumimoji="0" lang="cs-CZ" i="0" u="none" strike="noStrike" cap="none" normalizeH="0" noProof="0" dirty="0" err="1">
                <a:ln>
                  <a:noFill/>
                </a:ln>
                <a:solidFill>
                  <a:srgbClr val="00A7E1"/>
                </a:solidFill>
                <a:effectLst/>
                <a:uLnTx/>
                <a:uFillTx/>
                <a:latin typeface="GT Walsheim Pro Medium" panose="00000600000000000000" pitchFamily="2" charset="0"/>
              </a:rPr>
              <a:t>eSpring</a:t>
            </a:r>
            <a:r>
              <a:rPr kumimoji="0" lang="cs-CZ" i="0" u="none" strike="noStrike" cap="none" normalizeH="0" noProof="0" dirty="0">
                <a:ln>
                  <a:noFill/>
                </a:ln>
                <a:solidFill>
                  <a:srgbClr val="00A7E1"/>
                </a:solidFill>
                <a:effectLst/>
                <a:uLnTx/>
                <a:uFillTx/>
                <a:latin typeface="GT Walsheim Pro Medium" panose="00000600000000000000" pitchFamily="2" charset="0"/>
              </a:rPr>
              <a:t> Zařízení na úpravu pitné vody</a:t>
            </a:r>
          </a:p>
        </p:txBody>
      </p:sp>
      <p:sp>
        <p:nvSpPr>
          <p:cNvPr id="17" name="TextBox 10">
            <a:extLst>
              <a:ext uri="{FF2B5EF4-FFF2-40B4-BE49-F238E27FC236}">
                <a16:creationId xmlns:a16="http://schemas.microsoft.com/office/drawing/2014/main" id="{C09638C9-9CF6-00AE-E6D8-D65C35569182}"/>
              </a:ext>
            </a:extLst>
          </p:cNvPr>
          <p:cNvSpPr txBox="1"/>
          <p:nvPr/>
        </p:nvSpPr>
        <p:spPr>
          <a:xfrm>
            <a:off x="8492146" y="1802591"/>
            <a:ext cx="2965252" cy="646331"/>
          </a:xfrm>
          <a:prstGeom prst="rect">
            <a:avLst/>
          </a:prstGeom>
          <a:noFill/>
        </p:spPr>
        <p:txBody>
          <a:bodyPr wrap="square" lIns="91440" tIns="45720" rIns="91440" bIns="45720"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cs-CZ" i="0" u="none" strike="noStrike" cap="none" normalizeH="0" noProof="0">
                <a:ln>
                  <a:noFill/>
                </a:ln>
                <a:solidFill>
                  <a:srgbClr val="00A7E1"/>
                </a:solidFill>
                <a:effectLst/>
                <a:uLnTx/>
                <a:uFillTx/>
                <a:latin typeface="GT Walsheim Pro Medium" panose="00000600000000000000" pitchFamily="2" charset="0"/>
              </a:rPr>
              <a:t>Současné eSpring Zařízení na úpravu pitné vody</a:t>
            </a:r>
          </a:p>
        </p:txBody>
      </p:sp>
      <p:pic>
        <p:nvPicPr>
          <p:cNvPr id="18" name="Picture 39" descr="A white device with a touch screen&#10;&#10;Description automatically generated">
            <a:extLst>
              <a:ext uri="{FF2B5EF4-FFF2-40B4-BE49-F238E27FC236}">
                <a16:creationId xmlns:a16="http://schemas.microsoft.com/office/drawing/2014/main" id="{EBA24A95-B09C-89E3-FC41-0F0B6756679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971823" y="-130970"/>
            <a:ext cx="1878999" cy="1922843"/>
          </a:xfrm>
          <a:prstGeom prst="rect">
            <a:avLst/>
          </a:prstGeom>
        </p:spPr>
      </p:pic>
      <p:pic>
        <p:nvPicPr>
          <p:cNvPr id="19" name="Picture 40" descr="A white box with buttons&#10;&#10;Description automatically generated">
            <a:extLst>
              <a:ext uri="{FF2B5EF4-FFF2-40B4-BE49-F238E27FC236}">
                <a16:creationId xmlns:a16="http://schemas.microsoft.com/office/drawing/2014/main" id="{2B2F47A3-2CEE-B279-B921-EE7F361C8684}"/>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797143" y="49043"/>
            <a:ext cx="1476857" cy="1719110"/>
          </a:xfrm>
          <a:prstGeom prst="rect">
            <a:avLst/>
          </a:prstGeom>
        </p:spPr>
      </p:pic>
      <p:sp>
        <p:nvSpPr>
          <p:cNvPr id="21" name="TextBox 8">
            <a:extLst>
              <a:ext uri="{FF2B5EF4-FFF2-40B4-BE49-F238E27FC236}">
                <a16:creationId xmlns:a16="http://schemas.microsoft.com/office/drawing/2014/main" id="{4ACFB496-3A5F-4947-C580-90C040C9DD41}"/>
              </a:ext>
            </a:extLst>
          </p:cNvPr>
          <p:cNvSpPr txBox="1"/>
          <p:nvPr/>
        </p:nvSpPr>
        <p:spPr>
          <a:xfrm>
            <a:off x="790354" y="1931824"/>
            <a:ext cx="3551814" cy="369332"/>
          </a:xfrm>
          <a:prstGeom prst="rect">
            <a:avLst/>
          </a:prstGeom>
          <a:noFill/>
        </p:spPr>
        <p:txBody>
          <a:bodyPr wrap="square" lIns="91440" tIns="45720" rIns="91440" bIns="45720"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cs-CZ" i="0" u="none" strike="noStrike" cap="none" normalizeH="0" noProof="0">
                <a:ln>
                  <a:noFill/>
                </a:ln>
                <a:solidFill>
                  <a:srgbClr val="00A7E1"/>
                </a:solidFill>
                <a:effectLst/>
                <a:uLnTx/>
                <a:uFillTx/>
                <a:latin typeface="GT Walsheim Pro Medium"/>
              </a:rPr>
              <a:t>Rozdíl uvidíte sami!</a:t>
            </a:r>
          </a:p>
        </p:txBody>
      </p:sp>
      <p:sp>
        <p:nvSpPr>
          <p:cNvPr id="23" name="TextBox 69">
            <a:extLst>
              <a:ext uri="{FF2B5EF4-FFF2-40B4-BE49-F238E27FC236}">
                <a16:creationId xmlns:a16="http://schemas.microsoft.com/office/drawing/2014/main" id="{F49324E0-5330-FAFA-873B-5733BAA11622}"/>
              </a:ext>
            </a:extLst>
          </p:cNvPr>
          <p:cNvSpPr txBox="1"/>
          <p:nvPr/>
        </p:nvSpPr>
        <p:spPr>
          <a:xfrm>
            <a:off x="5095720" y="5857039"/>
            <a:ext cx="3243815" cy="461665"/>
          </a:xfrm>
          <a:prstGeom prst="rect">
            <a:avLst/>
          </a:prstGeom>
          <a:noFill/>
        </p:spPr>
        <p:txBody>
          <a:bodyPr wrap="square" lIns="91440" tIns="45720" rIns="91440" bIns="45720" rtlCol="0" anchor="t">
            <a:spAutoFit/>
          </a:bodyPr>
          <a:lstStyle/>
          <a:p>
            <a:pPr>
              <a:defRPr/>
            </a:pPr>
            <a:r>
              <a:rPr kumimoji="0" lang="cs-CZ" sz="1200" b="0" i="0" u="none" strike="noStrike" cap="none" normalizeH="0" noProof="0" dirty="0">
                <a:ln>
                  <a:noFill/>
                </a:ln>
                <a:solidFill>
                  <a:prstClr val="white"/>
                </a:solidFill>
                <a:effectLst/>
                <a:uLnTx/>
                <a:uFillTx/>
                <a:latin typeface="GT Walsheim Pro Light" panose="00000400000000000000" pitchFamily="2" charset="0"/>
              </a:rPr>
              <a:t>Nejnovější </a:t>
            </a:r>
            <a:r>
              <a:rPr lang="cs-CZ" sz="1200" dirty="0">
                <a:solidFill>
                  <a:prstClr val="white"/>
                </a:solidFill>
                <a:latin typeface="GT Walsheim Pro Light" panose="00000400000000000000" pitchFamily="2" charset="0"/>
              </a:rPr>
              <a:t>technologie + optimalizovaná</a:t>
            </a:r>
            <a:r>
              <a:rPr kumimoji="0" lang="cs-CZ" sz="1200" b="0" i="0" u="none" strike="noStrike" cap="none" normalizeH="0" noProof="0" dirty="0">
                <a:ln>
                  <a:noFill/>
                </a:ln>
                <a:solidFill>
                  <a:prstClr val="white"/>
                </a:solidFill>
                <a:effectLst/>
                <a:uLnTx/>
                <a:uFillTx/>
                <a:latin typeface="GT Walsheim Pro Light" panose="00000400000000000000" pitchFamily="2" charset="0"/>
              </a:rPr>
              <a:t> pozice (zabraňuje problémům s RFID)</a:t>
            </a:r>
          </a:p>
        </p:txBody>
      </p:sp>
    </p:spTree>
    <p:extLst>
      <p:ext uri="{BB962C8B-B14F-4D97-AF65-F5344CB8AC3E}">
        <p14:creationId xmlns:p14="http://schemas.microsoft.com/office/powerpoint/2010/main" val="63848589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586A61C-45C3-5C10-B80A-75F8353BC170}"/>
            </a:ext>
          </a:extLst>
        </p:cNvPr>
        <p:cNvGrpSpPr/>
        <p:nvPr/>
      </p:nvGrpSpPr>
      <p:grpSpPr>
        <a:xfrm>
          <a:off x="0" y="0"/>
          <a:ext cx="0" cy="0"/>
          <a:chOff x="0" y="0"/>
          <a:chExt cx="0" cy="0"/>
        </a:xfrm>
      </p:grpSpPr>
      <p:pic>
        <p:nvPicPr>
          <p:cNvPr id="5" name="Picture 4" descr="A blue sky with clouds&#10;&#10;Description automatically generated">
            <a:extLst>
              <a:ext uri="{FF2B5EF4-FFF2-40B4-BE49-F238E27FC236}">
                <a16:creationId xmlns:a16="http://schemas.microsoft.com/office/drawing/2014/main" id="{22542274-B02A-746E-37E0-2BF185027107}"/>
              </a:ext>
            </a:extLst>
          </p:cNvPr>
          <p:cNvPicPr>
            <a:picLocks noGrp="1" noRot="1" noChangeAspect="1" noMove="1" noResize="1" noEditPoints="1" noAdjustHandles="1" noChangeArrowheads="1" noChangeShapeType="1" noCrop="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6" name="TextBox 5">
            <a:extLst>
              <a:ext uri="{FF2B5EF4-FFF2-40B4-BE49-F238E27FC236}">
                <a16:creationId xmlns:a16="http://schemas.microsoft.com/office/drawing/2014/main" id="{411276BD-DB0C-0627-F2AB-8BA2F14D3364}"/>
              </a:ext>
            </a:extLst>
          </p:cNvPr>
          <p:cNvSpPr txBox="1"/>
          <p:nvPr/>
        </p:nvSpPr>
        <p:spPr>
          <a:xfrm>
            <a:off x="790353" y="334427"/>
            <a:ext cx="4752753" cy="1015663"/>
          </a:xfrm>
          <a:prstGeom prst="rect">
            <a:avLst/>
          </a:prstGeom>
          <a:noFill/>
        </p:spPr>
        <p:txBody>
          <a:bodyPr wrap="square" lIns="91440" tIns="45720" rIns="91440" bIns="45720" rtlCol="0" anchor="t">
            <a:spAutoFit/>
          </a:bodyPr>
          <a:lstStyle/>
          <a:p>
            <a:pPr marR="0" lvl="0" indent="0" fontAlgn="auto">
              <a:lnSpc>
                <a:spcPct val="100000"/>
              </a:lnSpc>
              <a:spcBef>
                <a:spcPts val="0"/>
              </a:spcBef>
              <a:spcAft>
                <a:spcPts val="0"/>
              </a:spcAft>
              <a:buClrTx/>
              <a:buSzTx/>
              <a:buFontTx/>
              <a:buNone/>
              <a:tabLst/>
              <a:defRPr/>
            </a:pPr>
            <a:r>
              <a:rPr lang="cs-CZ" sz="3000" b="1" dirty="0">
                <a:solidFill>
                  <a:prstClr val="white"/>
                </a:solidFill>
                <a:latin typeface="Arial"/>
                <a:cs typeface="Arial"/>
              </a:rPr>
              <a:t>Nové </a:t>
            </a:r>
            <a:r>
              <a:rPr lang="cs-CZ" sz="3000" b="1" dirty="0" err="1">
                <a:solidFill>
                  <a:prstClr val="white"/>
                </a:solidFill>
                <a:latin typeface="Arial"/>
                <a:cs typeface="Arial"/>
              </a:rPr>
              <a:t>eSpring</a:t>
            </a:r>
            <a:r>
              <a:rPr lang="cs-CZ" sz="3000" b="1" baseline="30000" dirty="0" err="1">
                <a:solidFill>
                  <a:prstClr val="white"/>
                </a:solidFill>
                <a:latin typeface="Arial"/>
                <a:cs typeface="Arial"/>
              </a:rPr>
              <a:t>TM</a:t>
            </a:r>
            <a:r>
              <a:rPr lang="cs-CZ" sz="3000" b="1" dirty="0">
                <a:solidFill>
                  <a:prstClr val="white"/>
                </a:solidFill>
                <a:latin typeface="Arial"/>
                <a:cs typeface="Arial"/>
              </a:rPr>
              <a:t> Zařízení na úpravu pitné vody</a:t>
            </a:r>
          </a:p>
        </p:txBody>
      </p:sp>
      <p:sp>
        <p:nvSpPr>
          <p:cNvPr id="7" name="TextBox 6">
            <a:extLst>
              <a:ext uri="{FF2B5EF4-FFF2-40B4-BE49-F238E27FC236}">
                <a16:creationId xmlns:a16="http://schemas.microsoft.com/office/drawing/2014/main" id="{0C3E5CF9-9338-C125-A6DC-63E53181EA0B}"/>
              </a:ext>
            </a:extLst>
          </p:cNvPr>
          <p:cNvSpPr txBox="1"/>
          <p:nvPr/>
        </p:nvSpPr>
        <p:spPr>
          <a:xfrm>
            <a:off x="790353" y="1411645"/>
            <a:ext cx="2519916"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cs-CZ" sz="1800" b="0" i="0" u="none" strike="noStrike" cap="none" normalizeH="0" baseline="0" noProof="0">
                <a:ln>
                  <a:noFill/>
                </a:ln>
                <a:solidFill>
                  <a:prstClr val="white"/>
                </a:solidFill>
                <a:effectLst/>
                <a:uLnTx/>
                <a:uFillTx/>
                <a:latin typeface="GT Walsheim Pro Medium" panose="00000600000000000000" pitchFamily="2" charset="0"/>
                <a:ea typeface="GT Walsheim Pro Medium"/>
                <a:cs typeface="+mn-cs"/>
              </a:rPr>
              <a:t>Jednoznačně lepší</a:t>
            </a:r>
          </a:p>
        </p:txBody>
      </p:sp>
      <p:sp>
        <p:nvSpPr>
          <p:cNvPr id="14" name="TextBox 13">
            <a:extLst>
              <a:ext uri="{FF2B5EF4-FFF2-40B4-BE49-F238E27FC236}">
                <a16:creationId xmlns:a16="http://schemas.microsoft.com/office/drawing/2014/main" id="{5E8557AC-A490-CD89-EDF8-4EFFDAE41AE4}"/>
              </a:ext>
            </a:extLst>
          </p:cNvPr>
          <p:cNvSpPr txBox="1"/>
          <p:nvPr/>
        </p:nvSpPr>
        <p:spPr>
          <a:xfrm>
            <a:off x="765541" y="4132084"/>
            <a:ext cx="3994995" cy="52322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cs-CZ" sz="1400" b="0" i="0" u="none" strike="noStrike" cap="none" normalizeH="0" noProof="0" dirty="0">
                <a:ln>
                  <a:noFill/>
                </a:ln>
                <a:solidFill>
                  <a:srgbClr val="C6E1F4"/>
                </a:solidFill>
                <a:effectLst/>
                <a:uLnTx/>
                <a:uFillTx/>
                <a:latin typeface="GT Walsheim Pro Medium" panose="00000600000000000000" pitchFamily="2" charset="0"/>
                <a:ea typeface="GT Walsheim Pro Medium"/>
                <a:cs typeface="+mn-cs"/>
              </a:rPr>
              <a:t>Celkově informací o dopadech znečišťujících látek na zdraví</a:t>
            </a:r>
          </a:p>
        </p:txBody>
      </p:sp>
      <p:sp>
        <p:nvSpPr>
          <p:cNvPr id="16" name="TextBox 15">
            <a:extLst>
              <a:ext uri="{FF2B5EF4-FFF2-40B4-BE49-F238E27FC236}">
                <a16:creationId xmlns:a16="http://schemas.microsoft.com/office/drawing/2014/main" id="{75EFA540-0CDF-63F9-4E91-9C6D7DE8D0E6}"/>
              </a:ext>
            </a:extLst>
          </p:cNvPr>
          <p:cNvSpPr txBox="1"/>
          <p:nvPr/>
        </p:nvSpPr>
        <p:spPr>
          <a:xfrm>
            <a:off x="765541" y="5647536"/>
            <a:ext cx="2796363" cy="307777"/>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cs-CZ" sz="1400" b="0" i="0" u="none" strike="noStrike" cap="none" normalizeH="0" noProof="0" dirty="0">
                <a:ln>
                  <a:noFill/>
                </a:ln>
                <a:solidFill>
                  <a:srgbClr val="C6E1F4"/>
                </a:solidFill>
                <a:effectLst/>
                <a:uLnTx/>
                <a:uFillTx/>
                <a:latin typeface="GT Walsheim Pro Medium" panose="00000600000000000000" pitchFamily="2" charset="0"/>
                <a:ea typeface="GT Walsheim Pro Medium"/>
                <a:cs typeface="+mn-cs"/>
              </a:rPr>
              <a:t> UV záření</a:t>
            </a:r>
          </a:p>
        </p:txBody>
      </p:sp>
      <p:cxnSp>
        <p:nvCxnSpPr>
          <p:cNvPr id="23" name="Straight Connector 22">
            <a:extLst>
              <a:ext uri="{FF2B5EF4-FFF2-40B4-BE49-F238E27FC236}">
                <a16:creationId xmlns:a16="http://schemas.microsoft.com/office/drawing/2014/main" id="{A5B58C61-E754-1CB8-6EC9-86AC5AF87E13}"/>
              </a:ext>
            </a:extLst>
          </p:cNvPr>
          <p:cNvCxnSpPr>
            <a:cxnSpLocks/>
          </p:cNvCxnSpPr>
          <p:nvPr/>
        </p:nvCxnSpPr>
        <p:spPr>
          <a:xfrm>
            <a:off x="893135" y="4029411"/>
            <a:ext cx="10611293" cy="0"/>
          </a:xfrm>
          <a:prstGeom prst="line">
            <a:avLst/>
          </a:prstGeom>
          <a:ln>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169ACF30-1E39-F661-9153-D523FC68764B}"/>
              </a:ext>
            </a:extLst>
          </p:cNvPr>
          <p:cNvCxnSpPr>
            <a:cxnSpLocks/>
          </p:cNvCxnSpPr>
          <p:nvPr/>
        </p:nvCxnSpPr>
        <p:spPr>
          <a:xfrm>
            <a:off x="893135" y="4749925"/>
            <a:ext cx="10611293" cy="0"/>
          </a:xfrm>
          <a:prstGeom prst="line">
            <a:avLst/>
          </a:prstGeom>
          <a:ln>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
        <p:nvSpPr>
          <p:cNvPr id="31" name="TextBox 30">
            <a:extLst>
              <a:ext uri="{FF2B5EF4-FFF2-40B4-BE49-F238E27FC236}">
                <a16:creationId xmlns:a16="http://schemas.microsoft.com/office/drawing/2014/main" id="{447AA39D-7ECA-FA5B-B067-E14187C1C724}"/>
              </a:ext>
            </a:extLst>
          </p:cNvPr>
          <p:cNvSpPr txBox="1"/>
          <p:nvPr/>
        </p:nvSpPr>
        <p:spPr>
          <a:xfrm>
            <a:off x="5085979" y="4162862"/>
            <a:ext cx="2796363" cy="276999"/>
          </a:xfrm>
          <a:prstGeom prst="rect">
            <a:avLst/>
          </a:prstGeom>
          <a:noFill/>
        </p:spPr>
        <p:txBody>
          <a:bodyPr wrap="square" rtlCol="0">
            <a:spAutoFit/>
          </a:bodyPr>
          <a:lstStyle/>
          <a:p>
            <a:pPr marL="0" marR="5060" lvl="0" indent="0" algn="l" defTabSz="914400" rtl="0" eaLnBrk="1" fontAlgn="auto" latinLnBrk="0" hangingPunct="1">
              <a:lnSpc>
                <a:spcPct val="100000"/>
              </a:lnSpc>
              <a:spcBef>
                <a:spcPts val="0"/>
              </a:spcBef>
              <a:spcAft>
                <a:spcPts val="0"/>
              </a:spcAft>
              <a:buClrTx/>
              <a:buSzTx/>
              <a:buFontTx/>
              <a:buNone/>
              <a:tabLst/>
              <a:defRPr/>
            </a:pPr>
            <a:r>
              <a:rPr kumimoji="0" lang="cs-CZ" sz="1200" b="0" i="0" u="none" strike="noStrike" cap="none" normalizeH="0" noProof="0" dirty="0">
                <a:ln>
                  <a:noFill/>
                </a:ln>
                <a:solidFill>
                  <a:prstClr val="white"/>
                </a:solidFill>
                <a:effectLst/>
                <a:uLnTx/>
                <a:uFillTx/>
                <a:latin typeface="GT Walsheim Pro Light" panose="00000400000000000000" pitchFamily="2" charset="0"/>
                <a:ea typeface="GT Walsheim Pro Light"/>
                <a:cs typeface="+mn-cs"/>
              </a:rPr>
              <a:t>145+</a:t>
            </a:r>
          </a:p>
        </p:txBody>
      </p:sp>
      <p:sp>
        <p:nvSpPr>
          <p:cNvPr id="32" name="TextBox 31">
            <a:extLst>
              <a:ext uri="{FF2B5EF4-FFF2-40B4-BE49-F238E27FC236}">
                <a16:creationId xmlns:a16="http://schemas.microsoft.com/office/drawing/2014/main" id="{E99114C9-E4AE-5965-756F-6DBE21E50911}"/>
              </a:ext>
            </a:extLst>
          </p:cNvPr>
          <p:cNvSpPr txBox="1"/>
          <p:nvPr/>
        </p:nvSpPr>
        <p:spPr>
          <a:xfrm>
            <a:off x="8872972" y="4162862"/>
            <a:ext cx="2796363" cy="276999"/>
          </a:xfrm>
          <a:prstGeom prst="rect">
            <a:avLst/>
          </a:prstGeom>
          <a:noFill/>
        </p:spPr>
        <p:txBody>
          <a:bodyPr wrap="square" rtlCol="0">
            <a:spAutoFit/>
          </a:bodyPr>
          <a:lstStyle/>
          <a:p>
            <a:pPr marL="0" marR="5060" lvl="0" indent="0" algn="l" defTabSz="914400" rtl="0" eaLnBrk="1" fontAlgn="auto" latinLnBrk="0" hangingPunct="1">
              <a:lnSpc>
                <a:spcPct val="100000"/>
              </a:lnSpc>
              <a:spcBef>
                <a:spcPts val="0"/>
              </a:spcBef>
              <a:spcAft>
                <a:spcPts val="0"/>
              </a:spcAft>
              <a:buClrTx/>
              <a:buSzTx/>
              <a:buFontTx/>
              <a:buNone/>
              <a:tabLst/>
              <a:defRPr/>
            </a:pPr>
            <a:r>
              <a:rPr kumimoji="0" lang="cs-CZ" sz="1200" b="0" i="0" u="none" strike="noStrike" cap="none" normalizeH="0" noProof="0">
                <a:ln>
                  <a:noFill/>
                </a:ln>
                <a:solidFill>
                  <a:prstClr val="white"/>
                </a:solidFill>
                <a:effectLst/>
                <a:uLnTx/>
                <a:uFillTx/>
                <a:latin typeface="GT Walsheim Pro Light" panose="00000400000000000000" pitchFamily="2" charset="0"/>
                <a:ea typeface="GT Walsheim Pro Light"/>
                <a:cs typeface="+mn-cs"/>
              </a:rPr>
              <a:t>140+</a:t>
            </a:r>
          </a:p>
        </p:txBody>
      </p:sp>
      <p:cxnSp>
        <p:nvCxnSpPr>
          <p:cNvPr id="33" name="Straight Connector 32">
            <a:extLst>
              <a:ext uri="{FF2B5EF4-FFF2-40B4-BE49-F238E27FC236}">
                <a16:creationId xmlns:a16="http://schemas.microsoft.com/office/drawing/2014/main" id="{8C6D7A81-9800-6136-40A6-911429CB054A}"/>
              </a:ext>
            </a:extLst>
          </p:cNvPr>
          <p:cNvCxnSpPr>
            <a:cxnSpLocks/>
          </p:cNvCxnSpPr>
          <p:nvPr/>
        </p:nvCxnSpPr>
        <p:spPr>
          <a:xfrm>
            <a:off x="893135" y="5331659"/>
            <a:ext cx="10611293" cy="0"/>
          </a:xfrm>
          <a:prstGeom prst="line">
            <a:avLst/>
          </a:prstGeom>
          <a:ln>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
        <p:nvSpPr>
          <p:cNvPr id="37" name="TextBox 36">
            <a:extLst>
              <a:ext uri="{FF2B5EF4-FFF2-40B4-BE49-F238E27FC236}">
                <a16:creationId xmlns:a16="http://schemas.microsoft.com/office/drawing/2014/main" id="{859094AA-FD58-B5AF-1D4C-8B2229818313}"/>
              </a:ext>
            </a:extLst>
          </p:cNvPr>
          <p:cNvSpPr txBox="1"/>
          <p:nvPr/>
        </p:nvSpPr>
        <p:spPr>
          <a:xfrm>
            <a:off x="5083046" y="5447481"/>
            <a:ext cx="3619072" cy="1200329"/>
          </a:xfrm>
          <a:prstGeom prst="rect">
            <a:avLst/>
          </a:prstGeom>
          <a:noFill/>
        </p:spPr>
        <p:txBody>
          <a:bodyPr wrap="square" rtlCol="0">
            <a:spAutoFit/>
          </a:bodyPr>
          <a:lstStyle/>
          <a:p>
            <a:pPr marL="171450" marR="506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cs-CZ" sz="1200" b="0" i="0" u="none" strike="noStrike" cap="none" normalizeH="0" noProof="0" dirty="0">
                <a:ln>
                  <a:noFill/>
                </a:ln>
                <a:solidFill>
                  <a:prstClr val="white"/>
                </a:solidFill>
                <a:effectLst/>
                <a:uLnTx/>
                <a:uFillTx/>
                <a:latin typeface="GT Walsheim Pro Light" panose="00000400000000000000" pitchFamily="2" charset="0"/>
                <a:ea typeface="GT Walsheim Pro Light"/>
                <a:cs typeface="+mn-cs"/>
              </a:rPr>
              <a:t>Na bázi technologie UV-C LED</a:t>
            </a:r>
          </a:p>
          <a:p>
            <a:pPr marL="171450" marR="506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cs-CZ" sz="1200" b="0" i="0" u="none" strike="noStrike" cap="none" normalizeH="0" noProof="0" dirty="0">
                <a:ln>
                  <a:noFill/>
                </a:ln>
                <a:solidFill>
                  <a:prstClr val="white"/>
                </a:solidFill>
                <a:effectLst/>
                <a:uLnTx/>
                <a:uFillTx/>
                <a:latin typeface="GT Walsheim Pro Light" panose="00000400000000000000" pitchFamily="2" charset="0"/>
                <a:ea typeface="GT Walsheim Pro Light"/>
                <a:cs typeface="+mn-cs"/>
              </a:rPr>
              <a:t>Životnost až 10 let</a:t>
            </a:r>
          </a:p>
          <a:p>
            <a:pPr marL="171450" marR="506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cs-CZ" sz="1200" b="0" i="0" u="none" strike="noStrike" cap="none" normalizeH="0" noProof="0" dirty="0">
                <a:ln>
                  <a:noFill/>
                </a:ln>
                <a:solidFill>
                  <a:prstClr val="white"/>
                </a:solidFill>
                <a:effectLst/>
                <a:uLnTx/>
                <a:uFillTx/>
                <a:latin typeface="GT Walsheim Pro Light" panose="00000400000000000000" pitchFamily="2" charset="0"/>
                <a:ea typeface="GT Walsheim Pro Light"/>
                <a:cs typeface="+mn-cs"/>
              </a:rPr>
              <a:t>Společnost </a:t>
            </a:r>
            <a:r>
              <a:rPr kumimoji="0" lang="cs-CZ" sz="1200" b="0" i="0" u="none" strike="noStrike" cap="none" normalizeH="0" noProof="0" dirty="0" err="1">
                <a:ln>
                  <a:noFill/>
                </a:ln>
                <a:solidFill>
                  <a:prstClr val="white"/>
                </a:solidFill>
                <a:effectLst/>
                <a:uLnTx/>
                <a:uFillTx/>
                <a:latin typeface="GT Walsheim Pro Light" panose="00000400000000000000" pitchFamily="2" charset="0"/>
                <a:ea typeface="GT Walsheim Pro Light"/>
                <a:cs typeface="+mn-cs"/>
              </a:rPr>
              <a:t>Amway</a:t>
            </a:r>
            <a:r>
              <a:rPr kumimoji="0" lang="cs-CZ" sz="1200" b="0" i="0" u="none" strike="noStrike" cap="none" normalizeH="0" noProof="0" dirty="0">
                <a:ln>
                  <a:noFill/>
                </a:ln>
                <a:solidFill>
                  <a:prstClr val="white"/>
                </a:solidFill>
                <a:effectLst/>
                <a:uLnTx/>
                <a:uFillTx/>
                <a:latin typeface="GT Walsheim Pro Light" panose="00000400000000000000" pitchFamily="2" charset="0"/>
                <a:ea typeface="GT Walsheim Pro Light"/>
                <a:cs typeface="+mn-cs"/>
              </a:rPr>
              <a:t> jako první uvedla zařízení na úpravu pitné vody pomocí UV-C LED s certifikací NSF </a:t>
            </a:r>
            <a:r>
              <a:rPr kumimoji="0" lang="cs-CZ" sz="1200" b="0" i="0" u="none" strike="noStrike" cap="none" normalizeH="0" noProof="0" dirty="0" err="1">
                <a:ln>
                  <a:noFill/>
                </a:ln>
                <a:solidFill>
                  <a:prstClr val="white"/>
                </a:solidFill>
                <a:effectLst/>
                <a:uLnTx/>
                <a:uFillTx/>
                <a:latin typeface="GT Walsheim Pro Light" panose="00000400000000000000" pitchFamily="2" charset="0"/>
                <a:ea typeface="GT Walsheim Pro Light"/>
                <a:cs typeface="+mn-cs"/>
              </a:rPr>
              <a:t>Int’l</a:t>
            </a:r>
            <a:r>
              <a:rPr kumimoji="0" lang="cs-CZ" sz="1200" b="0" i="0" u="none" strike="noStrike" cap="none" normalizeH="0" noProof="0" dirty="0">
                <a:ln>
                  <a:noFill/>
                </a:ln>
                <a:solidFill>
                  <a:prstClr val="white"/>
                </a:solidFill>
                <a:effectLst/>
                <a:uLnTx/>
                <a:uFillTx/>
                <a:latin typeface="GT Walsheim Pro Light" panose="00000400000000000000" pitchFamily="2" charset="0"/>
                <a:ea typeface="GT Walsheim Pro Light"/>
                <a:cs typeface="+mn-cs"/>
              </a:rPr>
              <a:t>. podle normy 55 NSF/ANSI pro redukci mikrobů třídy B.</a:t>
            </a:r>
          </a:p>
        </p:txBody>
      </p:sp>
      <p:sp>
        <p:nvSpPr>
          <p:cNvPr id="38" name="TextBox 37">
            <a:extLst>
              <a:ext uri="{FF2B5EF4-FFF2-40B4-BE49-F238E27FC236}">
                <a16:creationId xmlns:a16="http://schemas.microsoft.com/office/drawing/2014/main" id="{745971BE-0BB7-DD36-E839-A3BDF006A869}"/>
              </a:ext>
            </a:extLst>
          </p:cNvPr>
          <p:cNvSpPr txBox="1"/>
          <p:nvPr/>
        </p:nvSpPr>
        <p:spPr>
          <a:xfrm>
            <a:off x="8928189" y="5601369"/>
            <a:ext cx="2796363" cy="461665"/>
          </a:xfrm>
          <a:prstGeom prst="rect">
            <a:avLst/>
          </a:prstGeom>
          <a:noFill/>
        </p:spPr>
        <p:txBody>
          <a:bodyPr wrap="square" rtlCol="0">
            <a:spAutoFit/>
          </a:bodyPr>
          <a:lstStyle/>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cs-CZ" sz="1200" b="0" i="0" u="none" strike="noStrike" cap="none" normalizeH="0" noProof="0">
                <a:ln>
                  <a:noFill/>
                </a:ln>
                <a:solidFill>
                  <a:prstClr val="white"/>
                </a:solidFill>
                <a:effectLst/>
                <a:uLnTx/>
                <a:uFillTx/>
                <a:latin typeface="GT Walsheim Pro Light" panose="00000400000000000000" pitchFamily="2" charset="0"/>
                <a:ea typeface="GT Walsheim Pro Light"/>
                <a:cs typeface="+mn-cs"/>
              </a:rPr>
              <a:t>Vydrží až 1 rok (průměrně)</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cs-CZ" sz="1200" b="0" i="0" u="none" strike="noStrike" cap="none" normalizeH="0" noProof="0">
                <a:ln>
                  <a:noFill/>
                </a:ln>
                <a:solidFill>
                  <a:prstClr val="white"/>
                </a:solidFill>
                <a:effectLst/>
                <a:uLnTx/>
                <a:uFillTx/>
                <a:latin typeface="GT Walsheim Pro Light" panose="00000400000000000000" pitchFamily="2" charset="0"/>
                <a:ea typeface="GT Walsheim Pro Light"/>
                <a:cs typeface="+mn-cs"/>
              </a:rPr>
              <a:t>Každoroční výměna UV lampy</a:t>
            </a:r>
          </a:p>
        </p:txBody>
      </p:sp>
      <p:pic>
        <p:nvPicPr>
          <p:cNvPr id="3" name="Picture 2" descr="A logo with a circle and a black background&#10;&#10;Description automatically generated">
            <a:extLst>
              <a:ext uri="{FF2B5EF4-FFF2-40B4-BE49-F238E27FC236}">
                <a16:creationId xmlns:a16="http://schemas.microsoft.com/office/drawing/2014/main" id="{4A47DA9C-6051-83B6-0D59-E550F4E7584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1378004" y="145665"/>
            <a:ext cx="720677" cy="790711"/>
          </a:xfrm>
          <a:prstGeom prst="rect">
            <a:avLst/>
          </a:prstGeom>
        </p:spPr>
      </p:pic>
      <p:sp>
        <p:nvSpPr>
          <p:cNvPr id="4" name="TextBox 9">
            <a:extLst>
              <a:ext uri="{FF2B5EF4-FFF2-40B4-BE49-F238E27FC236}">
                <a16:creationId xmlns:a16="http://schemas.microsoft.com/office/drawing/2014/main" id="{34D61B76-E5CA-9743-FCCB-69C437A785C2}"/>
              </a:ext>
            </a:extLst>
          </p:cNvPr>
          <p:cNvSpPr txBox="1"/>
          <p:nvPr/>
        </p:nvSpPr>
        <p:spPr>
          <a:xfrm>
            <a:off x="5161517" y="1780236"/>
            <a:ext cx="2796363" cy="646331"/>
          </a:xfrm>
          <a:prstGeom prst="rect">
            <a:avLst/>
          </a:prstGeom>
          <a:noFill/>
        </p:spPr>
        <p:txBody>
          <a:bodyPr wrap="square" lIns="91440" tIns="45720" rIns="91440" bIns="45720"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cs-CZ" i="0" u="none" strike="noStrike" cap="none" normalizeH="0" noProof="0" dirty="0">
                <a:ln>
                  <a:noFill/>
                </a:ln>
                <a:solidFill>
                  <a:srgbClr val="00A7E1"/>
                </a:solidFill>
                <a:effectLst/>
                <a:uLnTx/>
                <a:uFillTx/>
                <a:latin typeface="GT Walsheim Pro Medium" panose="00000600000000000000" pitchFamily="2" charset="0"/>
              </a:rPr>
              <a:t>Nové </a:t>
            </a:r>
            <a:r>
              <a:rPr kumimoji="0" lang="cs-CZ" i="0" u="none" strike="noStrike" cap="none" normalizeH="0" noProof="0" dirty="0" err="1">
                <a:ln>
                  <a:noFill/>
                </a:ln>
                <a:solidFill>
                  <a:srgbClr val="00A7E1"/>
                </a:solidFill>
                <a:effectLst/>
                <a:uLnTx/>
                <a:uFillTx/>
                <a:latin typeface="GT Walsheim Pro Medium" panose="00000600000000000000" pitchFamily="2" charset="0"/>
              </a:rPr>
              <a:t>eSpring</a:t>
            </a:r>
            <a:r>
              <a:rPr kumimoji="0" lang="cs-CZ" i="0" u="none" strike="noStrike" cap="none" normalizeH="0" noProof="0" dirty="0">
                <a:ln>
                  <a:noFill/>
                </a:ln>
                <a:solidFill>
                  <a:srgbClr val="00A7E1"/>
                </a:solidFill>
                <a:effectLst/>
                <a:uLnTx/>
                <a:uFillTx/>
                <a:latin typeface="GT Walsheim Pro Medium" panose="00000600000000000000" pitchFamily="2" charset="0"/>
              </a:rPr>
              <a:t> Zařízení na úpravu pitné vody</a:t>
            </a:r>
          </a:p>
        </p:txBody>
      </p:sp>
      <p:sp>
        <p:nvSpPr>
          <p:cNvPr id="8" name="TextBox 10">
            <a:extLst>
              <a:ext uri="{FF2B5EF4-FFF2-40B4-BE49-F238E27FC236}">
                <a16:creationId xmlns:a16="http://schemas.microsoft.com/office/drawing/2014/main" id="{401243DC-E932-35CE-7A80-A8ABA5E27FC5}"/>
              </a:ext>
            </a:extLst>
          </p:cNvPr>
          <p:cNvSpPr txBox="1"/>
          <p:nvPr/>
        </p:nvSpPr>
        <p:spPr>
          <a:xfrm>
            <a:off x="8707667" y="1778088"/>
            <a:ext cx="2965252" cy="646331"/>
          </a:xfrm>
          <a:prstGeom prst="rect">
            <a:avLst/>
          </a:prstGeom>
          <a:noFill/>
        </p:spPr>
        <p:txBody>
          <a:bodyPr wrap="square" lIns="91440" tIns="45720" rIns="91440" bIns="45720"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cs-CZ" i="0" u="none" strike="noStrike" cap="none" normalizeH="0" noProof="0">
                <a:ln>
                  <a:noFill/>
                </a:ln>
                <a:solidFill>
                  <a:srgbClr val="00A7E1"/>
                </a:solidFill>
                <a:effectLst/>
                <a:uLnTx/>
                <a:uFillTx/>
                <a:latin typeface="GT Walsheim Pro Medium" panose="00000600000000000000" pitchFamily="2" charset="0"/>
              </a:rPr>
              <a:t>Současné eSpring Zařízení na úpravu pitné vody</a:t>
            </a:r>
          </a:p>
        </p:txBody>
      </p:sp>
      <p:pic>
        <p:nvPicPr>
          <p:cNvPr id="21" name="Picture 39" descr="A white device with a touch screen&#10;&#10;Description automatically generated">
            <a:extLst>
              <a:ext uri="{FF2B5EF4-FFF2-40B4-BE49-F238E27FC236}">
                <a16:creationId xmlns:a16="http://schemas.microsoft.com/office/drawing/2014/main" id="{81322102-EECF-6456-B711-29520D91FB3B}"/>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932308" y="-143566"/>
            <a:ext cx="1878999" cy="1922843"/>
          </a:xfrm>
          <a:prstGeom prst="rect">
            <a:avLst/>
          </a:prstGeom>
        </p:spPr>
      </p:pic>
      <p:pic>
        <p:nvPicPr>
          <p:cNvPr id="25" name="Picture 40" descr="A white box with buttons&#10;&#10;Description automatically generated">
            <a:extLst>
              <a:ext uri="{FF2B5EF4-FFF2-40B4-BE49-F238E27FC236}">
                <a16:creationId xmlns:a16="http://schemas.microsoft.com/office/drawing/2014/main" id="{705792F4-A3B1-200A-2AE7-6938CB3DD686}"/>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598016" y="56808"/>
            <a:ext cx="1476857" cy="1719110"/>
          </a:xfrm>
          <a:prstGeom prst="rect">
            <a:avLst/>
          </a:prstGeom>
        </p:spPr>
      </p:pic>
      <p:sp>
        <p:nvSpPr>
          <p:cNvPr id="26" name="TextBox 8">
            <a:extLst>
              <a:ext uri="{FF2B5EF4-FFF2-40B4-BE49-F238E27FC236}">
                <a16:creationId xmlns:a16="http://schemas.microsoft.com/office/drawing/2014/main" id="{C18306A0-71C9-4B95-95B1-7456FA9C4CEE}"/>
              </a:ext>
            </a:extLst>
          </p:cNvPr>
          <p:cNvSpPr txBox="1"/>
          <p:nvPr/>
        </p:nvSpPr>
        <p:spPr>
          <a:xfrm>
            <a:off x="790354" y="1931824"/>
            <a:ext cx="3551814" cy="369332"/>
          </a:xfrm>
          <a:prstGeom prst="rect">
            <a:avLst/>
          </a:prstGeom>
          <a:noFill/>
        </p:spPr>
        <p:txBody>
          <a:bodyPr wrap="square" lIns="91440" tIns="45720" rIns="91440" bIns="45720"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cs-CZ" i="0" u="none" strike="noStrike" cap="none" normalizeH="0" noProof="0">
                <a:ln>
                  <a:noFill/>
                </a:ln>
                <a:solidFill>
                  <a:srgbClr val="00A7E1"/>
                </a:solidFill>
                <a:effectLst/>
                <a:uLnTx/>
                <a:uFillTx/>
                <a:latin typeface="GT Walsheim Pro Medium"/>
              </a:rPr>
              <a:t>Rozdíl uvidíte sami!</a:t>
            </a:r>
          </a:p>
        </p:txBody>
      </p:sp>
      <p:sp>
        <p:nvSpPr>
          <p:cNvPr id="9" name="TextBox 12">
            <a:extLst>
              <a:ext uri="{FF2B5EF4-FFF2-40B4-BE49-F238E27FC236}">
                <a16:creationId xmlns:a16="http://schemas.microsoft.com/office/drawing/2014/main" id="{EF929DE3-03DC-D9D2-DB2F-34379047A20A}"/>
              </a:ext>
            </a:extLst>
          </p:cNvPr>
          <p:cNvSpPr txBox="1"/>
          <p:nvPr/>
        </p:nvSpPr>
        <p:spPr>
          <a:xfrm>
            <a:off x="790353" y="4898656"/>
            <a:ext cx="2796363" cy="307777"/>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cs-CZ" sz="1400" b="0" i="0" u="none" strike="noStrike" cap="none" normalizeH="0" noProof="0" dirty="0">
                <a:ln>
                  <a:noFill/>
                </a:ln>
                <a:solidFill>
                  <a:srgbClr val="C6E1F4"/>
                </a:solidFill>
                <a:effectLst/>
                <a:uLnTx/>
                <a:uFillTx/>
                <a:latin typeface="GT Walsheim Pro Medium" panose="00000600000000000000" pitchFamily="2" charset="0"/>
                <a:ea typeface="GT Walsheim Pro Medium"/>
                <a:cs typeface="+mn-cs"/>
              </a:rPr>
              <a:t>Jmenovitá teplota vody</a:t>
            </a:r>
          </a:p>
        </p:txBody>
      </p:sp>
      <p:sp>
        <p:nvSpPr>
          <p:cNvPr id="48" name="TextBox 16">
            <a:extLst>
              <a:ext uri="{FF2B5EF4-FFF2-40B4-BE49-F238E27FC236}">
                <a16:creationId xmlns:a16="http://schemas.microsoft.com/office/drawing/2014/main" id="{082CC027-7C86-1345-F7A6-C3888B0F2912}"/>
              </a:ext>
            </a:extLst>
          </p:cNvPr>
          <p:cNvSpPr txBox="1"/>
          <p:nvPr/>
        </p:nvSpPr>
        <p:spPr>
          <a:xfrm>
            <a:off x="5085977" y="4894237"/>
            <a:ext cx="2796363" cy="276999"/>
          </a:xfrm>
          <a:prstGeom prst="rect">
            <a:avLst/>
          </a:prstGeom>
          <a:noFill/>
        </p:spPr>
        <p:txBody>
          <a:bodyPr wrap="square" rtlCol="0">
            <a:spAutoFit/>
          </a:bodyPr>
          <a:lstStyle/>
          <a:p>
            <a:pPr marL="0" marR="5060" lvl="0" indent="0" algn="l" defTabSz="914400" rtl="0" eaLnBrk="1" fontAlgn="auto" latinLnBrk="0" hangingPunct="1">
              <a:lnSpc>
                <a:spcPct val="100000"/>
              </a:lnSpc>
              <a:spcBef>
                <a:spcPts val="0"/>
              </a:spcBef>
              <a:spcAft>
                <a:spcPts val="0"/>
              </a:spcAft>
              <a:buClrTx/>
              <a:buSzTx/>
              <a:buFontTx/>
              <a:buNone/>
              <a:tabLst/>
              <a:defRPr/>
            </a:pPr>
            <a:r>
              <a:rPr kumimoji="0" lang="cs-CZ" sz="1200" b="0" i="0" u="none" strike="noStrike" cap="none" normalizeH="0" noProof="0" dirty="0">
                <a:ln>
                  <a:noFill/>
                </a:ln>
                <a:solidFill>
                  <a:prstClr val="white"/>
                </a:solidFill>
                <a:effectLst/>
                <a:uLnTx/>
                <a:uFillTx/>
                <a:latin typeface="GT Walsheim Pro Light" panose="00000400000000000000" pitchFamily="2" charset="0"/>
                <a:ea typeface="GT Walsheim Pro Light"/>
                <a:cs typeface="+mn-cs"/>
              </a:rPr>
              <a:t>4,4 °C–30 °C</a:t>
            </a:r>
          </a:p>
        </p:txBody>
      </p:sp>
      <p:sp>
        <p:nvSpPr>
          <p:cNvPr id="50" name="TextBox 17">
            <a:extLst>
              <a:ext uri="{FF2B5EF4-FFF2-40B4-BE49-F238E27FC236}">
                <a16:creationId xmlns:a16="http://schemas.microsoft.com/office/drawing/2014/main" id="{A20B616E-E7AB-1905-91B1-D070CCACF814}"/>
              </a:ext>
            </a:extLst>
          </p:cNvPr>
          <p:cNvSpPr txBox="1"/>
          <p:nvPr/>
        </p:nvSpPr>
        <p:spPr>
          <a:xfrm>
            <a:off x="8937333" y="4899203"/>
            <a:ext cx="2796363" cy="27699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cs-CZ" sz="1200" b="0" i="0" u="none" strike="noStrike" cap="none" normalizeH="0" noProof="0" dirty="0">
                <a:ln>
                  <a:noFill/>
                </a:ln>
                <a:solidFill>
                  <a:prstClr val="white"/>
                </a:solidFill>
                <a:effectLst/>
                <a:uLnTx/>
                <a:uFillTx/>
                <a:latin typeface="GT Walsheim Pro Light" panose="00000400000000000000" pitchFamily="2" charset="0"/>
                <a:ea typeface="GT Walsheim Pro Light"/>
                <a:cs typeface="+mn-cs"/>
              </a:rPr>
              <a:t>4,4 °C–30 °C</a:t>
            </a:r>
          </a:p>
        </p:txBody>
      </p:sp>
      <p:sp>
        <p:nvSpPr>
          <p:cNvPr id="10" name="TextBox 9">
            <a:extLst>
              <a:ext uri="{FF2B5EF4-FFF2-40B4-BE49-F238E27FC236}">
                <a16:creationId xmlns:a16="http://schemas.microsoft.com/office/drawing/2014/main" id="{EA6BD4B0-D20A-271B-3CA1-5F917C6502F7}"/>
              </a:ext>
            </a:extLst>
          </p:cNvPr>
          <p:cNvSpPr txBox="1"/>
          <p:nvPr/>
        </p:nvSpPr>
        <p:spPr>
          <a:xfrm>
            <a:off x="787477" y="3087497"/>
            <a:ext cx="3296093" cy="523220"/>
          </a:xfrm>
          <a:prstGeom prst="rect">
            <a:avLst/>
          </a:prstGeom>
          <a:noFill/>
        </p:spPr>
        <p:txBody>
          <a:bodyPr wrap="square" lIns="91440" tIns="45720" rIns="91440" bIns="45720"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cs-CZ" sz="1400" b="0" i="0" u="none" strike="noStrike" cap="none" normalizeH="0" noProof="0" dirty="0">
                <a:ln>
                  <a:noFill/>
                </a:ln>
                <a:solidFill>
                  <a:srgbClr val="C6E1F4"/>
                </a:solidFill>
                <a:effectLst/>
                <a:uLnTx/>
                <a:uFillTx/>
                <a:latin typeface="GT Walsheim Pro Medium"/>
              </a:rPr>
              <a:t>Možnosti připojení </a:t>
            </a:r>
            <a:r>
              <a:rPr lang="cs-CZ" sz="1400" dirty="0">
                <a:solidFill>
                  <a:srgbClr val="C6E1F4"/>
                </a:solidFill>
                <a:latin typeface="GT Walsheim Pro Medium"/>
              </a:rPr>
              <a:t>–</a:t>
            </a:r>
            <a:r>
              <a:rPr kumimoji="0" lang="cs-CZ" sz="1400" b="0" i="0" u="none" strike="noStrike" cap="none" normalizeH="0" noProof="0" dirty="0">
                <a:ln>
                  <a:noFill/>
                </a:ln>
                <a:solidFill>
                  <a:srgbClr val="C6E1F4"/>
                </a:solidFill>
                <a:effectLst/>
                <a:uLnTx/>
                <a:uFillTx/>
                <a:latin typeface="GT Walsheim Pro Medium"/>
              </a:rPr>
              <a:t> aplikace </a:t>
            </a:r>
            <a:r>
              <a:rPr kumimoji="0" lang="cs-CZ" sz="1400" b="0" i="0" u="none" strike="noStrike" cap="none" normalizeH="0" noProof="0" dirty="0" err="1">
                <a:ln>
                  <a:noFill/>
                </a:ln>
                <a:solidFill>
                  <a:srgbClr val="C6E1F4"/>
                </a:solidFill>
                <a:effectLst/>
                <a:uLnTx/>
                <a:uFillTx/>
                <a:latin typeface="GT Walsheim Pro Medium"/>
              </a:rPr>
              <a:t>Amway</a:t>
            </a:r>
            <a:r>
              <a:rPr kumimoji="0" lang="cs-CZ" sz="1400" b="0" i="0" u="none" strike="noStrike" cap="none" normalizeH="0" noProof="0" dirty="0">
                <a:ln>
                  <a:noFill/>
                </a:ln>
                <a:solidFill>
                  <a:srgbClr val="C6E1F4"/>
                </a:solidFill>
                <a:effectLst/>
                <a:uLnTx/>
                <a:uFillTx/>
                <a:latin typeface="GT Walsheim Pro Medium"/>
              </a:rPr>
              <a:t>™ </a:t>
            </a:r>
            <a:r>
              <a:rPr kumimoji="0" lang="cs-CZ" sz="1400" b="0" i="0" u="none" strike="noStrike" cap="none" normalizeH="0" noProof="0" dirty="0" err="1">
                <a:ln>
                  <a:noFill/>
                </a:ln>
                <a:solidFill>
                  <a:srgbClr val="C6E1F4"/>
                </a:solidFill>
                <a:effectLst/>
                <a:uLnTx/>
                <a:uFillTx/>
                <a:latin typeface="GT Walsheim Pro Medium"/>
              </a:rPr>
              <a:t>Healthy</a:t>
            </a:r>
            <a:r>
              <a:rPr kumimoji="0" lang="cs-CZ" sz="1400" b="0" i="0" u="none" strike="noStrike" cap="none" normalizeH="0" noProof="0" dirty="0">
                <a:ln>
                  <a:noFill/>
                </a:ln>
                <a:solidFill>
                  <a:srgbClr val="C6E1F4"/>
                </a:solidFill>
                <a:effectLst/>
                <a:uLnTx/>
                <a:uFillTx/>
                <a:latin typeface="GT Walsheim Pro Medium"/>
              </a:rPr>
              <a:t> </a:t>
            </a:r>
            <a:r>
              <a:rPr kumimoji="0" lang="cs-CZ" sz="1400" b="0" i="0" u="none" strike="noStrike" cap="none" normalizeH="0" noProof="0" dirty="0" err="1">
                <a:ln>
                  <a:noFill/>
                </a:ln>
                <a:solidFill>
                  <a:srgbClr val="C6E1F4"/>
                </a:solidFill>
                <a:effectLst/>
                <a:uLnTx/>
                <a:uFillTx/>
                <a:latin typeface="GT Walsheim Pro Medium"/>
              </a:rPr>
              <a:t>Home</a:t>
            </a:r>
            <a:endParaRPr kumimoji="0" lang="cs-CZ" sz="1400" b="0" i="0" u="none" strike="noStrike" cap="none" normalizeH="0" noProof="0" dirty="0">
              <a:ln>
                <a:noFill/>
              </a:ln>
              <a:solidFill>
                <a:srgbClr val="C6E1F4"/>
              </a:solidFill>
              <a:effectLst/>
              <a:uLnTx/>
              <a:uFillTx/>
              <a:latin typeface="GT Walsheim Pro Medium"/>
            </a:endParaRPr>
          </a:p>
        </p:txBody>
      </p:sp>
      <p:sp>
        <p:nvSpPr>
          <p:cNvPr id="13" name="TextBox 12">
            <a:extLst>
              <a:ext uri="{FF2B5EF4-FFF2-40B4-BE49-F238E27FC236}">
                <a16:creationId xmlns:a16="http://schemas.microsoft.com/office/drawing/2014/main" id="{51EFCC03-B00F-3304-C16B-8CD3F5DE0352}"/>
              </a:ext>
            </a:extLst>
          </p:cNvPr>
          <p:cNvSpPr txBox="1"/>
          <p:nvPr/>
        </p:nvSpPr>
        <p:spPr>
          <a:xfrm>
            <a:off x="5080152" y="2699529"/>
            <a:ext cx="3270155" cy="1200329"/>
          </a:xfrm>
          <a:prstGeom prst="rect">
            <a:avLst/>
          </a:prstGeom>
          <a:noFill/>
        </p:spPr>
        <p:txBody>
          <a:bodyPr wrap="square" lIns="91440" tIns="45720" rIns="91440" bIns="45720" rtlCol="0" anchor="t">
            <a:spAutoFit/>
          </a:bodyPr>
          <a:lstStyle/>
          <a:p>
            <a:pPr marL="171450" marR="4445"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cs-CZ" sz="1200" b="0" i="0" u="none" strike="noStrike" cap="none" normalizeH="0" noProof="0" dirty="0">
                <a:ln>
                  <a:noFill/>
                </a:ln>
                <a:solidFill>
                  <a:prstClr val="white"/>
                </a:solidFill>
                <a:effectLst/>
                <a:uLnTx/>
                <a:uFillTx/>
                <a:latin typeface="GT Walsheim Pro Light" panose="00000400000000000000" pitchFamily="2" charset="0"/>
              </a:rPr>
              <a:t>Upozornění na výměnu filtru</a:t>
            </a:r>
          </a:p>
          <a:p>
            <a:pPr marL="171450" marR="4445"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cs-CZ" sz="1200" b="0" i="0" u="none" strike="noStrike" cap="none" normalizeH="0" noProof="0" dirty="0">
                <a:ln>
                  <a:noFill/>
                </a:ln>
                <a:solidFill>
                  <a:prstClr val="white"/>
                </a:solidFill>
                <a:effectLst/>
                <a:uLnTx/>
                <a:uFillTx/>
                <a:latin typeface="GT Walsheim Pro Light" panose="00000400000000000000" pitchFamily="2" charset="0"/>
              </a:rPr>
              <a:t>Objednávejte filtry přímo z aplikace</a:t>
            </a:r>
          </a:p>
          <a:p>
            <a:pPr marL="171450" marR="4445"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cs-CZ" sz="1200" b="0" i="0" u="none" strike="noStrike" cap="none" normalizeH="0" noProof="0" dirty="0">
                <a:ln>
                  <a:noFill/>
                </a:ln>
                <a:solidFill>
                  <a:prstClr val="white"/>
                </a:solidFill>
                <a:effectLst/>
                <a:uLnTx/>
                <a:uFillTx/>
                <a:latin typeface="GT Walsheim Pro Light" panose="00000400000000000000" pitchFamily="2" charset="0"/>
              </a:rPr>
              <a:t>Statistiky spotřeby vody</a:t>
            </a:r>
          </a:p>
          <a:p>
            <a:pPr marL="171450" marR="4445"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cs-CZ" sz="1200" b="0" i="0" u="none" strike="noStrike" cap="none" normalizeH="0" noProof="0" dirty="0">
                <a:ln>
                  <a:noFill/>
                </a:ln>
                <a:solidFill>
                  <a:prstClr val="white"/>
                </a:solidFill>
                <a:effectLst/>
                <a:uLnTx/>
                <a:uFillTx/>
                <a:latin typeface="GT Walsheim Pro Light" panose="00000400000000000000" pitchFamily="2" charset="0"/>
              </a:rPr>
              <a:t>Automatické aktualizace softwaru</a:t>
            </a:r>
          </a:p>
          <a:p>
            <a:pPr marL="171450" marR="4445" indent="-171450">
              <a:buFont typeface="Arial" panose="020B0604020202020204" pitchFamily="34" charset="0"/>
              <a:buChar char="•"/>
              <a:defRPr/>
            </a:pPr>
            <a:r>
              <a:rPr kumimoji="0" lang="cs-CZ" sz="1200" b="0" i="0" u="none" strike="noStrike" cap="none" normalizeH="0" noProof="0" dirty="0">
                <a:ln>
                  <a:noFill/>
                </a:ln>
                <a:solidFill>
                  <a:prstClr val="white"/>
                </a:solidFill>
                <a:effectLst/>
                <a:uLnTx/>
                <a:uFillTx/>
                <a:latin typeface="GT Walsheim Pro Light" panose="00000400000000000000" pitchFamily="2" charset="0"/>
              </a:rPr>
              <a:t>Informace o výrobcích</a:t>
            </a:r>
            <a:r>
              <a:rPr lang="cs-CZ" sz="1200" dirty="0">
                <a:solidFill>
                  <a:prstClr val="white"/>
                </a:solidFill>
                <a:latin typeface="GT Walsheim Pro Light" panose="00000400000000000000" pitchFamily="2" charset="0"/>
              </a:rPr>
              <a:t> a jejich registrace</a:t>
            </a:r>
          </a:p>
          <a:p>
            <a:pPr marL="171450" marR="4445"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cs-CZ" sz="1200" b="0" i="0" u="none" strike="noStrike" cap="none" normalizeH="0" noProof="0" dirty="0">
                <a:ln>
                  <a:noFill/>
                </a:ln>
                <a:solidFill>
                  <a:prstClr val="white"/>
                </a:solidFill>
                <a:effectLst/>
                <a:uLnTx/>
                <a:uFillTx/>
                <a:latin typeface="GT Walsheim Pro Light" panose="00000400000000000000" pitchFamily="2" charset="0"/>
              </a:rPr>
              <a:t>Instruktážní videa</a:t>
            </a:r>
          </a:p>
        </p:txBody>
      </p:sp>
      <p:sp>
        <p:nvSpPr>
          <p:cNvPr id="22" name="TextBox 21">
            <a:extLst>
              <a:ext uri="{FF2B5EF4-FFF2-40B4-BE49-F238E27FC236}">
                <a16:creationId xmlns:a16="http://schemas.microsoft.com/office/drawing/2014/main" id="{E2F2AC87-8617-D254-ACA5-81A63B543CE0}"/>
              </a:ext>
            </a:extLst>
          </p:cNvPr>
          <p:cNvSpPr txBox="1"/>
          <p:nvPr/>
        </p:nvSpPr>
        <p:spPr>
          <a:xfrm>
            <a:off x="8872972" y="3094983"/>
            <a:ext cx="2796363" cy="461665"/>
          </a:xfrm>
          <a:prstGeom prst="rect">
            <a:avLst/>
          </a:prstGeom>
          <a:noFill/>
        </p:spPr>
        <p:txBody>
          <a:bodyPr wrap="square" rtlCol="0">
            <a:spAutoFit/>
          </a:bodyPr>
          <a:lstStyle/>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cs-CZ" sz="1200" b="0" i="0" u="none" strike="noStrike" cap="none" normalizeH="0" noProof="0" dirty="0">
                <a:ln>
                  <a:noFill/>
                </a:ln>
                <a:solidFill>
                  <a:prstClr val="white"/>
                </a:solidFill>
                <a:effectLst/>
                <a:uLnTx/>
                <a:uFillTx/>
                <a:latin typeface="GT Walsheim Pro Light" panose="00000400000000000000" pitchFamily="2" charset="0"/>
                <a:ea typeface="GT Walsheim Pro Light"/>
                <a:cs typeface="+mn-cs"/>
              </a:rPr>
              <a:t>Bez připojení</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cs-CZ" sz="1200" b="0" i="0" u="none" strike="noStrike" cap="none" normalizeH="0" noProof="0" dirty="0">
                <a:ln>
                  <a:noFill/>
                </a:ln>
                <a:solidFill>
                  <a:prstClr val="white"/>
                </a:solidFill>
                <a:effectLst/>
                <a:uLnTx/>
                <a:uFillTx/>
                <a:latin typeface="GT Walsheim Pro Light" panose="00000400000000000000" pitchFamily="2" charset="0"/>
                <a:ea typeface="GT Walsheim Pro Light"/>
                <a:cs typeface="+mn-cs"/>
              </a:rPr>
              <a:t>Aplikace není k dispozici</a:t>
            </a:r>
          </a:p>
        </p:txBody>
      </p:sp>
    </p:spTree>
    <p:extLst>
      <p:ext uri="{BB962C8B-B14F-4D97-AF65-F5344CB8AC3E}">
        <p14:creationId xmlns:p14="http://schemas.microsoft.com/office/powerpoint/2010/main" val="216726103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blue sky with clouds&#10;&#10;Description automatically generated">
            <a:extLst>
              <a:ext uri="{FF2B5EF4-FFF2-40B4-BE49-F238E27FC236}">
                <a16:creationId xmlns:a16="http://schemas.microsoft.com/office/drawing/2014/main" id="{D0CD1921-9D26-18D2-558D-81D438E24CF3}"/>
              </a:ext>
            </a:extLst>
          </p:cNvPr>
          <p:cNvPicPr>
            <a:picLocks noGrp="1" noRot="1" noChangeAspect="1" noMove="1" noResize="1" noEditPoints="1" noAdjustHandles="1" noChangeArrowheads="1" noChangeShapeType="1" noCrop="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6" name="TextBox 5">
            <a:extLst>
              <a:ext uri="{FF2B5EF4-FFF2-40B4-BE49-F238E27FC236}">
                <a16:creationId xmlns:a16="http://schemas.microsoft.com/office/drawing/2014/main" id="{64E6D38F-36E9-7F5C-0CD5-B538B44ABE5B}"/>
              </a:ext>
            </a:extLst>
          </p:cNvPr>
          <p:cNvSpPr txBox="1"/>
          <p:nvPr/>
        </p:nvSpPr>
        <p:spPr>
          <a:xfrm>
            <a:off x="790353" y="334427"/>
            <a:ext cx="4752753" cy="1015663"/>
          </a:xfrm>
          <a:prstGeom prst="rect">
            <a:avLst/>
          </a:prstGeom>
          <a:noFill/>
        </p:spPr>
        <p:txBody>
          <a:bodyPr wrap="square" lIns="91440" tIns="45720" rIns="91440" bIns="45720" rtlCol="0" anchor="t">
            <a:spAutoFit/>
          </a:bodyPr>
          <a:lstStyle/>
          <a:p>
            <a:pPr>
              <a:defRPr/>
            </a:pPr>
            <a:r>
              <a:rPr lang="cs-CZ" sz="3000" b="1" dirty="0">
                <a:solidFill>
                  <a:prstClr val="white"/>
                </a:solidFill>
                <a:latin typeface="Arial"/>
                <a:cs typeface="Arial"/>
              </a:rPr>
              <a:t>Nové </a:t>
            </a:r>
            <a:r>
              <a:rPr lang="cs-CZ" sz="3000" b="1" dirty="0" err="1">
                <a:solidFill>
                  <a:prstClr val="white"/>
                </a:solidFill>
                <a:latin typeface="Arial"/>
                <a:cs typeface="Arial"/>
              </a:rPr>
              <a:t>eSpring</a:t>
            </a:r>
            <a:r>
              <a:rPr lang="cs-CZ" sz="3000" b="1" baseline="30000" dirty="0" err="1">
                <a:solidFill>
                  <a:prstClr val="white"/>
                </a:solidFill>
                <a:latin typeface="Arial"/>
                <a:cs typeface="Arial"/>
              </a:rPr>
              <a:t>TM</a:t>
            </a:r>
            <a:r>
              <a:rPr lang="cs-CZ" sz="3000" b="1" dirty="0">
                <a:solidFill>
                  <a:prstClr val="white"/>
                </a:solidFill>
                <a:latin typeface="Arial"/>
                <a:cs typeface="Arial"/>
              </a:rPr>
              <a:t> Zařízení na úpravu pitné vody</a:t>
            </a:r>
          </a:p>
        </p:txBody>
      </p:sp>
      <p:sp>
        <p:nvSpPr>
          <p:cNvPr id="7" name="TextBox 6">
            <a:extLst>
              <a:ext uri="{FF2B5EF4-FFF2-40B4-BE49-F238E27FC236}">
                <a16:creationId xmlns:a16="http://schemas.microsoft.com/office/drawing/2014/main" id="{BE176B7D-3F39-D121-DFB4-A15D3140E821}"/>
              </a:ext>
            </a:extLst>
          </p:cNvPr>
          <p:cNvSpPr txBox="1"/>
          <p:nvPr/>
        </p:nvSpPr>
        <p:spPr>
          <a:xfrm>
            <a:off x="790353" y="1411645"/>
            <a:ext cx="2519916"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cs-CZ" sz="1800" b="0" i="0" u="none" strike="noStrike" cap="none" normalizeH="0" baseline="0" noProof="0">
                <a:ln>
                  <a:noFill/>
                </a:ln>
                <a:solidFill>
                  <a:prstClr val="white"/>
                </a:solidFill>
                <a:effectLst/>
                <a:uLnTx/>
                <a:uFillTx/>
                <a:latin typeface="GT Walsheim Pro Medium" panose="00000600000000000000" pitchFamily="2" charset="0"/>
                <a:ea typeface="GT Walsheim Pro Medium"/>
                <a:cs typeface="+mn-cs"/>
              </a:rPr>
              <a:t>Jednoznačně lepší</a:t>
            </a:r>
          </a:p>
        </p:txBody>
      </p:sp>
      <p:sp>
        <p:nvSpPr>
          <p:cNvPr id="12" name="TextBox 11">
            <a:extLst>
              <a:ext uri="{FF2B5EF4-FFF2-40B4-BE49-F238E27FC236}">
                <a16:creationId xmlns:a16="http://schemas.microsoft.com/office/drawing/2014/main" id="{E54AEE4B-53F8-3FA0-6668-94ACD1F08F4E}"/>
              </a:ext>
            </a:extLst>
          </p:cNvPr>
          <p:cNvSpPr txBox="1"/>
          <p:nvPr/>
        </p:nvSpPr>
        <p:spPr>
          <a:xfrm>
            <a:off x="797441" y="3137148"/>
            <a:ext cx="3133061" cy="307777"/>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cs-CZ" sz="1400" b="0" i="0" u="none" strike="noStrike" cap="none" normalizeH="0" noProof="0">
                <a:ln>
                  <a:noFill/>
                </a:ln>
                <a:solidFill>
                  <a:srgbClr val="C6E1F4"/>
                </a:solidFill>
                <a:effectLst/>
                <a:uLnTx/>
                <a:uFillTx/>
                <a:latin typeface="GT Walsheim Pro Medium" panose="00000600000000000000" pitchFamily="2" charset="0"/>
                <a:ea typeface="GT Walsheim Pro Medium"/>
                <a:cs typeface="+mn-cs"/>
              </a:rPr>
              <a:t>Možnosti montáže</a:t>
            </a:r>
          </a:p>
        </p:txBody>
      </p:sp>
      <p:sp>
        <p:nvSpPr>
          <p:cNvPr id="13" name="TextBox 12">
            <a:extLst>
              <a:ext uri="{FF2B5EF4-FFF2-40B4-BE49-F238E27FC236}">
                <a16:creationId xmlns:a16="http://schemas.microsoft.com/office/drawing/2014/main" id="{33287A71-1828-CBC6-571A-02C20EB2BC37}"/>
              </a:ext>
            </a:extLst>
          </p:cNvPr>
          <p:cNvSpPr txBox="1"/>
          <p:nvPr/>
        </p:nvSpPr>
        <p:spPr>
          <a:xfrm>
            <a:off x="790353" y="2550321"/>
            <a:ext cx="2796363" cy="307777"/>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cs-CZ" sz="1400" b="0" i="0" u="none" strike="noStrike" cap="none" normalizeH="0" noProof="0">
                <a:ln>
                  <a:noFill/>
                </a:ln>
                <a:solidFill>
                  <a:srgbClr val="C6E1F4"/>
                </a:solidFill>
                <a:effectLst/>
                <a:uLnTx/>
                <a:uFillTx/>
                <a:latin typeface="GT Walsheim Pro Medium" panose="00000600000000000000" pitchFamily="2" charset="0"/>
                <a:ea typeface="GT Walsheim Pro Medium"/>
                <a:cs typeface="+mn-cs"/>
              </a:rPr>
              <a:t>Stopa (včetně hadiček)</a:t>
            </a:r>
          </a:p>
        </p:txBody>
      </p:sp>
      <p:sp>
        <p:nvSpPr>
          <p:cNvPr id="14" name="TextBox 13">
            <a:extLst>
              <a:ext uri="{FF2B5EF4-FFF2-40B4-BE49-F238E27FC236}">
                <a16:creationId xmlns:a16="http://schemas.microsoft.com/office/drawing/2014/main" id="{E97FC8B5-27C0-EC39-553F-867F09C906A0}"/>
              </a:ext>
            </a:extLst>
          </p:cNvPr>
          <p:cNvSpPr txBox="1"/>
          <p:nvPr/>
        </p:nvSpPr>
        <p:spPr>
          <a:xfrm>
            <a:off x="797441" y="3705706"/>
            <a:ext cx="3296093" cy="307777"/>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cs-CZ" sz="1400" b="0" i="0" u="none" strike="noStrike" cap="none" normalizeH="0" noProof="0" dirty="0">
                <a:ln>
                  <a:noFill/>
                </a:ln>
                <a:solidFill>
                  <a:srgbClr val="C6E1F4"/>
                </a:solidFill>
                <a:effectLst/>
                <a:uLnTx/>
                <a:uFillTx/>
                <a:latin typeface="GT Walsheim Pro Medium" panose="00000600000000000000" pitchFamily="2" charset="0"/>
                <a:ea typeface="GT Walsheim Pro Medium"/>
                <a:cs typeface="+mn-cs"/>
              </a:rPr>
              <a:t>Spotřeba energie během provozu</a:t>
            </a:r>
          </a:p>
        </p:txBody>
      </p:sp>
      <p:sp>
        <p:nvSpPr>
          <p:cNvPr id="15" name="TextBox 14">
            <a:extLst>
              <a:ext uri="{FF2B5EF4-FFF2-40B4-BE49-F238E27FC236}">
                <a16:creationId xmlns:a16="http://schemas.microsoft.com/office/drawing/2014/main" id="{F968050C-BB0E-0E5E-70D3-680914DD71DC}"/>
              </a:ext>
            </a:extLst>
          </p:cNvPr>
          <p:cNvSpPr txBox="1"/>
          <p:nvPr/>
        </p:nvSpPr>
        <p:spPr>
          <a:xfrm>
            <a:off x="797441" y="4165272"/>
            <a:ext cx="2796363" cy="307777"/>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cs-CZ" sz="1400" b="0" i="0" u="none" strike="noStrike" cap="none" normalizeH="0" noProof="0">
                <a:ln>
                  <a:noFill/>
                </a:ln>
                <a:solidFill>
                  <a:srgbClr val="C6E1F4"/>
                </a:solidFill>
                <a:effectLst/>
                <a:uLnTx/>
                <a:uFillTx/>
                <a:latin typeface="GT Walsheim Pro Medium" panose="00000600000000000000" pitchFamily="2" charset="0"/>
                <a:ea typeface="GT Walsheim Pro Medium"/>
                <a:cs typeface="+mn-cs"/>
              </a:rPr>
              <a:t>Displej</a:t>
            </a:r>
          </a:p>
        </p:txBody>
      </p:sp>
      <p:sp>
        <p:nvSpPr>
          <p:cNvPr id="17" name="TextBox 16">
            <a:extLst>
              <a:ext uri="{FF2B5EF4-FFF2-40B4-BE49-F238E27FC236}">
                <a16:creationId xmlns:a16="http://schemas.microsoft.com/office/drawing/2014/main" id="{35F763A6-62E2-A078-E21B-A0C2BC5DAD19}"/>
              </a:ext>
            </a:extLst>
          </p:cNvPr>
          <p:cNvSpPr txBox="1"/>
          <p:nvPr/>
        </p:nvSpPr>
        <p:spPr>
          <a:xfrm>
            <a:off x="5075326" y="2504154"/>
            <a:ext cx="3365205" cy="461665"/>
          </a:xfrm>
          <a:prstGeom prst="rect">
            <a:avLst/>
          </a:prstGeom>
          <a:noFill/>
        </p:spPr>
        <p:txBody>
          <a:bodyPr wrap="square" rtlCol="0">
            <a:spAutoFit/>
          </a:bodyPr>
          <a:lstStyle/>
          <a:p>
            <a:pPr marR="5060" lvl="0">
              <a:defRPr/>
            </a:pPr>
            <a:r>
              <a:rPr kumimoji="0" lang="cs-CZ" sz="1200" b="0" i="0" u="none" strike="noStrike" cap="none" normalizeH="0" noProof="0" dirty="0">
                <a:ln>
                  <a:noFill/>
                </a:ln>
                <a:solidFill>
                  <a:prstClr val="white"/>
                </a:solidFill>
                <a:effectLst/>
                <a:uLnTx/>
                <a:uFillTx/>
                <a:latin typeface="GT Walsheim Pro Light" panose="00000400000000000000" pitchFamily="2" charset="0"/>
                <a:ea typeface="GT Walsheim Pro Light"/>
                <a:cs typeface="+mn-cs"/>
              </a:rPr>
              <a:t>O 16 % menší stopa</a:t>
            </a:r>
            <a:br>
              <a:rPr kumimoji="0" lang="cs-CZ" sz="1200" b="0" i="0" u="none" strike="noStrike" cap="none" normalizeH="0" noProof="0" dirty="0">
                <a:ln>
                  <a:noFill/>
                </a:ln>
                <a:solidFill>
                  <a:prstClr val="white"/>
                </a:solidFill>
                <a:effectLst/>
                <a:uLnTx/>
                <a:uFillTx/>
                <a:latin typeface="GT Walsheim Pro Medium" panose="00000600000000000000" pitchFamily="2" charset="0"/>
                <a:ea typeface="GT Walsheim Pro Medium"/>
                <a:cs typeface="+mn-cs"/>
              </a:rPr>
            </a:br>
            <a:r>
              <a:rPr kumimoji="0" lang="cs-CZ" sz="1200" b="0" i="0" u="none" strike="noStrike" cap="none" normalizeH="0" noProof="0" dirty="0">
                <a:ln>
                  <a:noFill/>
                </a:ln>
                <a:solidFill>
                  <a:prstClr val="white"/>
                </a:solidFill>
                <a:effectLst/>
                <a:uLnTx/>
                <a:uFillTx/>
                <a:latin typeface="GT Walsheim Pro Light" panose="00000400000000000000" pitchFamily="2" charset="0"/>
                <a:ea typeface="GT Walsheim Pro Light"/>
                <a:cs typeface="+mn-cs"/>
              </a:rPr>
              <a:t>25,5 cm (D) × 14 cm (H), 357 cm</a:t>
            </a:r>
            <a:r>
              <a:rPr lang="cs-CZ" sz="1200" baseline="30000" dirty="0">
                <a:solidFill>
                  <a:prstClr val="white"/>
                </a:solidFill>
                <a:latin typeface="GT Walsheim Pro Light" panose="00000400000000000000" pitchFamily="2" charset="0"/>
              </a:rPr>
              <a:t>2</a:t>
            </a:r>
            <a:r>
              <a:rPr kumimoji="0" lang="cs-CZ" sz="1200" b="0" i="0" u="none" strike="noStrike" cap="none" normalizeH="0" noProof="0" dirty="0">
                <a:ln>
                  <a:noFill/>
                </a:ln>
                <a:solidFill>
                  <a:prstClr val="white"/>
                </a:solidFill>
                <a:effectLst/>
                <a:uLnTx/>
                <a:uFillTx/>
                <a:latin typeface="GT Walsheim Pro Light" panose="00000400000000000000" pitchFamily="2" charset="0"/>
                <a:ea typeface="GT Walsheim Pro Light"/>
                <a:cs typeface="+mn-cs"/>
              </a:rPr>
              <a:t> </a:t>
            </a:r>
          </a:p>
        </p:txBody>
      </p:sp>
      <p:sp>
        <p:nvSpPr>
          <p:cNvPr id="18" name="TextBox 17">
            <a:extLst>
              <a:ext uri="{FF2B5EF4-FFF2-40B4-BE49-F238E27FC236}">
                <a16:creationId xmlns:a16="http://schemas.microsoft.com/office/drawing/2014/main" id="{F16F9B15-006D-D1EC-A869-A69340344133}"/>
              </a:ext>
            </a:extLst>
          </p:cNvPr>
          <p:cNvSpPr txBox="1"/>
          <p:nvPr/>
        </p:nvSpPr>
        <p:spPr>
          <a:xfrm>
            <a:off x="9027928" y="2581099"/>
            <a:ext cx="2796363" cy="276999"/>
          </a:xfrm>
          <a:prstGeom prst="rect">
            <a:avLst/>
          </a:prstGeom>
          <a:noFill/>
        </p:spPr>
        <p:txBody>
          <a:bodyPr wrap="square" rtlCol="0">
            <a:spAutoFit/>
          </a:bodyPr>
          <a:lstStyle/>
          <a:p>
            <a:pPr lvl="0">
              <a:defRPr/>
            </a:pPr>
            <a:r>
              <a:rPr kumimoji="0" lang="cs-CZ" sz="1200" b="0" i="0" u="none" strike="noStrike" cap="none" normalizeH="0" noProof="0" dirty="0">
                <a:ln>
                  <a:noFill/>
                </a:ln>
                <a:solidFill>
                  <a:prstClr val="white"/>
                </a:solidFill>
                <a:effectLst/>
                <a:uLnTx/>
                <a:uFillTx/>
                <a:latin typeface="GT Walsheim Pro Light" panose="00000400000000000000" pitchFamily="2" charset="0"/>
                <a:ea typeface="GT Walsheim Pro Light"/>
                <a:cs typeface="+mn-cs"/>
              </a:rPr>
              <a:t>17 cm (D) × 25 cm (H), 425 cm</a:t>
            </a:r>
            <a:r>
              <a:rPr lang="cs-CZ" sz="1200" baseline="30000" dirty="0">
                <a:solidFill>
                  <a:prstClr val="white"/>
                </a:solidFill>
                <a:latin typeface="GT Walsheim Pro Light" panose="00000400000000000000" pitchFamily="2" charset="0"/>
              </a:rPr>
              <a:t>2</a:t>
            </a:r>
            <a:endParaRPr kumimoji="0" lang="cs-CZ" sz="1200" b="0" i="0" u="none" strike="noStrike" cap="none" normalizeH="0" noProof="0" dirty="0">
              <a:ln>
                <a:noFill/>
              </a:ln>
              <a:solidFill>
                <a:prstClr val="white"/>
              </a:solidFill>
              <a:effectLst/>
              <a:uLnTx/>
              <a:uFillTx/>
              <a:latin typeface="GT Walsheim Pro Light" panose="00000400000000000000" pitchFamily="2" charset="0"/>
              <a:ea typeface="GT Walsheim Pro Light"/>
              <a:cs typeface="+mn-cs"/>
            </a:endParaRPr>
          </a:p>
        </p:txBody>
      </p:sp>
      <p:sp>
        <p:nvSpPr>
          <p:cNvPr id="19" name="TextBox 18">
            <a:extLst>
              <a:ext uri="{FF2B5EF4-FFF2-40B4-BE49-F238E27FC236}">
                <a16:creationId xmlns:a16="http://schemas.microsoft.com/office/drawing/2014/main" id="{A3C96C93-31CF-B2CA-CD55-E8DA5AF1290D}"/>
              </a:ext>
            </a:extLst>
          </p:cNvPr>
          <p:cNvSpPr txBox="1"/>
          <p:nvPr/>
        </p:nvSpPr>
        <p:spPr>
          <a:xfrm>
            <a:off x="5075326" y="3090981"/>
            <a:ext cx="3365205" cy="461665"/>
          </a:xfrm>
          <a:prstGeom prst="rect">
            <a:avLst/>
          </a:prstGeom>
          <a:noFill/>
        </p:spPr>
        <p:txBody>
          <a:bodyPr wrap="square" rtlCol="0">
            <a:spAutoFit/>
          </a:bodyPr>
          <a:lstStyle/>
          <a:p>
            <a:pPr marL="0" marR="5060" lvl="0" indent="0" algn="l" defTabSz="914400" rtl="0" eaLnBrk="1" fontAlgn="auto" latinLnBrk="0" hangingPunct="1">
              <a:lnSpc>
                <a:spcPct val="100000"/>
              </a:lnSpc>
              <a:spcBef>
                <a:spcPts val="0"/>
              </a:spcBef>
              <a:spcAft>
                <a:spcPts val="0"/>
              </a:spcAft>
              <a:buClrTx/>
              <a:buSzTx/>
              <a:buFontTx/>
              <a:buNone/>
              <a:tabLst/>
              <a:defRPr/>
            </a:pPr>
            <a:r>
              <a:rPr kumimoji="0" lang="cs-CZ" sz="1200" b="0" i="0" u="none" strike="noStrike" cap="none" normalizeH="0" noProof="0">
                <a:ln>
                  <a:noFill/>
                </a:ln>
                <a:solidFill>
                  <a:prstClr val="white"/>
                </a:solidFill>
                <a:effectLst/>
                <a:uLnTx/>
                <a:uFillTx/>
                <a:latin typeface="GT Walsheim Pro Light" panose="00000400000000000000" pitchFamily="2" charset="0"/>
                <a:ea typeface="GT Walsheim Pro Light"/>
                <a:cs typeface="+mn-cs"/>
              </a:rPr>
              <a:t>• Přídavný kohoutek nebo rozbočovač</a:t>
            </a:r>
            <a:br>
              <a:rPr kumimoji="0" lang="cs-CZ" sz="1200" b="0" i="0" u="none" strike="noStrike" cap="none" normalizeH="0" noProof="0">
                <a:ln>
                  <a:noFill/>
                </a:ln>
                <a:solidFill>
                  <a:prstClr val="white"/>
                </a:solidFill>
                <a:effectLst/>
                <a:uLnTx/>
                <a:uFillTx/>
                <a:latin typeface="GT Walsheim Pro Light" panose="00000400000000000000" pitchFamily="2" charset="0"/>
                <a:ea typeface="GT Walsheim Pro Light"/>
                <a:cs typeface="+mn-cs"/>
              </a:rPr>
            </a:br>
            <a:r>
              <a:rPr kumimoji="0" lang="cs-CZ" sz="1200" b="0" i="0" u="none" strike="noStrike" cap="none" normalizeH="0" noProof="0">
                <a:ln>
                  <a:noFill/>
                </a:ln>
                <a:solidFill>
                  <a:prstClr val="white"/>
                </a:solidFill>
                <a:effectLst/>
                <a:uLnTx/>
                <a:uFillTx/>
                <a:latin typeface="GT Walsheim Pro Light" panose="00000400000000000000" pitchFamily="2" charset="0"/>
                <a:ea typeface="GT Walsheim Pro Light"/>
                <a:cs typeface="+mn-cs"/>
              </a:rPr>
              <a:t>• Vylepšený systém hadiček </a:t>
            </a:r>
          </a:p>
        </p:txBody>
      </p:sp>
      <p:sp>
        <p:nvSpPr>
          <p:cNvPr id="20" name="TextBox 19">
            <a:extLst>
              <a:ext uri="{FF2B5EF4-FFF2-40B4-BE49-F238E27FC236}">
                <a16:creationId xmlns:a16="http://schemas.microsoft.com/office/drawing/2014/main" id="{387B7ECE-A3DA-CF7C-CDAE-02C4AC16116D}"/>
              </a:ext>
            </a:extLst>
          </p:cNvPr>
          <p:cNvSpPr txBox="1"/>
          <p:nvPr/>
        </p:nvSpPr>
        <p:spPr>
          <a:xfrm>
            <a:off x="9027928" y="3167926"/>
            <a:ext cx="2796363" cy="27699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cs-CZ" sz="1200" b="0" i="0" u="none" strike="noStrike" cap="none" normalizeH="0" noProof="0">
                <a:ln>
                  <a:noFill/>
                </a:ln>
                <a:solidFill>
                  <a:prstClr val="white"/>
                </a:solidFill>
                <a:effectLst/>
                <a:uLnTx/>
                <a:uFillTx/>
                <a:latin typeface="GT Walsheim Pro Light" panose="00000400000000000000" pitchFamily="2" charset="0"/>
                <a:ea typeface="GT Walsheim Pro Light"/>
                <a:cs typeface="+mn-cs"/>
              </a:rPr>
              <a:t>Přídavný kohoutek nebo rozbočovač</a:t>
            </a:r>
          </a:p>
        </p:txBody>
      </p:sp>
      <p:cxnSp>
        <p:nvCxnSpPr>
          <p:cNvPr id="22" name="Straight Connector 21">
            <a:extLst>
              <a:ext uri="{FF2B5EF4-FFF2-40B4-BE49-F238E27FC236}">
                <a16:creationId xmlns:a16="http://schemas.microsoft.com/office/drawing/2014/main" id="{0ABB5999-CB40-C23A-5D57-3ABE018B91CA}"/>
              </a:ext>
            </a:extLst>
          </p:cNvPr>
          <p:cNvCxnSpPr>
            <a:cxnSpLocks/>
          </p:cNvCxnSpPr>
          <p:nvPr/>
        </p:nvCxnSpPr>
        <p:spPr>
          <a:xfrm>
            <a:off x="893135" y="3004298"/>
            <a:ext cx="10611293" cy="19723"/>
          </a:xfrm>
          <a:prstGeom prst="line">
            <a:avLst/>
          </a:prstGeom>
          <a:ln>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D88EA3E8-CD6F-15BD-420A-38DDD74BCC27}"/>
              </a:ext>
            </a:extLst>
          </p:cNvPr>
          <p:cNvCxnSpPr>
            <a:cxnSpLocks/>
          </p:cNvCxnSpPr>
          <p:nvPr/>
        </p:nvCxnSpPr>
        <p:spPr>
          <a:xfrm>
            <a:off x="893135" y="3611448"/>
            <a:ext cx="10611293" cy="0"/>
          </a:xfrm>
          <a:prstGeom prst="line">
            <a:avLst/>
          </a:prstGeom>
          <a:ln>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535B352D-826B-8C51-DB26-CC878E6325B5}"/>
              </a:ext>
            </a:extLst>
          </p:cNvPr>
          <p:cNvCxnSpPr>
            <a:cxnSpLocks/>
          </p:cNvCxnSpPr>
          <p:nvPr/>
        </p:nvCxnSpPr>
        <p:spPr>
          <a:xfrm>
            <a:off x="893134" y="4083898"/>
            <a:ext cx="10611293" cy="0"/>
          </a:xfrm>
          <a:prstGeom prst="line">
            <a:avLst/>
          </a:prstGeom>
          <a:ln>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
        <p:nvSpPr>
          <p:cNvPr id="31" name="TextBox 30">
            <a:extLst>
              <a:ext uri="{FF2B5EF4-FFF2-40B4-BE49-F238E27FC236}">
                <a16:creationId xmlns:a16="http://schemas.microsoft.com/office/drawing/2014/main" id="{38AF3EB9-35FA-D89B-B8C8-47F7632BF4FA}"/>
              </a:ext>
            </a:extLst>
          </p:cNvPr>
          <p:cNvSpPr txBox="1"/>
          <p:nvPr/>
        </p:nvSpPr>
        <p:spPr>
          <a:xfrm>
            <a:off x="5075326" y="3736484"/>
            <a:ext cx="3365205" cy="276999"/>
          </a:xfrm>
          <a:prstGeom prst="rect">
            <a:avLst/>
          </a:prstGeom>
          <a:noFill/>
        </p:spPr>
        <p:txBody>
          <a:bodyPr wrap="square" rtlCol="0">
            <a:spAutoFit/>
          </a:bodyPr>
          <a:lstStyle/>
          <a:p>
            <a:pPr marL="0" marR="5060" lvl="0" indent="0" algn="l" defTabSz="914400" rtl="0" eaLnBrk="1" fontAlgn="auto" latinLnBrk="0" hangingPunct="1">
              <a:lnSpc>
                <a:spcPct val="100000"/>
              </a:lnSpc>
              <a:spcBef>
                <a:spcPts val="0"/>
              </a:spcBef>
              <a:spcAft>
                <a:spcPts val="0"/>
              </a:spcAft>
              <a:buClrTx/>
              <a:buSzTx/>
              <a:buFontTx/>
              <a:buNone/>
              <a:tabLst/>
              <a:defRPr/>
            </a:pPr>
            <a:r>
              <a:rPr kumimoji="0" lang="cs-CZ" sz="1200" b="0" i="0" u="none" strike="noStrike" cap="none" normalizeH="0" noProof="0">
                <a:ln>
                  <a:noFill/>
                </a:ln>
                <a:solidFill>
                  <a:prstClr val="white"/>
                </a:solidFill>
                <a:effectLst/>
                <a:uLnTx/>
                <a:uFillTx/>
                <a:latin typeface="GT Walsheim Pro Light" panose="00000400000000000000" pitchFamily="2" charset="0"/>
                <a:ea typeface="GT Walsheim Pro Light"/>
                <a:cs typeface="+mn-cs"/>
              </a:rPr>
              <a:t>45 W – spotřebuje o 25 % méně energie</a:t>
            </a:r>
          </a:p>
        </p:txBody>
      </p:sp>
      <p:sp>
        <p:nvSpPr>
          <p:cNvPr id="32" name="TextBox 31">
            <a:extLst>
              <a:ext uri="{FF2B5EF4-FFF2-40B4-BE49-F238E27FC236}">
                <a16:creationId xmlns:a16="http://schemas.microsoft.com/office/drawing/2014/main" id="{786BCFE2-8A31-6F8E-7E4B-3A5D317DAB94}"/>
              </a:ext>
            </a:extLst>
          </p:cNvPr>
          <p:cNvSpPr txBox="1"/>
          <p:nvPr/>
        </p:nvSpPr>
        <p:spPr>
          <a:xfrm>
            <a:off x="9027928" y="3736484"/>
            <a:ext cx="2796363" cy="27699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cs-CZ" sz="1200" b="0" i="0" u="none" strike="noStrike" cap="none" normalizeH="0" noProof="0">
                <a:ln>
                  <a:noFill/>
                </a:ln>
                <a:solidFill>
                  <a:prstClr val="white"/>
                </a:solidFill>
                <a:effectLst/>
                <a:uLnTx/>
                <a:uFillTx/>
                <a:latin typeface="GT Walsheim Pro Light" panose="00000400000000000000" pitchFamily="2" charset="0"/>
                <a:ea typeface="GT Walsheim Pro Light"/>
                <a:cs typeface="+mn-cs"/>
              </a:rPr>
              <a:t>60 W</a:t>
            </a:r>
          </a:p>
        </p:txBody>
      </p:sp>
      <p:sp>
        <p:nvSpPr>
          <p:cNvPr id="35" name="TextBox 34">
            <a:extLst>
              <a:ext uri="{FF2B5EF4-FFF2-40B4-BE49-F238E27FC236}">
                <a16:creationId xmlns:a16="http://schemas.microsoft.com/office/drawing/2014/main" id="{E4CD423D-5385-87CE-A746-F4860DA65A49}"/>
              </a:ext>
            </a:extLst>
          </p:cNvPr>
          <p:cNvSpPr txBox="1"/>
          <p:nvPr/>
        </p:nvSpPr>
        <p:spPr>
          <a:xfrm>
            <a:off x="5075326" y="4196050"/>
            <a:ext cx="3365205" cy="276999"/>
          </a:xfrm>
          <a:prstGeom prst="rect">
            <a:avLst/>
          </a:prstGeom>
          <a:noFill/>
        </p:spPr>
        <p:txBody>
          <a:bodyPr wrap="square" rtlCol="0">
            <a:spAutoFit/>
          </a:bodyPr>
          <a:lstStyle/>
          <a:p>
            <a:pPr marL="0" marR="5060" lvl="0" indent="0" algn="l" defTabSz="914400" rtl="0" eaLnBrk="1" fontAlgn="auto" latinLnBrk="0" hangingPunct="1">
              <a:lnSpc>
                <a:spcPct val="100000"/>
              </a:lnSpc>
              <a:spcBef>
                <a:spcPts val="0"/>
              </a:spcBef>
              <a:spcAft>
                <a:spcPts val="0"/>
              </a:spcAft>
              <a:buClrTx/>
              <a:buSzTx/>
              <a:buFontTx/>
              <a:buNone/>
              <a:tabLst/>
              <a:defRPr/>
            </a:pPr>
            <a:r>
              <a:rPr kumimoji="0" lang="cs-CZ" sz="1200" b="0" i="0" u="none" strike="noStrike" cap="none" normalizeH="0" noProof="0">
                <a:ln>
                  <a:noFill/>
                </a:ln>
                <a:solidFill>
                  <a:prstClr val="white"/>
                </a:solidFill>
                <a:effectLst/>
                <a:uLnTx/>
                <a:uFillTx/>
                <a:latin typeface="GT Walsheim Pro Light" panose="00000400000000000000" pitchFamily="2" charset="0"/>
                <a:ea typeface="GT Walsheim Pro Light"/>
                <a:cs typeface="+mn-cs"/>
              </a:rPr>
              <a:t>Displej se rozsvítí pouze, když teče voda</a:t>
            </a:r>
          </a:p>
        </p:txBody>
      </p:sp>
      <p:sp>
        <p:nvSpPr>
          <p:cNvPr id="36" name="TextBox 35">
            <a:extLst>
              <a:ext uri="{FF2B5EF4-FFF2-40B4-BE49-F238E27FC236}">
                <a16:creationId xmlns:a16="http://schemas.microsoft.com/office/drawing/2014/main" id="{6C182BEF-8F40-3A4A-2D6D-FA99E62014AF}"/>
              </a:ext>
            </a:extLst>
          </p:cNvPr>
          <p:cNvSpPr txBox="1"/>
          <p:nvPr/>
        </p:nvSpPr>
        <p:spPr>
          <a:xfrm>
            <a:off x="9027928" y="4158342"/>
            <a:ext cx="2476497" cy="46166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cs-CZ" sz="1200" b="0" i="0" u="none" strike="noStrike" cap="none" normalizeH="0" noProof="0" dirty="0">
                <a:ln>
                  <a:noFill/>
                </a:ln>
                <a:solidFill>
                  <a:prstClr val="white"/>
                </a:solidFill>
                <a:effectLst/>
                <a:uLnTx/>
                <a:uFillTx/>
                <a:latin typeface="GT Walsheim Pro Light" panose="00000400000000000000" pitchFamily="2" charset="0"/>
                <a:ea typeface="GT Walsheim Pro Light"/>
                <a:cs typeface="+mn-cs"/>
              </a:rPr>
              <a:t>Světle modré/červené kontrolky (vždy zapnuté)</a:t>
            </a:r>
          </a:p>
        </p:txBody>
      </p:sp>
      <p:cxnSp>
        <p:nvCxnSpPr>
          <p:cNvPr id="2" name="Straight Connector 1">
            <a:extLst>
              <a:ext uri="{FF2B5EF4-FFF2-40B4-BE49-F238E27FC236}">
                <a16:creationId xmlns:a16="http://schemas.microsoft.com/office/drawing/2014/main" id="{2D81C699-38CF-4316-1B08-4BA49A7E40D0}"/>
              </a:ext>
            </a:extLst>
          </p:cNvPr>
          <p:cNvCxnSpPr>
            <a:cxnSpLocks/>
          </p:cNvCxnSpPr>
          <p:nvPr/>
        </p:nvCxnSpPr>
        <p:spPr>
          <a:xfrm>
            <a:off x="893134" y="4651603"/>
            <a:ext cx="10611293" cy="0"/>
          </a:xfrm>
          <a:prstGeom prst="line">
            <a:avLst/>
          </a:prstGeom>
          <a:ln>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B6587C64-7ABC-6B47-C870-DE46DC7C0C76}"/>
              </a:ext>
            </a:extLst>
          </p:cNvPr>
          <p:cNvSpPr txBox="1"/>
          <p:nvPr/>
        </p:nvSpPr>
        <p:spPr>
          <a:xfrm>
            <a:off x="790353" y="4756614"/>
            <a:ext cx="2796363" cy="307777"/>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cs-CZ" sz="1400" b="0" i="0" u="none" strike="noStrike" cap="none" normalizeH="0" noProof="0" dirty="0">
                <a:ln>
                  <a:noFill/>
                </a:ln>
                <a:solidFill>
                  <a:srgbClr val="C6E1F4"/>
                </a:solidFill>
                <a:effectLst/>
                <a:uLnTx/>
                <a:uFillTx/>
                <a:latin typeface="GT Walsheim Pro Medium" panose="00000600000000000000" pitchFamily="2" charset="0"/>
                <a:ea typeface="GT Walsheim Pro Medium"/>
                <a:cs typeface="+mn-cs"/>
              </a:rPr>
              <a:t>Systém RFID</a:t>
            </a:r>
          </a:p>
        </p:txBody>
      </p:sp>
      <p:sp>
        <p:nvSpPr>
          <p:cNvPr id="4" name="TextBox 3">
            <a:extLst>
              <a:ext uri="{FF2B5EF4-FFF2-40B4-BE49-F238E27FC236}">
                <a16:creationId xmlns:a16="http://schemas.microsoft.com/office/drawing/2014/main" id="{CD78BE95-701C-4219-AC5C-452E82FC04FC}"/>
              </a:ext>
            </a:extLst>
          </p:cNvPr>
          <p:cNvSpPr txBox="1"/>
          <p:nvPr/>
        </p:nvSpPr>
        <p:spPr>
          <a:xfrm>
            <a:off x="790352" y="5522419"/>
            <a:ext cx="2796363" cy="307777"/>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cs-CZ" sz="1400" b="0" i="0" u="none" strike="noStrike" cap="none" normalizeH="0" noProof="0" dirty="0">
                <a:ln>
                  <a:noFill/>
                </a:ln>
                <a:solidFill>
                  <a:srgbClr val="C6E1F4"/>
                </a:solidFill>
                <a:effectLst/>
                <a:uLnTx/>
                <a:uFillTx/>
                <a:latin typeface="GT Walsheim Pro Medium" panose="00000600000000000000" pitchFamily="2" charset="0"/>
                <a:ea typeface="GT Walsheim Pro Medium"/>
                <a:cs typeface="+mn-cs"/>
              </a:rPr>
              <a:t>Sledování stavu UV</a:t>
            </a:r>
          </a:p>
        </p:txBody>
      </p:sp>
      <p:cxnSp>
        <p:nvCxnSpPr>
          <p:cNvPr id="8" name="Straight Connector 7">
            <a:extLst>
              <a:ext uri="{FF2B5EF4-FFF2-40B4-BE49-F238E27FC236}">
                <a16:creationId xmlns:a16="http://schemas.microsoft.com/office/drawing/2014/main" id="{AF7F410C-DF80-5473-2064-CEF7E7C431A7}"/>
              </a:ext>
            </a:extLst>
          </p:cNvPr>
          <p:cNvCxnSpPr>
            <a:cxnSpLocks/>
          </p:cNvCxnSpPr>
          <p:nvPr/>
        </p:nvCxnSpPr>
        <p:spPr>
          <a:xfrm>
            <a:off x="893133" y="5400039"/>
            <a:ext cx="10611293" cy="0"/>
          </a:xfrm>
          <a:prstGeom prst="line">
            <a:avLst/>
          </a:prstGeom>
          <a:ln>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
        <p:nvSpPr>
          <p:cNvPr id="21" name="TextBox 20">
            <a:extLst>
              <a:ext uri="{FF2B5EF4-FFF2-40B4-BE49-F238E27FC236}">
                <a16:creationId xmlns:a16="http://schemas.microsoft.com/office/drawing/2014/main" id="{D7F8D6E8-9B25-3FF6-C4E5-2C575A8D63B6}"/>
              </a:ext>
            </a:extLst>
          </p:cNvPr>
          <p:cNvSpPr txBox="1"/>
          <p:nvPr/>
        </p:nvSpPr>
        <p:spPr>
          <a:xfrm>
            <a:off x="5075326" y="5476252"/>
            <a:ext cx="3952602" cy="461665"/>
          </a:xfrm>
          <a:prstGeom prst="rect">
            <a:avLst/>
          </a:prstGeom>
          <a:noFill/>
        </p:spPr>
        <p:txBody>
          <a:bodyPr wrap="square" lIns="91440" tIns="45720" rIns="91440" bIns="45720" rtlCol="0" anchor="t">
            <a:spAutoFit/>
          </a:bodyPr>
          <a:lstStyle/>
          <a:p>
            <a:pPr marL="0" marR="4445" lvl="0" indent="0" algn="l" defTabSz="914400" rtl="0" eaLnBrk="1" fontAlgn="auto" latinLnBrk="0" hangingPunct="1">
              <a:lnSpc>
                <a:spcPct val="100000"/>
              </a:lnSpc>
              <a:spcBef>
                <a:spcPts val="0"/>
              </a:spcBef>
              <a:spcAft>
                <a:spcPts val="0"/>
              </a:spcAft>
              <a:buClrTx/>
              <a:buSzTx/>
              <a:buFontTx/>
              <a:buNone/>
              <a:tabLst/>
              <a:defRPr/>
            </a:pPr>
            <a:r>
              <a:rPr kumimoji="0" lang="cs-CZ" sz="1200" b="0" i="0" u="none" strike="noStrike" cap="none" spc="-20" normalizeH="0" noProof="0" dirty="0">
                <a:ln>
                  <a:noFill/>
                </a:ln>
                <a:solidFill>
                  <a:prstClr val="white"/>
                </a:solidFill>
                <a:effectLst/>
                <a:uLnTx/>
                <a:uFillTx/>
                <a:latin typeface="GT Walsheim Pro Light" panose="00000400000000000000" pitchFamily="2" charset="0"/>
              </a:rPr>
              <a:t>Měření elektrické energie přímo sleduje stav diody UV-C LED (zabraňuje možným problémům během provozu)</a:t>
            </a:r>
          </a:p>
        </p:txBody>
      </p:sp>
      <p:sp>
        <p:nvSpPr>
          <p:cNvPr id="25" name="TextBox 24">
            <a:extLst>
              <a:ext uri="{FF2B5EF4-FFF2-40B4-BE49-F238E27FC236}">
                <a16:creationId xmlns:a16="http://schemas.microsoft.com/office/drawing/2014/main" id="{FE5E8E53-DF8D-4627-EAD3-FC82F34A1AD6}"/>
              </a:ext>
            </a:extLst>
          </p:cNvPr>
          <p:cNvSpPr txBox="1"/>
          <p:nvPr/>
        </p:nvSpPr>
        <p:spPr>
          <a:xfrm>
            <a:off x="9027928" y="4710447"/>
            <a:ext cx="2796363" cy="461665"/>
          </a:xfrm>
          <a:prstGeom prst="rect">
            <a:avLst/>
          </a:prstGeom>
          <a:noFill/>
        </p:spPr>
        <p:txBody>
          <a:bodyPr wrap="square" rtlCol="0">
            <a:spAutoFit/>
          </a:bodyPr>
          <a:lstStyle>
            <a:defPPr>
              <a:defRPr lang="en-US"/>
            </a:defPPr>
            <a:lvl1pPr marR="0" lvl="0" indent="0" fontAlgn="auto">
              <a:lnSpc>
                <a:spcPct val="100000"/>
              </a:lnSpc>
              <a:spcBef>
                <a:spcPts val="0"/>
              </a:spcBef>
              <a:spcAft>
                <a:spcPts val="0"/>
              </a:spcAft>
              <a:buClrTx/>
              <a:buSzTx/>
              <a:buFontTx/>
              <a:buNone/>
              <a:tabLst/>
              <a:defRPr kumimoji="0" b="0" i="0" u="none" strike="noStrike" cap="none" spc="0" normalizeH="0" baseline="30000">
                <a:ln>
                  <a:noFill/>
                </a:ln>
                <a:solidFill>
                  <a:prstClr val="white"/>
                </a:solidFill>
                <a:effectLst/>
                <a:uLnTx/>
                <a:uFillTx/>
                <a:latin typeface="GT Walsheim Light" panose="00000400000000000000" pitchFamily="2" charset="0"/>
              </a:defRPr>
            </a:lvl1pPr>
          </a:lstStyle>
          <a:p>
            <a:r>
              <a:rPr lang="cs-CZ" sz="1200" baseline="0">
                <a:latin typeface="GT Walsheim Pro Light" panose="00000400000000000000" pitchFamily="2" charset="0"/>
              </a:rPr>
              <a:t>• Starší technologie</a:t>
            </a:r>
            <a:br>
              <a:rPr lang="cs-CZ" sz="1200" baseline="0">
                <a:latin typeface="GT Walsheim Pro Light" panose="00000400000000000000" pitchFamily="2" charset="0"/>
              </a:rPr>
            </a:br>
            <a:r>
              <a:rPr lang="cs-CZ" sz="1200" baseline="0">
                <a:latin typeface="GT Walsheim Pro Light" panose="00000400000000000000" pitchFamily="2" charset="0"/>
              </a:rPr>
              <a:t>• Nestandardní aplikace</a:t>
            </a:r>
          </a:p>
        </p:txBody>
      </p:sp>
      <p:sp>
        <p:nvSpPr>
          <p:cNvPr id="26" name="TextBox 25">
            <a:extLst>
              <a:ext uri="{FF2B5EF4-FFF2-40B4-BE49-F238E27FC236}">
                <a16:creationId xmlns:a16="http://schemas.microsoft.com/office/drawing/2014/main" id="{A7531CF9-6C96-459C-8213-FF3971034BEC}"/>
              </a:ext>
            </a:extLst>
          </p:cNvPr>
          <p:cNvSpPr txBox="1"/>
          <p:nvPr/>
        </p:nvSpPr>
        <p:spPr>
          <a:xfrm>
            <a:off x="9027928" y="5468354"/>
            <a:ext cx="2633029" cy="46166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cs-CZ" sz="1200" b="0" i="0" u="none" strike="noStrike" cap="none" normalizeH="0" noProof="0" dirty="0">
                <a:ln>
                  <a:noFill/>
                </a:ln>
                <a:solidFill>
                  <a:prstClr val="white"/>
                </a:solidFill>
                <a:effectLst/>
                <a:uLnTx/>
                <a:uFillTx/>
                <a:latin typeface="GT Walsheim Pro Light" panose="00000400000000000000" pitchFamily="2" charset="0"/>
                <a:ea typeface="GT Walsheim Pro Light"/>
                <a:cs typeface="+mn-cs"/>
              </a:rPr>
              <a:t>Optický snímač rozpoznává provoz UV lampy</a:t>
            </a:r>
          </a:p>
        </p:txBody>
      </p:sp>
      <p:cxnSp>
        <p:nvCxnSpPr>
          <p:cNvPr id="27" name="Straight Connector 26">
            <a:extLst>
              <a:ext uri="{FF2B5EF4-FFF2-40B4-BE49-F238E27FC236}">
                <a16:creationId xmlns:a16="http://schemas.microsoft.com/office/drawing/2014/main" id="{04859E99-6531-B584-6A7E-66710B4A0872}"/>
              </a:ext>
            </a:extLst>
          </p:cNvPr>
          <p:cNvCxnSpPr>
            <a:cxnSpLocks/>
          </p:cNvCxnSpPr>
          <p:nvPr/>
        </p:nvCxnSpPr>
        <p:spPr>
          <a:xfrm>
            <a:off x="893132" y="6020788"/>
            <a:ext cx="10611293" cy="0"/>
          </a:xfrm>
          <a:prstGeom prst="line">
            <a:avLst/>
          </a:prstGeom>
          <a:ln>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
        <p:nvSpPr>
          <p:cNvPr id="28" name="TextBox 27">
            <a:extLst>
              <a:ext uri="{FF2B5EF4-FFF2-40B4-BE49-F238E27FC236}">
                <a16:creationId xmlns:a16="http://schemas.microsoft.com/office/drawing/2014/main" id="{D3F10CBA-63C5-30EB-3CE7-38C6A4B39588}"/>
              </a:ext>
            </a:extLst>
          </p:cNvPr>
          <p:cNvSpPr txBox="1"/>
          <p:nvPr/>
        </p:nvSpPr>
        <p:spPr>
          <a:xfrm>
            <a:off x="797441" y="6079208"/>
            <a:ext cx="2796363" cy="307777"/>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cs-CZ" sz="1400" b="0" i="0" u="none" strike="noStrike" cap="none" normalizeH="0" noProof="0">
                <a:ln>
                  <a:noFill/>
                </a:ln>
                <a:solidFill>
                  <a:srgbClr val="C6E1F4"/>
                </a:solidFill>
                <a:effectLst/>
                <a:uLnTx/>
                <a:uFillTx/>
                <a:latin typeface="GT Walsheim Pro Medium" panose="00000600000000000000" pitchFamily="2" charset="0"/>
                <a:ea typeface="GT Walsheim Pro Medium"/>
                <a:cs typeface="+mn-cs"/>
              </a:rPr>
              <a:t>Jmenovitý tlak</a:t>
            </a:r>
          </a:p>
        </p:txBody>
      </p:sp>
      <p:sp>
        <p:nvSpPr>
          <p:cNvPr id="29" name="TextBox 28">
            <a:extLst>
              <a:ext uri="{FF2B5EF4-FFF2-40B4-BE49-F238E27FC236}">
                <a16:creationId xmlns:a16="http://schemas.microsoft.com/office/drawing/2014/main" id="{2E63B509-6EAE-AAB6-ABF1-41B41E753965}"/>
              </a:ext>
            </a:extLst>
          </p:cNvPr>
          <p:cNvSpPr txBox="1"/>
          <p:nvPr/>
        </p:nvSpPr>
        <p:spPr>
          <a:xfrm>
            <a:off x="5075326" y="6109986"/>
            <a:ext cx="2796363" cy="276999"/>
          </a:xfrm>
          <a:prstGeom prst="rect">
            <a:avLst/>
          </a:prstGeom>
          <a:noFill/>
        </p:spPr>
        <p:txBody>
          <a:bodyPr wrap="square" rtlCol="0">
            <a:spAutoFit/>
          </a:bodyPr>
          <a:lstStyle/>
          <a:p>
            <a:pPr marL="0" marR="5060" lvl="0" indent="0" algn="l" defTabSz="914400" rtl="0" eaLnBrk="1" fontAlgn="auto" latinLnBrk="0" hangingPunct="1">
              <a:lnSpc>
                <a:spcPct val="100000"/>
              </a:lnSpc>
              <a:spcBef>
                <a:spcPts val="0"/>
              </a:spcBef>
              <a:spcAft>
                <a:spcPts val="0"/>
              </a:spcAft>
              <a:buClrTx/>
              <a:buSzTx/>
              <a:buFontTx/>
              <a:buNone/>
              <a:tabLst/>
              <a:defRPr/>
            </a:pPr>
            <a:r>
              <a:rPr kumimoji="0" lang="cs-CZ" sz="1200" b="0" i="0" u="none" strike="noStrike" cap="none" normalizeH="0" noProof="0">
                <a:ln>
                  <a:noFill/>
                </a:ln>
                <a:solidFill>
                  <a:prstClr val="white"/>
                </a:solidFill>
                <a:effectLst/>
                <a:uLnTx/>
                <a:uFillTx/>
                <a:latin typeface="GT Walsheim Pro Light" panose="00000400000000000000" pitchFamily="2" charset="0"/>
                <a:ea typeface="GT Walsheim Pro Light"/>
                <a:cs typeface="+mn-cs"/>
              </a:rPr>
              <a:t>15–100 PSI</a:t>
            </a:r>
          </a:p>
        </p:txBody>
      </p:sp>
      <p:sp>
        <p:nvSpPr>
          <p:cNvPr id="30" name="TextBox 29">
            <a:extLst>
              <a:ext uri="{FF2B5EF4-FFF2-40B4-BE49-F238E27FC236}">
                <a16:creationId xmlns:a16="http://schemas.microsoft.com/office/drawing/2014/main" id="{D28DA251-5689-35D0-5B54-128BFB30CE52}"/>
              </a:ext>
            </a:extLst>
          </p:cNvPr>
          <p:cNvSpPr txBox="1"/>
          <p:nvPr/>
        </p:nvSpPr>
        <p:spPr>
          <a:xfrm>
            <a:off x="9027928" y="6109986"/>
            <a:ext cx="2796363" cy="27699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cs-CZ" sz="1200" b="0" i="0" u="none" strike="noStrike" cap="none" normalizeH="0" noProof="0">
                <a:ln>
                  <a:noFill/>
                </a:ln>
                <a:solidFill>
                  <a:prstClr val="white"/>
                </a:solidFill>
                <a:effectLst/>
                <a:uLnTx/>
                <a:uFillTx/>
                <a:latin typeface="GT Walsheim Pro Light" panose="00000400000000000000" pitchFamily="2" charset="0"/>
                <a:ea typeface="GT Walsheim Pro Light"/>
                <a:cs typeface="+mn-cs"/>
              </a:rPr>
              <a:t>15–125 PSI</a:t>
            </a:r>
          </a:p>
        </p:txBody>
      </p:sp>
      <p:pic>
        <p:nvPicPr>
          <p:cNvPr id="37" name="Picture 36" descr="A logo with a circle and a black background&#10;&#10;Description automatically generated">
            <a:extLst>
              <a:ext uri="{FF2B5EF4-FFF2-40B4-BE49-F238E27FC236}">
                <a16:creationId xmlns:a16="http://schemas.microsoft.com/office/drawing/2014/main" id="{3E8C1362-CD1B-5F2C-B8B8-D5B5F4D3AFB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1378004" y="145665"/>
            <a:ext cx="720677" cy="790711"/>
          </a:xfrm>
          <a:prstGeom prst="rect">
            <a:avLst/>
          </a:prstGeom>
        </p:spPr>
      </p:pic>
      <p:sp>
        <p:nvSpPr>
          <p:cNvPr id="38" name="TextBox 9">
            <a:extLst>
              <a:ext uri="{FF2B5EF4-FFF2-40B4-BE49-F238E27FC236}">
                <a16:creationId xmlns:a16="http://schemas.microsoft.com/office/drawing/2014/main" id="{2661AF54-AE90-C203-C2DC-78389A93E504}"/>
              </a:ext>
            </a:extLst>
          </p:cNvPr>
          <p:cNvSpPr txBox="1"/>
          <p:nvPr/>
        </p:nvSpPr>
        <p:spPr>
          <a:xfrm>
            <a:off x="5075585" y="1815783"/>
            <a:ext cx="2653159" cy="646331"/>
          </a:xfrm>
          <a:prstGeom prst="rect">
            <a:avLst/>
          </a:prstGeom>
          <a:noFill/>
        </p:spPr>
        <p:txBody>
          <a:bodyPr wrap="square" lIns="91440" tIns="45720" rIns="91440" bIns="45720"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cs-CZ" i="0" u="none" strike="noStrike" cap="none" normalizeH="0" noProof="0" dirty="0">
                <a:ln>
                  <a:noFill/>
                </a:ln>
                <a:solidFill>
                  <a:srgbClr val="00A7E1"/>
                </a:solidFill>
                <a:effectLst/>
                <a:uLnTx/>
                <a:uFillTx/>
                <a:latin typeface="GT Walsheim Pro Medium" panose="00000600000000000000" pitchFamily="2" charset="0"/>
              </a:rPr>
              <a:t>Nové </a:t>
            </a:r>
            <a:r>
              <a:rPr kumimoji="0" lang="cs-CZ" i="0" u="none" strike="noStrike" cap="none" normalizeH="0" noProof="0" dirty="0" err="1">
                <a:ln>
                  <a:noFill/>
                </a:ln>
                <a:solidFill>
                  <a:srgbClr val="00A7E1"/>
                </a:solidFill>
                <a:effectLst/>
                <a:uLnTx/>
                <a:uFillTx/>
                <a:latin typeface="GT Walsheim Pro Medium" panose="00000600000000000000" pitchFamily="2" charset="0"/>
              </a:rPr>
              <a:t>eSpring</a:t>
            </a:r>
            <a:r>
              <a:rPr kumimoji="0" lang="cs-CZ" i="0" u="none" strike="noStrike" cap="none" normalizeH="0" noProof="0" dirty="0">
                <a:ln>
                  <a:noFill/>
                </a:ln>
                <a:solidFill>
                  <a:srgbClr val="00A7E1"/>
                </a:solidFill>
                <a:effectLst/>
                <a:uLnTx/>
                <a:uFillTx/>
                <a:latin typeface="GT Walsheim Pro Medium" panose="00000600000000000000" pitchFamily="2" charset="0"/>
              </a:rPr>
              <a:t> Zařízení na úpravu pitné vody</a:t>
            </a:r>
          </a:p>
        </p:txBody>
      </p:sp>
      <p:sp>
        <p:nvSpPr>
          <p:cNvPr id="39" name="TextBox 10">
            <a:extLst>
              <a:ext uri="{FF2B5EF4-FFF2-40B4-BE49-F238E27FC236}">
                <a16:creationId xmlns:a16="http://schemas.microsoft.com/office/drawing/2014/main" id="{757D2F58-FB30-D1D6-58D4-333038A23013}"/>
              </a:ext>
            </a:extLst>
          </p:cNvPr>
          <p:cNvSpPr txBox="1"/>
          <p:nvPr/>
        </p:nvSpPr>
        <p:spPr>
          <a:xfrm>
            <a:off x="9027928" y="1778778"/>
            <a:ext cx="2965252" cy="646331"/>
          </a:xfrm>
          <a:prstGeom prst="rect">
            <a:avLst/>
          </a:prstGeom>
          <a:noFill/>
        </p:spPr>
        <p:txBody>
          <a:bodyPr wrap="square" lIns="91440" tIns="45720" rIns="91440" bIns="45720"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cs-CZ" i="0" u="none" strike="noStrike" cap="none" normalizeH="0" noProof="0">
                <a:ln>
                  <a:noFill/>
                </a:ln>
                <a:solidFill>
                  <a:srgbClr val="00A7E1"/>
                </a:solidFill>
                <a:effectLst/>
                <a:uLnTx/>
                <a:uFillTx/>
                <a:latin typeface="GT Walsheim Pro Medium" panose="00000600000000000000" pitchFamily="2" charset="0"/>
              </a:rPr>
              <a:t>Současné eSpring Zařízení na úpravu pitné vody</a:t>
            </a:r>
          </a:p>
        </p:txBody>
      </p:sp>
      <p:pic>
        <p:nvPicPr>
          <p:cNvPr id="40" name="Picture 39" descr="A white device with a touch screen&#10;&#10;Description automatically generated">
            <a:extLst>
              <a:ext uri="{FF2B5EF4-FFF2-40B4-BE49-F238E27FC236}">
                <a16:creationId xmlns:a16="http://schemas.microsoft.com/office/drawing/2014/main" id="{6E3CA286-FB78-DBBF-185E-A01779AFFA9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340917" y="-95251"/>
            <a:ext cx="1878999" cy="1922843"/>
          </a:xfrm>
          <a:prstGeom prst="rect">
            <a:avLst/>
          </a:prstGeom>
        </p:spPr>
      </p:pic>
      <p:pic>
        <p:nvPicPr>
          <p:cNvPr id="41" name="Picture 40" descr="A white box with buttons&#10;&#10;Description automatically generated">
            <a:extLst>
              <a:ext uri="{FF2B5EF4-FFF2-40B4-BE49-F238E27FC236}">
                <a16:creationId xmlns:a16="http://schemas.microsoft.com/office/drawing/2014/main" id="{10CB3B8D-22AF-65E5-55ED-65734293223D}"/>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737612" y="144293"/>
            <a:ext cx="1476857" cy="1719110"/>
          </a:xfrm>
          <a:prstGeom prst="rect">
            <a:avLst/>
          </a:prstGeom>
        </p:spPr>
      </p:pic>
      <p:sp>
        <p:nvSpPr>
          <p:cNvPr id="42" name="TextBox 8">
            <a:extLst>
              <a:ext uri="{FF2B5EF4-FFF2-40B4-BE49-F238E27FC236}">
                <a16:creationId xmlns:a16="http://schemas.microsoft.com/office/drawing/2014/main" id="{B6AFBCC7-C0B0-2B26-C59B-33149B211489}"/>
              </a:ext>
            </a:extLst>
          </p:cNvPr>
          <p:cNvSpPr txBox="1"/>
          <p:nvPr/>
        </p:nvSpPr>
        <p:spPr>
          <a:xfrm>
            <a:off x="790354" y="1931824"/>
            <a:ext cx="3551814" cy="369332"/>
          </a:xfrm>
          <a:prstGeom prst="rect">
            <a:avLst/>
          </a:prstGeom>
          <a:noFill/>
        </p:spPr>
        <p:txBody>
          <a:bodyPr wrap="square" lIns="91440" tIns="45720" rIns="91440" bIns="45720"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cs-CZ" i="0" u="none" strike="noStrike" cap="none" normalizeH="0" noProof="0">
                <a:ln>
                  <a:noFill/>
                </a:ln>
                <a:solidFill>
                  <a:srgbClr val="00A7E1"/>
                </a:solidFill>
                <a:effectLst/>
                <a:uLnTx/>
                <a:uFillTx/>
                <a:latin typeface="GT Walsheim Pro Medium"/>
              </a:rPr>
              <a:t>Rozdíl uvidíte sami!</a:t>
            </a:r>
          </a:p>
        </p:txBody>
      </p:sp>
      <p:sp>
        <p:nvSpPr>
          <p:cNvPr id="43" name="TextBox 24">
            <a:extLst>
              <a:ext uri="{FF2B5EF4-FFF2-40B4-BE49-F238E27FC236}">
                <a16:creationId xmlns:a16="http://schemas.microsoft.com/office/drawing/2014/main" id="{6F5BE426-B813-6A1E-AA3A-DF675D1B968B}"/>
              </a:ext>
            </a:extLst>
          </p:cNvPr>
          <p:cNvSpPr txBox="1"/>
          <p:nvPr/>
        </p:nvSpPr>
        <p:spPr>
          <a:xfrm>
            <a:off x="5075326" y="4710447"/>
            <a:ext cx="3593038" cy="646331"/>
          </a:xfrm>
          <a:prstGeom prst="rect">
            <a:avLst/>
          </a:prstGeom>
          <a:noFill/>
        </p:spPr>
        <p:txBody>
          <a:bodyPr wrap="square" rtlCol="0">
            <a:spAutoFit/>
          </a:bodyPr>
          <a:lstStyle>
            <a:defPPr>
              <a:defRPr lang="en-US"/>
            </a:defPPr>
            <a:lvl1pPr marR="0" lvl="0" indent="0" fontAlgn="auto">
              <a:lnSpc>
                <a:spcPct val="100000"/>
              </a:lnSpc>
              <a:spcBef>
                <a:spcPts val="0"/>
              </a:spcBef>
              <a:spcAft>
                <a:spcPts val="0"/>
              </a:spcAft>
              <a:buClrTx/>
              <a:buSzTx/>
              <a:buFontTx/>
              <a:buNone/>
              <a:tabLst/>
              <a:defRPr kumimoji="0" b="0" i="0" u="none" strike="noStrike" cap="none" spc="0" normalizeH="0" baseline="30000">
                <a:ln>
                  <a:noFill/>
                </a:ln>
                <a:solidFill>
                  <a:prstClr val="white"/>
                </a:solidFill>
                <a:effectLst/>
                <a:uLnTx/>
                <a:uFillTx/>
                <a:latin typeface="GT Walsheim Light" panose="00000400000000000000" pitchFamily="2" charset="0"/>
              </a:defRPr>
            </a:lvl1pPr>
          </a:lstStyle>
          <a:p>
            <a:r>
              <a:rPr lang="cs-CZ" sz="1200" baseline="0" dirty="0">
                <a:latin typeface="GT Walsheim Pro Light" panose="00000400000000000000" pitchFamily="2" charset="0"/>
              </a:rPr>
              <a:t>• Nejnovější technologie</a:t>
            </a:r>
            <a:br>
              <a:rPr lang="cs-CZ" sz="1200" baseline="0" dirty="0">
                <a:latin typeface="GT Walsheim Pro Light" panose="00000400000000000000" pitchFamily="2" charset="0"/>
              </a:rPr>
            </a:br>
            <a:r>
              <a:rPr lang="cs-CZ" sz="1200" baseline="0" dirty="0">
                <a:latin typeface="GT Walsheim Pro Light" panose="00000400000000000000" pitchFamily="2" charset="0"/>
              </a:rPr>
              <a:t>• </a:t>
            </a:r>
            <a:r>
              <a:rPr lang="cs-CZ" sz="1200" baseline="0" dirty="0">
                <a:solidFill>
                  <a:prstClr val="white"/>
                </a:solidFill>
                <a:latin typeface="GT Walsheim Pro Light" panose="00000400000000000000" pitchFamily="2" charset="0"/>
              </a:rPr>
              <a:t>Optimalizovaný design pro umístění (zabraňuje problémům s RFID</a:t>
            </a:r>
            <a:r>
              <a:rPr kumimoji="0" lang="cs-CZ" sz="1200" b="0" i="0" u="none" strike="noStrike" cap="none" normalizeH="0" baseline="0" noProof="0" dirty="0">
                <a:ln>
                  <a:noFill/>
                </a:ln>
                <a:solidFill>
                  <a:prstClr val="white"/>
                </a:solidFill>
                <a:effectLst/>
                <a:uLnTx/>
                <a:uFillTx/>
                <a:latin typeface="GT Walsheim Pro Light" panose="00000400000000000000" pitchFamily="2" charset="0"/>
              </a:rPr>
              <a:t>)</a:t>
            </a:r>
          </a:p>
        </p:txBody>
      </p:sp>
      <p:sp>
        <p:nvSpPr>
          <p:cNvPr id="44" name="TextBox 11">
            <a:extLst>
              <a:ext uri="{FF2B5EF4-FFF2-40B4-BE49-F238E27FC236}">
                <a16:creationId xmlns:a16="http://schemas.microsoft.com/office/drawing/2014/main" id="{F3BF2308-DB53-1BE0-5C0F-C5BD6FD763CE}"/>
              </a:ext>
            </a:extLst>
          </p:cNvPr>
          <p:cNvSpPr txBox="1"/>
          <p:nvPr/>
        </p:nvSpPr>
        <p:spPr>
          <a:xfrm>
            <a:off x="797441" y="6488230"/>
            <a:ext cx="3133061" cy="307777"/>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cs-CZ" sz="1400" b="0" i="0" u="none" strike="noStrike" cap="none" normalizeH="0" noProof="0">
                <a:ln>
                  <a:noFill/>
                </a:ln>
                <a:solidFill>
                  <a:srgbClr val="C6E1F4"/>
                </a:solidFill>
                <a:effectLst/>
                <a:uLnTx/>
                <a:uFillTx/>
                <a:latin typeface="GT Walsheim Pro Medium" panose="00000600000000000000" pitchFamily="2" charset="0"/>
                <a:ea typeface="GT Walsheim Pro Medium"/>
                <a:cs typeface="+mn-cs"/>
              </a:rPr>
              <a:t>Omezená záruka</a:t>
            </a:r>
          </a:p>
        </p:txBody>
      </p:sp>
      <p:sp>
        <p:nvSpPr>
          <p:cNvPr id="45" name="TextBox 18">
            <a:extLst>
              <a:ext uri="{FF2B5EF4-FFF2-40B4-BE49-F238E27FC236}">
                <a16:creationId xmlns:a16="http://schemas.microsoft.com/office/drawing/2014/main" id="{77483BFD-64BD-29B1-365C-DF9AB8596965}"/>
              </a:ext>
            </a:extLst>
          </p:cNvPr>
          <p:cNvSpPr txBox="1"/>
          <p:nvPr/>
        </p:nvSpPr>
        <p:spPr>
          <a:xfrm>
            <a:off x="5075326" y="6519008"/>
            <a:ext cx="2796363" cy="276999"/>
          </a:xfrm>
          <a:prstGeom prst="rect">
            <a:avLst/>
          </a:prstGeom>
          <a:noFill/>
        </p:spPr>
        <p:txBody>
          <a:bodyPr wrap="square" lIns="91440" tIns="45720" rIns="91440" bIns="45720" rtlCol="0" anchor="t">
            <a:spAutoFit/>
          </a:bodyPr>
          <a:lstStyle/>
          <a:p>
            <a:pPr marL="0" marR="4445" lvl="0" indent="0" algn="l" defTabSz="914400" rtl="0" eaLnBrk="1" fontAlgn="auto" latinLnBrk="0" hangingPunct="1">
              <a:lnSpc>
                <a:spcPct val="100000"/>
              </a:lnSpc>
              <a:spcBef>
                <a:spcPts val="0"/>
              </a:spcBef>
              <a:spcAft>
                <a:spcPts val="0"/>
              </a:spcAft>
              <a:buClrTx/>
              <a:buSzTx/>
              <a:buFontTx/>
              <a:buNone/>
              <a:tabLst/>
              <a:defRPr/>
            </a:pPr>
            <a:r>
              <a:rPr kumimoji="0" lang="cs-CZ" sz="1200" b="0" i="0" u="none" strike="noStrike" cap="none" normalizeH="0" noProof="0">
                <a:ln>
                  <a:noFill/>
                </a:ln>
                <a:solidFill>
                  <a:schemeClr val="bg1"/>
                </a:solidFill>
                <a:effectLst/>
                <a:uLnTx/>
                <a:uFillTx/>
                <a:latin typeface="GT Walsheim Pro Light" panose="00000400000000000000" pitchFamily="2" charset="0"/>
              </a:rPr>
              <a:t>Záruka až 5 let</a:t>
            </a:r>
          </a:p>
        </p:txBody>
      </p:sp>
      <p:sp>
        <p:nvSpPr>
          <p:cNvPr id="46" name="TextBox 19">
            <a:extLst>
              <a:ext uri="{FF2B5EF4-FFF2-40B4-BE49-F238E27FC236}">
                <a16:creationId xmlns:a16="http://schemas.microsoft.com/office/drawing/2014/main" id="{28BE347F-5DF5-7EBA-A470-15A0AA8B9E5E}"/>
              </a:ext>
            </a:extLst>
          </p:cNvPr>
          <p:cNvSpPr txBox="1"/>
          <p:nvPr/>
        </p:nvSpPr>
        <p:spPr>
          <a:xfrm>
            <a:off x="9027928" y="6519008"/>
            <a:ext cx="2796363" cy="27699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cs-CZ" sz="1200" b="0" i="0" u="none" strike="noStrike" cap="none" normalizeH="0" noProof="0">
                <a:ln>
                  <a:noFill/>
                </a:ln>
                <a:solidFill>
                  <a:prstClr val="white"/>
                </a:solidFill>
                <a:effectLst/>
                <a:uLnTx/>
                <a:uFillTx/>
                <a:latin typeface="GT Walsheim Pro Light" panose="00000400000000000000" pitchFamily="2" charset="0"/>
                <a:ea typeface="GT Walsheim Pro Light"/>
                <a:cs typeface="+mn-cs"/>
              </a:rPr>
              <a:t>Standardní záruka 2 roky</a:t>
            </a:r>
          </a:p>
        </p:txBody>
      </p:sp>
      <p:cxnSp>
        <p:nvCxnSpPr>
          <p:cNvPr id="47" name="Straight Connector 21">
            <a:extLst>
              <a:ext uri="{FF2B5EF4-FFF2-40B4-BE49-F238E27FC236}">
                <a16:creationId xmlns:a16="http://schemas.microsoft.com/office/drawing/2014/main" id="{FED5DC86-757A-9B57-7195-FB1C5DD1931F}"/>
              </a:ext>
            </a:extLst>
          </p:cNvPr>
          <p:cNvCxnSpPr>
            <a:cxnSpLocks/>
          </p:cNvCxnSpPr>
          <p:nvPr/>
        </p:nvCxnSpPr>
        <p:spPr>
          <a:xfrm>
            <a:off x="893135" y="6409694"/>
            <a:ext cx="10611293" cy="19723"/>
          </a:xfrm>
          <a:prstGeom prst="line">
            <a:avLst/>
          </a:prstGeom>
          <a:ln>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7485863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person holding a phone&#10;&#10;Description automatically generated with low confidence">
            <a:extLst>
              <a:ext uri="{FF2B5EF4-FFF2-40B4-BE49-F238E27FC236}">
                <a16:creationId xmlns:a16="http://schemas.microsoft.com/office/drawing/2014/main" id="{E6F4454D-9E85-CCF9-7205-2495DB92963B}"/>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21772" y="1861457"/>
            <a:ext cx="12213765" cy="4996542"/>
          </a:xfrm>
          <a:prstGeom prst="rect">
            <a:avLst/>
          </a:prstGeom>
        </p:spPr>
      </p:pic>
      <p:pic>
        <p:nvPicPr>
          <p:cNvPr id="7" name="Graphic 6">
            <a:extLst>
              <a:ext uri="{FF2B5EF4-FFF2-40B4-BE49-F238E27FC236}">
                <a16:creationId xmlns:a16="http://schemas.microsoft.com/office/drawing/2014/main" id="{D344A327-9F3E-5F64-E5A5-04437BEF954E}"/>
              </a:ext>
            </a:extLst>
          </p:cNvPr>
          <p:cNvPicPr>
            <a:picLocks noChangeAspect="1"/>
          </p:cNvPicPr>
          <p:nvPr/>
        </p:nvPicPr>
        <p:blipFill rotWithShape="1">
          <a:blip r:embed="rId4" cstate="screen">
            <a:extLst>
              <a:ext uri="{28A0092B-C50C-407E-A947-70E740481C1C}">
                <a14:useLocalDpi xmlns:a14="http://schemas.microsoft.com/office/drawing/2010/main"/>
              </a:ext>
              <a:ext uri="{96DAC541-7B7A-43D3-8B79-37D633B846F1}">
                <asvg:svgBlip xmlns:asvg="http://schemas.microsoft.com/office/drawing/2016/SVG/main" r:embed="rId5"/>
              </a:ext>
            </a:extLst>
          </a:blip>
          <a:srcRect r="20573" b="27472"/>
          <a:stretch/>
        </p:blipFill>
        <p:spPr>
          <a:xfrm flipH="1" flipV="1">
            <a:off x="-21772" y="-3"/>
            <a:ext cx="12213766" cy="4225637"/>
          </a:xfrm>
          <a:prstGeom prst="rect">
            <a:avLst/>
          </a:prstGeom>
        </p:spPr>
      </p:pic>
      <p:sp>
        <p:nvSpPr>
          <p:cNvPr id="9" name="Text Placeholder 3">
            <a:extLst>
              <a:ext uri="{FF2B5EF4-FFF2-40B4-BE49-F238E27FC236}">
                <a16:creationId xmlns:a16="http://schemas.microsoft.com/office/drawing/2014/main" id="{F4E368AC-1A7C-278D-24D5-E239F5FAE82B}"/>
              </a:ext>
            </a:extLst>
          </p:cNvPr>
          <p:cNvSpPr txBox="1">
            <a:spLocks/>
          </p:cNvSpPr>
          <p:nvPr/>
        </p:nvSpPr>
        <p:spPr>
          <a:xfrm>
            <a:off x="2496914" y="882084"/>
            <a:ext cx="8511324" cy="1474784"/>
          </a:xfrm>
          <a:prstGeom prst="rect">
            <a:avLst/>
          </a:prstGeom>
        </p:spPr>
        <p:txBody>
          <a:bodyPr lIns="0"/>
          <a:lstStyle>
            <a:lvl1pPr marL="457086" indent="-457086" algn="l" defTabSz="1828343" rtl="0" eaLnBrk="1" latinLnBrk="0" hangingPunct="1">
              <a:lnSpc>
                <a:spcPct val="90000"/>
              </a:lnSpc>
              <a:spcBef>
                <a:spcPts val="2000"/>
              </a:spcBef>
              <a:buFont typeface="Arial" panose="020B0604020202020204" pitchFamily="34" charset="0"/>
              <a:buChar char="•"/>
              <a:defRPr sz="5599" kern="1200">
                <a:solidFill>
                  <a:schemeClr val="tx1"/>
                </a:solidFill>
                <a:latin typeface="+mn-lt"/>
                <a:ea typeface="+mn-ea"/>
                <a:cs typeface="+mn-cs"/>
              </a:defRPr>
            </a:lvl1pPr>
            <a:lvl2pPr marL="1371257" indent="-457086" algn="l" defTabSz="1828343" rtl="0" eaLnBrk="1" latinLnBrk="0" hangingPunct="1">
              <a:lnSpc>
                <a:spcPct val="90000"/>
              </a:lnSpc>
              <a:spcBef>
                <a:spcPts val="1000"/>
              </a:spcBef>
              <a:buFont typeface="Arial" panose="020B0604020202020204" pitchFamily="34" charset="0"/>
              <a:buChar char="•"/>
              <a:defRPr sz="4799" kern="1200">
                <a:solidFill>
                  <a:schemeClr val="tx1"/>
                </a:solidFill>
                <a:latin typeface="+mn-lt"/>
                <a:ea typeface="+mn-ea"/>
                <a:cs typeface="+mn-cs"/>
              </a:defRPr>
            </a:lvl2pPr>
            <a:lvl3pPr marL="2285429" indent="-457086" algn="l" defTabSz="1828343" rtl="0" eaLnBrk="1" latinLnBrk="0" hangingPunct="1">
              <a:lnSpc>
                <a:spcPct val="90000"/>
              </a:lnSpc>
              <a:spcBef>
                <a:spcPts val="1000"/>
              </a:spcBef>
              <a:buFont typeface="Arial" panose="020B0604020202020204" pitchFamily="34" charset="0"/>
              <a:buChar char="•"/>
              <a:defRPr sz="3999" kern="1200">
                <a:solidFill>
                  <a:schemeClr val="tx1"/>
                </a:solidFill>
                <a:latin typeface="+mn-lt"/>
                <a:ea typeface="+mn-ea"/>
                <a:cs typeface="+mn-cs"/>
              </a:defRPr>
            </a:lvl3pPr>
            <a:lvl4pPr marL="3199600" indent="-457086" algn="l" defTabSz="1828343" rtl="0" eaLnBrk="1" latinLnBrk="0" hangingPunct="1">
              <a:lnSpc>
                <a:spcPct val="90000"/>
              </a:lnSpc>
              <a:spcBef>
                <a:spcPts val="1000"/>
              </a:spcBef>
              <a:buFont typeface="Arial" panose="020B0604020202020204" pitchFamily="34" charset="0"/>
              <a:buChar char="•"/>
              <a:defRPr sz="3599" kern="1200">
                <a:solidFill>
                  <a:schemeClr val="tx1"/>
                </a:solidFill>
                <a:latin typeface="+mn-lt"/>
                <a:ea typeface="+mn-ea"/>
                <a:cs typeface="+mn-cs"/>
              </a:defRPr>
            </a:lvl4pPr>
            <a:lvl5pPr marL="4113771" indent="-457086" algn="l" defTabSz="1828343" rtl="0" eaLnBrk="1" latinLnBrk="0" hangingPunct="1">
              <a:lnSpc>
                <a:spcPct val="90000"/>
              </a:lnSpc>
              <a:spcBef>
                <a:spcPts val="1000"/>
              </a:spcBef>
              <a:buFont typeface="Arial" panose="020B0604020202020204" pitchFamily="34" charset="0"/>
              <a:buChar char="•"/>
              <a:defRPr sz="3599" kern="1200">
                <a:solidFill>
                  <a:schemeClr val="tx1"/>
                </a:solidFill>
                <a:latin typeface="+mn-lt"/>
                <a:ea typeface="+mn-ea"/>
                <a:cs typeface="+mn-cs"/>
              </a:defRPr>
            </a:lvl5pPr>
            <a:lvl6pPr marL="5027943" indent="-457086" algn="l" defTabSz="1828343" rtl="0" eaLnBrk="1" latinLnBrk="0" hangingPunct="1">
              <a:lnSpc>
                <a:spcPct val="90000"/>
              </a:lnSpc>
              <a:spcBef>
                <a:spcPts val="1000"/>
              </a:spcBef>
              <a:buFont typeface="Arial" panose="020B0604020202020204" pitchFamily="34" charset="0"/>
              <a:buChar char="•"/>
              <a:defRPr sz="3599" kern="1200">
                <a:solidFill>
                  <a:schemeClr val="tx1"/>
                </a:solidFill>
                <a:latin typeface="+mn-lt"/>
                <a:ea typeface="+mn-ea"/>
                <a:cs typeface="+mn-cs"/>
              </a:defRPr>
            </a:lvl6pPr>
            <a:lvl7pPr marL="5942114" indent="-457086" algn="l" defTabSz="1828343" rtl="0" eaLnBrk="1" latinLnBrk="0" hangingPunct="1">
              <a:lnSpc>
                <a:spcPct val="90000"/>
              </a:lnSpc>
              <a:spcBef>
                <a:spcPts val="1000"/>
              </a:spcBef>
              <a:buFont typeface="Arial" panose="020B0604020202020204" pitchFamily="34" charset="0"/>
              <a:buChar char="•"/>
              <a:defRPr sz="3599" kern="1200">
                <a:solidFill>
                  <a:schemeClr val="tx1"/>
                </a:solidFill>
                <a:latin typeface="+mn-lt"/>
                <a:ea typeface="+mn-ea"/>
                <a:cs typeface="+mn-cs"/>
              </a:defRPr>
            </a:lvl7pPr>
            <a:lvl8pPr marL="6856286" indent="-457086" algn="l" defTabSz="1828343" rtl="0" eaLnBrk="1" latinLnBrk="0" hangingPunct="1">
              <a:lnSpc>
                <a:spcPct val="90000"/>
              </a:lnSpc>
              <a:spcBef>
                <a:spcPts val="1000"/>
              </a:spcBef>
              <a:buFont typeface="Arial" panose="020B0604020202020204" pitchFamily="34" charset="0"/>
              <a:buChar char="•"/>
              <a:defRPr sz="3599" kern="1200">
                <a:solidFill>
                  <a:schemeClr val="tx1"/>
                </a:solidFill>
                <a:latin typeface="+mn-lt"/>
                <a:ea typeface="+mn-ea"/>
                <a:cs typeface="+mn-cs"/>
              </a:defRPr>
            </a:lvl8pPr>
            <a:lvl9pPr marL="7770457" indent="-457086" algn="l" defTabSz="1828343" rtl="0" eaLnBrk="1" latinLnBrk="0" hangingPunct="1">
              <a:lnSpc>
                <a:spcPct val="90000"/>
              </a:lnSpc>
              <a:spcBef>
                <a:spcPts val="1000"/>
              </a:spcBef>
              <a:buFont typeface="Arial" panose="020B0604020202020204" pitchFamily="34" charset="0"/>
              <a:buChar char="•"/>
              <a:defRPr sz="3599" kern="1200">
                <a:solidFill>
                  <a:schemeClr val="tx1"/>
                </a:solidFill>
                <a:latin typeface="+mn-lt"/>
                <a:ea typeface="+mn-ea"/>
                <a:cs typeface="+mn-cs"/>
              </a:defRPr>
            </a:lvl9pPr>
          </a:lstStyle>
          <a:p>
            <a:pPr marL="0" marR="0" lvl="0" indent="0" algn="l" defTabSz="1828343" rtl="0" eaLnBrk="1" fontAlgn="auto" latinLnBrk="0" hangingPunct="1">
              <a:lnSpc>
                <a:spcPct val="95000"/>
              </a:lnSpc>
              <a:spcBef>
                <a:spcPts val="0"/>
              </a:spcBef>
              <a:spcAft>
                <a:spcPts val="0"/>
              </a:spcAft>
              <a:buClrTx/>
              <a:buSzTx/>
              <a:buFont typeface="Arial" panose="020B0604020202020204" pitchFamily="34" charset="0"/>
              <a:buNone/>
              <a:tabLst/>
              <a:defRPr/>
            </a:pPr>
            <a:r>
              <a:rPr kumimoji="0" lang="cs-CZ" sz="3600" b="1" i="0" u="none" strike="noStrike" cap="none" normalizeH="0" baseline="0" noProof="0">
                <a:ln>
                  <a:noFill/>
                </a:ln>
                <a:solidFill>
                  <a:srgbClr val="00A9E0"/>
                </a:solidFill>
                <a:effectLst/>
                <a:uLnTx/>
                <a:uFillTx/>
                <a:latin typeface="Arial" panose="020B0604020202020204" pitchFamily="34" charset="0"/>
                <a:ea typeface="Arial"/>
                <a:cs typeface="Arial" panose="020B0604020202020204" pitchFamily="34" charset="0"/>
              </a:rPr>
              <a:t>Jednoznačně lepší </a:t>
            </a:r>
            <a:r>
              <a:rPr lang="cs-CZ" sz="3600" b="1">
                <a:solidFill>
                  <a:srgbClr val="00A9E0"/>
                </a:solidFill>
                <a:latin typeface="Arial" panose="020B0604020202020204" pitchFamily="34" charset="0"/>
                <a:ea typeface="Arial"/>
                <a:cs typeface="Arial" panose="020B0604020202020204" pitchFamily="34" charset="0"/>
              </a:rPr>
              <a:t>digitální zážitek</a:t>
            </a:r>
            <a:r>
              <a:rPr kumimoji="0" lang="cs-CZ" sz="3600" b="1" i="0" u="none" strike="noStrike" cap="none" normalizeH="0" baseline="0" noProof="0">
                <a:ln>
                  <a:noFill/>
                </a:ln>
                <a:solidFill>
                  <a:srgbClr val="00A9E0"/>
                </a:solidFill>
                <a:effectLst/>
                <a:uLnTx/>
                <a:uFillTx/>
                <a:latin typeface="Arial" panose="020B0604020202020204" pitchFamily="34" charset="0"/>
                <a:ea typeface="Arial"/>
                <a:cs typeface="Arial" panose="020B0604020202020204" pitchFamily="34" charset="0"/>
              </a:rPr>
              <a:t>: Nová aplikace Amway</a:t>
            </a:r>
            <a:r>
              <a:rPr kumimoji="0" lang="cs-CZ" sz="2800" b="0" i="0" u="none" strike="noStrike" cap="none" normalizeH="0" baseline="30000" noProof="0">
                <a:ln>
                  <a:noFill/>
                </a:ln>
                <a:solidFill>
                  <a:srgbClr val="00A9E0"/>
                </a:solidFill>
                <a:effectLst/>
                <a:uLnTx/>
                <a:uFillTx/>
                <a:latin typeface="Arial" panose="020B0604020202020204" pitchFamily="34" charset="0"/>
                <a:ea typeface="Arial"/>
                <a:cs typeface="Arial" panose="020B0604020202020204" pitchFamily="34" charset="0"/>
              </a:rPr>
              <a:t>™</a:t>
            </a:r>
            <a:r>
              <a:rPr kumimoji="0" lang="cs-CZ" sz="3600" b="1" i="0" u="none" strike="noStrike" cap="none" normalizeH="0" baseline="0" noProof="0">
                <a:ln>
                  <a:noFill/>
                </a:ln>
                <a:solidFill>
                  <a:srgbClr val="00A9E0"/>
                </a:solidFill>
                <a:effectLst/>
                <a:uLnTx/>
                <a:uFillTx/>
                <a:latin typeface="Arial" panose="020B0604020202020204" pitchFamily="34" charset="0"/>
                <a:ea typeface="Arial"/>
                <a:cs typeface="Arial" panose="020B0604020202020204" pitchFamily="34" charset="0"/>
              </a:rPr>
              <a:t> Healthy Home</a:t>
            </a:r>
          </a:p>
        </p:txBody>
      </p:sp>
      <p:pic>
        <p:nvPicPr>
          <p:cNvPr id="14" name="Picture 13">
            <a:extLst>
              <a:ext uri="{FF2B5EF4-FFF2-40B4-BE49-F238E27FC236}">
                <a16:creationId xmlns:a16="http://schemas.microsoft.com/office/drawing/2014/main" id="{049BA7CA-764E-61D6-4148-2E9FA12A08AB}"/>
              </a:ext>
            </a:extLst>
          </p:cNvPr>
          <p:cNvPicPr>
            <a:picLocks noChangeAspect="1"/>
          </p:cNvPicPr>
          <p:nvPr/>
        </p:nvPicPr>
        <p:blipFill>
          <a:blip r:embed="rId6"/>
          <a:stretch>
            <a:fillRect/>
          </a:stretch>
        </p:blipFill>
        <p:spPr>
          <a:xfrm>
            <a:off x="0" y="-1315768"/>
            <a:ext cx="0" cy="0"/>
          </a:xfrm>
          <a:prstGeom prst="rect">
            <a:avLst/>
          </a:prstGeom>
        </p:spPr>
      </p:pic>
      <p:sp>
        <p:nvSpPr>
          <p:cNvPr id="3" name="Slide Number Placeholder 5">
            <a:extLst>
              <a:ext uri="{FF2B5EF4-FFF2-40B4-BE49-F238E27FC236}">
                <a16:creationId xmlns:a16="http://schemas.microsoft.com/office/drawing/2014/main" id="{302923B0-D73D-4718-D394-1AFE7F4B0B18}"/>
              </a:ext>
            </a:extLst>
          </p:cNvPr>
          <p:cNvSpPr txBox="1">
            <a:spLocks/>
          </p:cNvSpPr>
          <p:nvPr/>
        </p:nvSpPr>
        <p:spPr>
          <a:xfrm>
            <a:off x="11325662" y="6354309"/>
            <a:ext cx="594694" cy="365125"/>
          </a:xfrm>
          <a:prstGeom prst="rect">
            <a:avLst/>
          </a:prstGeom>
        </p:spPr>
        <p:txBody>
          <a:bodyPr vert="horz" lIns="91440" tIns="45720" rIns="91440" bIns="45720" rtlCol="0" anchor="ctr"/>
          <a:lstStyle>
            <a:defPPr>
              <a:defRPr lang="en-US"/>
            </a:defPPr>
            <a:lvl1pPr marL="0" algn="r" defTabSz="914400" rtl="0" eaLnBrk="1" latinLnBrk="0" hangingPunct="1">
              <a:defRPr sz="1050" kern="1200">
                <a:solidFill>
                  <a:schemeClr val="bg1"/>
                </a:solidFill>
                <a:latin typeface="Arial" panose="020B0604020202020204" pitchFamily="34" charset="0"/>
                <a:ea typeface="+mn-ea"/>
                <a:cs typeface="Arial" panose="020B0604020202020204" pitchFamily="34"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974B82FF-0493-9B4A-98F3-E62EA06F0810}" type="slidenum">
              <a:rPr kumimoji="0" lang="en-US" sz="800" b="0" i="0" u="none" strike="noStrike" kern="1200" cap="none" spc="0" normalizeH="0" baseline="0" noProof="0" smtClean="0">
                <a:ln>
                  <a:noFill/>
                </a:ln>
                <a:solidFill>
                  <a:srgbClr val="FFFFFF"/>
                </a:solidFill>
                <a:effectLst/>
                <a:uLnTx/>
                <a:uFillTx/>
                <a:latin typeface="Arial" panose="020B0604020202020204" pitchFamily="34" charset="0"/>
                <a:ea typeface="+mn-ea"/>
                <a:cs typeface="Arial" panose="020B0604020202020204" pitchFamily="34" charset="0"/>
              </a:rPr>
              <a:pPr marL="0" marR="0" lvl="0" indent="0" algn="r" defTabSz="914400" rtl="0" eaLnBrk="1" fontAlgn="auto" latinLnBrk="0" hangingPunct="1">
                <a:lnSpc>
                  <a:spcPct val="100000"/>
                </a:lnSpc>
                <a:spcBef>
                  <a:spcPts val="0"/>
                </a:spcBef>
                <a:spcAft>
                  <a:spcPts val="0"/>
                </a:spcAft>
                <a:buClrTx/>
                <a:buSzTx/>
                <a:buFontTx/>
                <a:buNone/>
                <a:tabLst/>
                <a:defRPr/>
              </a:pPr>
              <a:t>30</a:t>
            </a:fld>
            <a:endParaRPr kumimoji="0" lang="en-US" sz="800" b="0" i="0" u="none" strike="noStrike" kern="120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endParaRPr>
          </a:p>
        </p:txBody>
      </p:sp>
      <p:pic>
        <p:nvPicPr>
          <p:cNvPr id="6" name="Graphic 5">
            <a:extLst>
              <a:ext uri="{FF2B5EF4-FFF2-40B4-BE49-F238E27FC236}">
                <a16:creationId xmlns:a16="http://schemas.microsoft.com/office/drawing/2014/main" id="{9BD507CB-6D3D-6F8B-04E7-41669967C2E7}"/>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265900" y="6332952"/>
            <a:ext cx="916000" cy="380675"/>
          </a:xfrm>
          <a:prstGeom prst="rect">
            <a:avLst/>
          </a:prstGeom>
        </p:spPr>
      </p:pic>
      <p:pic>
        <p:nvPicPr>
          <p:cNvPr id="8" name="Graphic 7">
            <a:extLst>
              <a:ext uri="{FF2B5EF4-FFF2-40B4-BE49-F238E27FC236}">
                <a16:creationId xmlns:a16="http://schemas.microsoft.com/office/drawing/2014/main" id="{D3EF4716-A416-0C76-8BA0-063E20A7A50B}"/>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723900" y="832656"/>
            <a:ext cx="1280160" cy="1280160"/>
          </a:xfrm>
          <a:prstGeom prst="rect">
            <a:avLst/>
          </a:prstGeom>
          <a:effectLst>
            <a:outerShdw blurRad="63500" sx="102000" sy="102000" algn="ctr" rotWithShape="0">
              <a:prstClr val="black">
                <a:alpha val="20000"/>
              </a:prstClr>
            </a:outerShdw>
          </a:effectLst>
        </p:spPr>
      </p:pic>
    </p:spTree>
    <p:extLst>
      <p:ext uri="{BB962C8B-B14F-4D97-AF65-F5344CB8AC3E}">
        <p14:creationId xmlns:p14="http://schemas.microsoft.com/office/powerpoint/2010/main" val="29332967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C9C9951-F273-6013-F192-1E9FD638196F}"/>
            </a:ext>
          </a:extLst>
        </p:cNvPr>
        <p:cNvGrpSpPr/>
        <p:nvPr/>
      </p:nvGrpSpPr>
      <p:grpSpPr>
        <a:xfrm>
          <a:off x="0" y="0"/>
          <a:ext cx="0" cy="0"/>
          <a:chOff x="0" y="0"/>
          <a:chExt cx="0" cy="0"/>
        </a:xfrm>
      </p:grpSpPr>
      <p:pic>
        <p:nvPicPr>
          <p:cNvPr id="6" name="Graphic 5">
            <a:extLst>
              <a:ext uri="{FF2B5EF4-FFF2-40B4-BE49-F238E27FC236}">
                <a16:creationId xmlns:a16="http://schemas.microsoft.com/office/drawing/2014/main" id="{5F8D4344-04AB-19E5-A086-995433D49344}"/>
              </a:ext>
            </a:extLst>
          </p:cNvPr>
          <p:cNvPicPr>
            <a:picLocks noChangeAspect="1"/>
          </p:cNvPicPr>
          <p:nvPr/>
        </p:nvPicPr>
        <p:blipFill rotWithShape="1">
          <a:blip r:embed="rId3" cstate="print">
            <a:extLst>
              <a:ext uri="{96DAC541-7B7A-43D3-8B79-37D633B846F1}">
                <asvg:svgBlip xmlns:asvg="http://schemas.microsoft.com/office/drawing/2016/SVG/main" r:embed="rId4"/>
              </a:ext>
            </a:extLst>
          </a:blip>
          <a:srcRect b="31432"/>
          <a:stretch/>
        </p:blipFill>
        <p:spPr>
          <a:xfrm>
            <a:off x="10876382" y="-187233"/>
            <a:ext cx="1500674" cy="1137306"/>
          </a:xfrm>
          <a:prstGeom prst="rect">
            <a:avLst/>
          </a:prstGeom>
        </p:spPr>
      </p:pic>
      <p:sp>
        <p:nvSpPr>
          <p:cNvPr id="3" name="object 9">
            <a:extLst>
              <a:ext uri="{FF2B5EF4-FFF2-40B4-BE49-F238E27FC236}">
                <a16:creationId xmlns:a16="http://schemas.microsoft.com/office/drawing/2014/main" id="{3BA0ACA8-D8DA-06E7-76B2-21BF65AB662F}"/>
              </a:ext>
            </a:extLst>
          </p:cNvPr>
          <p:cNvSpPr txBox="1"/>
          <p:nvPr/>
        </p:nvSpPr>
        <p:spPr>
          <a:xfrm>
            <a:off x="567537" y="2591138"/>
            <a:ext cx="5970770" cy="3265894"/>
          </a:xfrm>
          <a:prstGeom prst="rect">
            <a:avLst/>
          </a:prstGeom>
        </p:spPr>
        <p:txBody>
          <a:bodyPr vert="horz" wrap="square" lIns="0" tIns="9525" rIns="0" bIns="0" rtlCol="0" anchor="t">
            <a:spAutoFit/>
          </a:bodyPr>
          <a:lstStyle/>
          <a:p>
            <a:pPr marL="358775" marR="363220" lvl="0" indent="-346710" algn="l" defTabSz="914400" rtl="0" eaLnBrk="1" fontAlgn="auto" latinLnBrk="0" hangingPunct="1">
              <a:lnSpc>
                <a:spcPct val="101899"/>
              </a:lnSpc>
              <a:spcBef>
                <a:spcPts val="600"/>
              </a:spcBef>
              <a:spcAft>
                <a:spcPts val="600"/>
              </a:spcAft>
              <a:buClr>
                <a:srgbClr val="5D6064"/>
              </a:buClr>
              <a:buSzTx/>
              <a:buFont typeface="Arial"/>
              <a:buChar char="•"/>
              <a:tabLst>
                <a:tab pos="358775" algn="l"/>
              </a:tabLst>
              <a:defRPr/>
            </a:pPr>
            <a:r>
              <a:rPr kumimoji="0" lang="cs-CZ" sz="2000" b="0" i="0" u="none" strike="noStrike" cap="none" normalizeH="0" baseline="0" noProof="0" dirty="0">
                <a:ln>
                  <a:noFill/>
                </a:ln>
                <a:solidFill>
                  <a:srgbClr val="4D5154"/>
                </a:solidFill>
                <a:effectLst/>
                <a:uLnTx/>
                <a:uFillTx/>
                <a:latin typeface="Arial"/>
                <a:ea typeface="Arial"/>
                <a:cs typeface="Arial"/>
              </a:rPr>
              <a:t>Objednávejte filtry přímo z aplikace</a:t>
            </a:r>
          </a:p>
          <a:p>
            <a:pPr marL="358775" marR="147320" lvl="0" indent="-346710" algn="l" defTabSz="914400" rtl="0" eaLnBrk="1" fontAlgn="auto" latinLnBrk="0" hangingPunct="1">
              <a:lnSpc>
                <a:spcPct val="101899"/>
              </a:lnSpc>
              <a:spcBef>
                <a:spcPts val="600"/>
              </a:spcBef>
              <a:spcAft>
                <a:spcPts val="600"/>
              </a:spcAft>
              <a:buClrTx/>
              <a:buSzTx/>
              <a:buFontTx/>
              <a:buChar char="•"/>
              <a:tabLst>
                <a:tab pos="358775" algn="l"/>
              </a:tabLst>
              <a:defRPr/>
            </a:pPr>
            <a:r>
              <a:rPr kumimoji="0" lang="cs-CZ" sz="2000" b="0" i="0" u="none" strike="noStrike" cap="none" normalizeH="0" baseline="0" noProof="0" dirty="0">
                <a:ln>
                  <a:noFill/>
                </a:ln>
                <a:solidFill>
                  <a:srgbClr val="4D5154"/>
                </a:solidFill>
                <a:effectLst/>
                <a:uLnTx/>
                <a:uFillTx/>
                <a:latin typeface="Arial"/>
                <a:ea typeface="Arial"/>
                <a:cs typeface="Arial"/>
              </a:rPr>
              <a:t>Monitorujte kvalitu vody v domácnosti odkudkoli</a:t>
            </a:r>
          </a:p>
          <a:p>
            <a:pPr marL="358775" marR="147320" indent="-346710">
              <a:lnSpc>
                <a:spcPct val="101899"/>
              </a:lnSpc>
              <a:spcBef>
                <a:spcPts val="600"/>
              </a:spcBef>
              <a:spcAft>
                <a:spcPts val="600"/>
              </a:spcAft>
              <a:buFont typeface="Arial"/>
              <a:buChar char="•"/>
              <a:tabLst>
                <a:tab pos="358775" algn="l"/>
              </a:tabLst>
              <a:defRPr/>
            </a:pPr>
            <a:r>
              <a:rPr kumimoji="0" lang="cs-CZ" sz="2000" b="0" i="0" u="none" strike="noStrike" cap="none" normalizeH="0" baseline="0" noProof="0" dirty="0">
                <a:ln>
                  <a:noFill/>
                </a:ln>
                <a:solidFill>
                  <a:srgbClr val="4D5154"/>
                </a:solidFill>
                <a:effectLst/>
                <a:uLnTx/>
                <a:uFillTx/>
                <a:latin typeface="Arial"/>
                <a:ea typeface="Arial"/>
                <a:cs typeface="Arial"/>
              </a:rPr>
              <a:t>Online zákaznická podpora</a:t>
            </a:r>
            <a:r>
              <a:rPr lang="cs-CZ" sz="2000" dirty="0">
                <a:solidFill>
                  <a:srgbClr val="4D5154"/>
                </a:solidFill>
                <a:latin typeface="Arial"/>
                <a:ea typeface="Arial"/>
                <a:cs typeface="Arial"/>
              </a:rPr>
              <a:t> a </a:t>
            </a:r>
            <a:r>
              <a:rPr kumimoji="0" lang="cs-CZ" sz="2000" b="0" i="0" u="none" strike="noStrike" cap="none" normalizeH="0" baseline="0" noProof="0" dirty="0">
                <a:ln>
                  <a:noFill/>
                </a:ln>
                <a:solidFill>
                  <a:srgbClr val="4D5154"/>
                </a:solidFill>
                <a:effectLst/>
                <a:uLnTx/>
                <a:uFillTx/>
                <a:latin typeface="Arial"/>
                <a:ea typeface="Arial"/>
                <a:cs typeface="Arial"/>
              </a:rPr>
              <a:t>diagnostika problémů.</a:t>
            </a:r>
          </a:p>
          <a:p>
            <a:pPr marL="358775" marR="0" lvl="0" indent="-346075" algn="l" defTabSz="914400" rtl="0" eaLnBrk="1" fontAlgn="auto" latinLnBrk="0" hangingPunct="1">
              <a:lnSpc>
                <a:spcPct val="100000"/>
              </a:lnSpc>
              <a:spcBef>
                <a:spcPts val="600"/>
              </a:spcBef>
              <a:spcAft>
                <a:spcPts val="600"/>
              </a:spcAft>
              <a:buClrTx/>
              <a:buSzTx/>
              <a:buFontTx/>
              <a:buChar char="•"/>
              <a:tabLst>
                <a:tab pos="358775" algn="l"/>
              </a:tabLst>
              <a:defRPr/>
            </a:pPr>
            <a:r>
              <a:rPr kumimoji="0" lang="cs-CZ" sz="2000" b="0" i="0" u="none" strike="noStrike" cap="none" normalizeH="0" baseline="0" noProof="0" dirty="0">
                <a:ln>
                  <a:noFill/>
                </a:ln>
                <a:solidFill>
                  <a:srgbClr val="4D5154"/>
                </a:solidFill>
                <a:effectLst/>
                <a:uLnTx/>
                <a:uFillTx/>
                <a:latin typeface="Arial"/>
                <a:ea typeface="Arial"/>
                <a:cs typeface="Arial"/>
              </a:rPr>
              <a:t>Registrace jedním kliknutím</a:t>
            </a:r>
          </a:p>
          <a:p>
            <a:pPr marL="358775" marR="0" lvl="0" indent="-346075" algn="l" defTabSz="914400" rtl="0" eaLnBrk="1" fontAlgn="auto" latinLnBrk="0" hangingPunct="1">
              <a:lnSpc>
                <a:spcPct val="100000"/>
              </a:lnSpc>
              <a:spcBef>
                <a:spcPts val="600"/>
              </a:spcBef>
              <a:spcAft>
                <a:spcPts val="600"/>
              </a:spcAft>
              <a:buClrTx/>
              <a:buSzTx/>
              <a:buFontTx/>
              <a:buChar char="•"/>
              <a:tabLst>
                <a:tab pos="358775" algn="l"/>
              </a:tabLst>
              <a:defRPr/>
            </a:pPr>
            <a:r>
              <a:rPr lang="cs-CZ" sz="2000" dirty="0">
                <a:solidFill>
                  <a:srgbClr val="4D5154"/>
                </a:solidFill>
                <a:latin typeface="Arial"/>
                <a:ea typeface="Arial"/>
                <a:cs typeface="Arial"/>
              </a:rPr>
              <a:t>Optimalizovaná</a:t>
            </a:r>
            <a:r>
              <a:rPr kumimoji="0" lang="cs-CZ" sz="2000" b="0" i="0" u="none" strike="noStrike" cap="none" normalizeH="0" baseline="0" noProof="0" dirty="0">
                <a:ln>
                  <a:noFill/>
                </a:ln>
                <a:solidFill>
                  <a:srgbClr val="4D5154"/>
                </a:solidFill>
                <a:effectLst/>
                <a:uLnTx/>
                <a:uFillTx/>
                <a:latin typeface="Arial"/>
                <a:ea typeface="Arial"/>
                <a:cs typeface="Arial"/>
              </a:rPr>
              <a:t> výkonnost</a:t>
            </a:r>
          </a:p>
          <a:p>
            <a:pPr marL="358775" marR="0" lvl="0" indent="-346075" algn="l" defTabSz="914400" rtl="0" eaLnBrk="1" fontAlgn="auto" latinLnBrk="0" hangingPunct="1">
              <a:lnSpc>
                <a:spcPct val="100000"/>
              </a:lnSpc>
              <a:spcBef>
                <a:spcPts val="600"/>
              </a:spcBef>
              <a:spcAft>
                <a:spcPts val="600"/>
              </a:spcAft>
              <a:buClrTx/>
              <a:buSzTx/>
              <a:buFont typeface="Arial"/>
              <a:buChar char="•"/>
              <a:tabLst>
                <a:tab pos="358775" algn="l"/>
              </a:tabLst>
              <a:defRPr/>
            </a:pPr>
            <a:r>
              <a:rPr kumimoji="0" lang="cs-CZ" sz="2000" b="0" i="0" u="none" strike="noStrike" cap="none" normalizeH="0" baseline="0" noProof="0" dirty="0">
                <a:ln>
                  <a:noFill/>
                </a:ln>
                <a:solidFill>
                  <a:srgbClr val="4D5154"/>
                </a:solidFill>
                <a:effectLst/>
                <a:uLnTx/>
                <a:uFillTx/>
                <a:latin typeface="Arial"/>
                <a:ea typeface="Arial"/>
                <a:cs typeface="Arial"/>
              </a:rPr>
              <a:t>Získejte přístup k videím, příručkám a dalším zdrojům</a:t>
            </a:r>
          </a:p>
        </p:txBody>
      </p:sp>
      <p:sp>
        <p:nvSpPr>
          <p:cNvPr id="7" name="object 10">
            <a:extLst>
              <a:ext uri="{FF2B5EF4-FFF2-40B4-BE49-F238E27FC236}">
                <a16:creationId xmlns:a16="http://schemas.microsoft.com/office/drawing/2014/main" id="{ECE0DCCF-C6B3-3EB0-DFC8-92B234E2FCC3}"/>
              </a:ext>
            </a:extLst>
          </p:cNvPr>
          <p:cNvSpPr txBox="1">
            <a:spLocks noGrp="1"/>
          </p:cNvSpPr>
          <p:nvPr>
            <p:ph type="title"/>
          </p:nvPr>
        </p:nvSpPr>
        <p:spPr>
          <a:xfrm>
            <a:off x="1412609" y="1608086"/>
            <a:ext cx="5801995" cy="575310"/>
          </a:xfrm>
          <a:prstGeom prst="rect">
            <a:avLst/>
          </a:prstGeom>
        </p:spPr>
        <p:txBody>
          <a:bodyPr vert="horz" wrap="square" lIns="0" tIns="13335" rIns="0" bIns="0" rtlCol="0">
            <a:spAutoFit/>
          </a:bodyPr>
          <a:lstStyle/>
          <a:p>
            <a:pPr marL="12700">
              <a:lnSpc>
                <a:spcPct val="100000"/>
              </a:lnSpc>
              <a:spcBef>
                <a:spcPts val="105"/>
              </a:spcBef>
            </a:pPr>
            <a:r>
              <a:rPr lang="cs-CZ" sz="3600" b="1">
                <a:solidFill>
                  <a:srgbClr val="00A9DF"/>
                </a:solidFill>
              </a:rPr>
              <a:t>Pohodlné a propojené</a:t>
            </a:r>
          </a:p>
        </p:txBody>
      </p:sp>
      <p:grpSp>
        <p:nvGrpSpPr>
          <p:cNvPr id="8" name="object 11">
            <a:extLst>
              <a:ext uri="{FF2B5EF4-FFF2-40B4-BE49-F238E27FC236}">
                <a16:creationId xmlns:a16="http://schemas.microsoft.com/office/drawing/2014/main" id="{81A8E7DF-E147-4D59-5C31-3B3E7D15AF60}"/>
              </a:ext>
            </a:extLst>
          </p:cNvPr>
          <p:cNvGrpSpPr/>
          <p:nvPr/>
        </p:nvGrpSpPr>
        <p:grpSpPr>
          <a:xfrm>
            <a:off x="561604" y="1602709"/>
            <a:ext cx="521970" cy="396240"/>
            <a:chOff x="672496" y="869328"/>
            <a:chExt cx="521970" cy="396240"/>
          </a:xfrm>
        </p:grpSpPr>
        <p:sp>
          <p:nvSpPr>
            <p:cNvPr id="9" name="object 12">
              <a:extLst>
                <a:ext uri="{FF2B5EF4-FFF2-40B4-BE49-F238E27FC236}">
                  <a16:creationId xmlns:a16="http://schemas.microsoft.com/office/drawing/2014/main" id="{CA31F201-850F-946F-9DDC-FF2671719199}"/>
                </a:ext>
              </a:extLst>
            </p:cNvPr>
            <p:cNvSpPr/>
            <p:nvPr/>
          </p:nvSpPr>
          <p:spPr>
            <a:xfrm>
              <a:off x="672490" y="869340"/>
              <a:ext cx="521970" cy="231140"/>
            </a:xfrm>
            <a:custGeom>
              <a:avLst/>
              <a:gdLst/>
              <a:ahLst/>
              <a:cxnLst/>
              <a:rect l="l" t="t" r="r" b="b"/>
              <a:pathLst>
                <a:path w="521969" h="231140">
                  <a:moveTo>
                    <a:pt x="450176" y="203454"/>
                  </a:moveTo>
                  <a:lnTo>
                    <a:pt x="403529" y="148755"/>
                  </a:lnTo>
                  <a:lnTo>
                    <a:pt x="361670" y="123228"/>
                  </a:lnTo>
                  <a:lnTo>
                    <a:pt x="317119" y="107873"/>
                  </a:lnTo>
                  <a:lnTo>
                    <a:pt x="270916" y="102095"/>
                  </a:lnTo>
                  <a:lnTo>
                    <a:pt x="228676" y="104787"/>
                  </a:lnTo>
                  <a:lnTo>
                    <a:pt x="190334" y="112864"/>
                  </a:lnTo>
                  <a:lnTo>
                    <a:pt x="124117" y="145173"/>
                  </a:lnTo>
                  <a:lnTo>
                    <a:pt x="88658" y="175006"/>
                  </a:lnTo>
                  <a:lnTo>
                    <a:pt x="71653" y="202603"/>
                  </a:lnTo>
                  <a:lnTo>
                    <a:pt x="72682" y="210883"/>
                  </a:lnTo>
                  <a:lnTo>
                    <a:pt x="76238" y="218554"/>
                  </a:lnTo>
                  <a:lnTo>
                    <a:pt x="81851" y="224790"/>
                  </a:lnTo>
                  <a:lnTo>
                    <a:pt x="88811" y="228930"/>
                  </a:lnTo>
                  <a:lnTo>
                    <a:pt x="96659" y="230670"/>
                  </a:lnTo>
                  <a:lnTo>
                    <a:pt x="104965" y="229717"/>
                  </a:lnTo>
                  <a:lnTo>
                    <a:pt x="112941" y="228130"/>
                  </a:lnTo>
                  <a:lnTo>
                    <a:pt x="117729" y="221742"/>
                  </a:lnTo>
                  <a:lnTo>
                    <a:pt x="122516" y="216954"/>
                  </a:lnTo>
                  <a:lnTo>
                    <a:pt x="157683" y="186931"/>
                  </a:lnTo>
                  <a:lnTo>
                    <a:pt x="197980" y="167093"/>
                  </a:lnTo>
                  <a:lnTo>
                    <a:pt x="241388" y="157530"/>
                  </a:lnTo>
                  <a:lnTo>
                    <a:pt x="285864" y="158343"/>
                  </a:lnTo>
                  <a:lnTo>
                    <a:pt x="329361" y="169621"/>
                  </a:lnTo>
                  <a:lnTo>
                    <a:pt x="369849" y="191439"/>
                  </a:lnTo>
                  <a:lnTo>
                    <a:pt x="379145" y="198869"/>
                  </a:lnTo>
                  <a:lnTo>
                    <a:pt x="404952" y="221742"/>
                  </a:lnTo>
                  <a:lnTo>
                    <a:pt x="410984" y="226580"/>
                  </a:lnTo>
                  <a:lnTo>
                    <a:pt x="417309" y="229323"/>
                  </a:lnTo>
                  <a:lnTo>
                    <a:pt x="424243" y="230276"/>
                  </a:lnTo>
                  <a:lnTo>
                    <a:pt x="432079" y="229717"/>
                  </a:lnTo>
                  <a:lnTo>
                    <a:pt x="438632" y="226733"/>
                  </a:lnTo>
                  <a:lnTo>
                    <a:pt x="443839" y="222542"/>
                  </a:lnTo>
                  <a:lnTo>
                    <a:pt x="447560" y="217157"/>
                  </a:lnTo>
                  <a:lnTo>
                    <a:pt x="449630" y="210578"/>
                  </a:lnTo>
                  <a:lnTo>
                    <a:pt x="450176" y="203454"/>
                  </a:lnTo>
                  <a:close/>
                </a:path>
                <a:path w="521969" h="231140">
                  <a:moveTo>
                    <a:pt x="521436" y="122834"/>
                  </a:moveTo>
                  <a:lnTo>
                    <a:pt x="518236" y="118046"/>
                  </a:lnTo>
                  <a:lnTo>
                    <a:pt x="516648" y="113258"/>
                  </a:lnTo>
                  <a:lnTo>
                    <a:pt x="474218" y="73507"/>
                  </a:lnTo>
                  <a:lnTo>
                    <a:pt x="431215" y="44221"/>
                  </a:lnTo>
                  <a:lnTo>
                    <a:pt x="384556" y="22199"/>
                  </a:lnTo>
                  <a:lnTo>
                    <a:pt x="334276" y="7454"/>
                  </a:lnTo>
                  <a:lnTo>
                    <a:pt x="280492" y="0"/>
                  </a:lnTo>
                  <a:lnTo>
                    <a:pt x="223989" y="1143"/>
                  </a:lnTo>
                  <a:lnTo>
                    <a:pt x="169583" y="11557"/>
                  </a:lnTo>
                  <a:lnTo>
                    <a:pt x="117576" y="30949"/>
                  </a:lnTo>
                  <a:lnTo>
                    <a:pt x="68262" y="59016"/>
                  </a:lnTo>
                  <a:lnTo>
                    <a:pt x="36753" y="82956"/>
                  </a:lnTo>
                  <a:lnTo>
                    <a:pt x="7632" y="111671"/>
                  </a:lnTo>
                  <a:lnTo>
                    <a:pt x="0" y="131635"/>
                  </a:lnTo>
                  <a:lnTo>
                    <a:pt x="1244" y="138785"/>
                  </a:lnTo>
                  <a:lnTo>
                    <a:pt x="29819" y="156387"/>
                  </a:lnTo>
                  <a:lnTo>
                    <a:pt x="36753" y="154343"/>
                  </a:lnTo>
                  <a:lnTo>
                    <a:pt x="43078" y="150507"/>
                  </a:lnTo>
                  <a:lnTo>
                    <a:pt x="85534" y="112141"/>
                  </a:lnTo>
                  <a:lnTo>
                    <a:pt x="125958" y="86169"/>
                  </a:lnTo>
                  <a:lnTo>
                    <a:pt x="169443" y="67411"/>
                  </a:lnTo>
                  <a:lnTo>
                    <a:pt x="215061" y="56032"/>
                  </a:lnTo>
                  <a:lnTo>
                    <a:pt x="261886" y="52209"/>
                  </a:lnTo>
                  <a:lnTo>
                    <a:pt x="308965" y="56108"/>
                  </a:lnTo>
                  <a:lnTo>
                    <a:pt x="355371" y="67894"/>
                  </a:lnTo>
                  <a:lnTo>
                    <a:pt x="400164" y="87731"/>
                  </a:lnTo>
                  <a:lnTo>
                    <a:pt x="440055" y="114261"/>
                  </a:lnTo>
                  <a:lnTo>
                    <a:pt x="475157" y="146761"/>
                  </a:lnTo>
                  <a:lnTo>
                    <a:pt x="481444" y="151828"/>
                  </a:lnTo>
                  <a:lnTo>
                    <a:pt x="488315" y="154940"/>
                  </a:lnTo>
                  <a:lnTo>
                    <a:pt x="495795" y="155968"/>
                  </a:lnTo>
                  <a:lnTo>
                    <a:pt x="503872" y="154736"/>
                  </a:lnTo>
                  <a:lnTo>
                    <a:pt x="510209" y="151498"/>
                  </a:lnTo>
                  <a:lnTo>
                    <a:pt x="515048" y="146761"/>
                  </a:lnTo>
                  <a:lnTo>
                    <a:pt x="518693" y="140830"/>
                  </a:lnTo>
                  <a:lnTo>
                    <a:pt x="521436" y="133997"/>
                  </a:lnTo>
                  <a:lnTo>
                    <a:pt x="521436" y="122834"/>
                  </a:lnTo>
                  <a:close/>
                </a:path>
              </a:pathLst>
            </a:custGeom>
            <a:solidFill>
              <a:srgbClr val="808587"/>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0" cap="none" spc="0" normalizeH="0" baseline="0" noProof="0">
                <a:ln>
                  <a:noFill/>
                </a:ln>
                <a:solidFill>
                  <a:sysClr val="windowText" lastClr="000000"/>
                </a:solidFill>
                <a:effectLst/>
                <a:uLnTx/>
                <a:uFillTx/>
                <a:latin typeface="Aptos" panose="02110004020202020204"/>
                <a:ea typeface="+mn-ea"/>
                <a:cs typeface="+mn-cs"/>
              </a:endParaRPr>
            </a:p>
          </p:txBody>
        </p:sp>
        <p:pic>
          <p:nvPicPr>
            <p:cNvPr id="10" name="object 13">
              <a:extLst>
                <a:ext uri="{FF2B5EF4-FFF2-40B4-BE49-F238E27FC236}">
                  <a16:creationId xmlns:a16="http://schemas.microsoft.com/office/drawing/2014/main" id="{0E426156-C9CD-82B1-8746-5CE02B7D659A}"/>
                </a:ext>
              </a:extLst>
            </p:cNvPr>
            <p:cNvPicPr/>
            <p:nvPr/>
          </p:nvPicPr>
          <p:blipFill>
            <a:blip r:embed="rId5" cstate="print"/>
            <a:stretch>
              <a:fillRect/>
            </a:stretch>
          </p:blipFill>
          <p:spPr>
            <a:xfrm>
              <a:off x="814758" y="1073531"/>
              <a:ext cx="238353" cy="191436"/>
            </a:xfrm>
            <a:prstGeom prst="rect">
              <a:avLst/>
            </a:prstGeom>
          </p:spPr>
        </p:pic>
      </p:grpSp>
      <p:sp>
        <p:nvSpPr>
          <p:cNvPr id="11" name="object 14">
            <a:extLst>
              <a:ext uri="{FF2B5EF4-FFF2-40B4-BE49-F238E27FC236}">
                <a16:creationId xmlns:a16="http://schemas.microsoft.com/office/drawing/2014/main" id="{E441F3CB-2B12-4FF5-D162-AE5FE8CF77CF}"/>
              </a:ext>
            </a:extLst>
          </p:cNvPr>
          <p:cNvSpPr txBox="1"/>
          <p:nvPr/>
        </p:nvSpPr>
        <p:spPr>
          <a:xfrm>
            <a:off x="566782" y="6578881"/>
            <a:ext cx="4565922" cy="275075"/>
          </a:xfrm>
          <a:prstGeom prst="rect">
            <a:avLst/>
          </a:prstGeom>
        </p:spPr>
        <p:txBody>
          <a:bodyPr vert="horz" wrap="square" lIns="0" tIns="15875" rIns="0" bIns="0" rtlCol="0" anchor="t">
            <a:spAutoFit/>
          </a:bodyPr>
          <a:lstStyle/>
          <a:p>
            <a:pPr marL="38100">
              <a:spcBef>
                <a:spcPts val="125"/>
              </a:spcBef>
              <a:defRPr/>
            </a:pPr>
            <a:r>
              <a:rPr kumimoji="0" lang="cs-CZ" sz="750" b="0" i="0" u="none" strike="noStrike" cap="none" normalizeH="0" baseline="22222" noProof="0">
                <a:ln>
                  <a:noFill/>
                </a:ln>
                <a:solidFill>
                  <a:srgbClr val="7B8185"/>
                </a:solidFill>
                <a:effectLst/>
                <a:uLnTx/>
                <a:uFillTx/>
                <a:latin typeface="Arial"/>
                <a:ea typeface="Arial"/>
                <a:cs typeface="Arial"/>
              </a:rPr>
              <a:t>*</a:t>
            </a:r>
            <a:r>
              <a:rPr kumimoji="0" lang="cs-CZ" sz="800" b="0" i="0" u="none" strike="noStrike" cap="none" normalizeH="0" baseline="0" noProof="0">
                <a:ln>
                  <a:noFill/>
                </a:ln>
                <a:solidFill>
                  <a:srgbClr val="7B8185"/>
                </a:solidFill>
                <a:effectLst/>
                <a:uLnTx/>
                <a:uFillTx/>
                <a:latin typeface="Arial"/>
                <a:ea typeface="Arial"/>
                <a:cs typeface="Arial"/>
              </a:rPr>
              <a:t>Je zapotřebí připojení k internetu.</a:t>
            </a:r>
            <a:r>
              <a:rPr lang="cs-CZ" sz="800">
                <a:solidFill>
                  <a:srgbClr val="7B8185"/>
                </a:solidFill>
                <a:latin typeface="Arial"/>
                <a:ea typeface="Arial"/>
                <a:cs typeface="Arial"/>
              </a:rPr>
              <a:t> Bude dostupná od uvedení nového zařízení eSpring na trh.</a:t>
            </a:r>
          </a:p>
          <a:p>
            <a:pPr marL="38100">
              <a:spcBef>
                <a:spcPts val="125"/>
              </a:spcBef>
              <a:defRPr/>
            </a:pPr>
            <a:endParaRPr lang="en-US" sz="800" b="0" i="0" u="none" strike="noStrike" kern="0" cap="none" spc="-10" normalizeH="0" baseline="0" noProof="0">
              <a:ln>
                <a:noFill/>
              </a:ln>
              <a:solidFill>
                <a:srgbClr val="7B8185"/>
              </a:solidFill>
              <a:effectLst/>
              <a:uLnTx/>
              <a:uFillTx/>
              <a:latin typeface="Arial"/>
              <a:cs typeface="Arial"/>
            </a:endParaRPr>
          </a:p>
        </p:txBody>
      </p:sp>
      <p:pic>
        <p:nvPicPr>
          <p:cNvPr id="12" name="Picture 11">
            <a:extLst>
              <a:ext uri="{FF2B5EF4-FFF2-40B4-BE49-F238E27FC236}">
                <a16:creationId xmlns:a16="http://schemas.microsoft.com/office/drawing/2014/main" id="{E09A5F60-70DE-9A54-5F22-1C5A26B66511}"/>
              </a:ext>
            </a:extLst>
          </p:cNvPr>
          <p:cNvPicPr>
            <a:picLocks noChangeAspect="1"/>
          </p:cNvPicPr>
          <p:nvPr/>
        </p:nvPicPr>
        <p:blipFill>
          <a:blip r:embed="rId6" cstate="print">
            <a:extLst>
              <a:ext uri="{28A0092B-C50C-407E-A947-70E740481C1C}">
                <a14:useLocalDpi xmlns:a14="http://schemas.microsoft.com/office/drawing/2010/main" val="0"/>
              </a:ext>
            </a:extLst>
          </a:blip>
          <a:srcRect l="16587" t="19626" r="18544" b="11237"/>
          <a:stretch/>
        </p:blipFill>
        <p:spPr>
          <a:xfrm>
            <a:off x="7535822" y="830155"/>
            <a:ext cx="3679585" cy="3879726"/>
          </a:xfrm>
          <a:prstGeom prst="rect">
            <a:avLst/>
          </a:prstGeom>
        </p:spPr>
      </p:pic>
      <p:sp>
        <p:nvSpPr>
          <p:cNvPr id="13" name="object 3">
            <a:extLst>
              <a:ext uri="{FF2B5EF4-FFF2-40B4-BE49-F238E27FC236}">
                <a16:creationId xmlns:a16="http://schemas.microsoft.com/office/drawing/2014/main" id="{97A81C8E-B7A3-4823-5469-DCDC5CA7641E}"/>
              </a:ext>
            </a:extLst>
          </p:cNvPr>
          <p:cNvSpPr txBox="1">
            <a:spLocks/>
          </p:cNvSpPr>
          <p:nvPr/>
        </p:nvSpPr>
        <p:spPr>
          <a:xfrm>
            <a:off x="-3161821" y="-486314"/>
            <a:ext cx="12799898" cy="1736756"/>
          </a:xfrm>
          <a:prstGeom prst="rect">
            <a:avLst/>
          </a:prstGeom>
        </p:spPr>
        <p:txBody>
          <a:bodyPr spcFirstLastPara="1" vert="horz" wrap="square" lIns="0" tIns="1036700" rIns="0" bIns="0" rtlCol="0" anchor="t" anchorCtr="0">
            <a:spAutoFit/>
          </a:bodyPr>
          <a:lstStyle>
            <a:lvl1pPr lvl="0" algn="l" defTabSz="914400" rtl="0" eaLnBrk="1" latinLnBrk="0" hangingPunct="1">
              <a:lnSpc>
                <a:spcPct val="90000"/>
              </a:lnSpc>
              <a:spcBef>
                <a:spcPts val="0"/>
              </a:spcBef>
              <a:spcAft>
                <a:spcPts val="0"/>
              </a:spcAft>
              <a:buSzPts val="2800"/>
              <a:buNone/>
              <a:defRPr sz="4400" kern="1200">
                <a:solidFill>
                  <a:schemeClr val="tx1"/>
                </a:solidFill>
                <a:latin typeface="+mj-lt"/>
                <a:ea typeface="+mj-ea"/>
                <a:cs typeface="+mj-cs"/>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pPr marL="3500120">
              <a:lnSpc>
                <a:spcPct val="100000"/>
              </a:lnSpc>
              <a:spcBef>
                <a:spcPts val="105"/>
              </a:spcBef>
              <a:defRPr/>
            </a:pPr>
            <a:r>
              <a:rPr kumimoji="0" lang="cs-CZ" sz="4400" b="1" i="0" u="none" strike="noStrike" cap="none" normalizeH="0" baseline="0" noProof="0" dirty="0">
                <a:ln>
                  <a:noFill/>
                </a:ln>
                <a:solidFill>
                  <a:srgbClr val="00A9DF"/>
                </a:solidFill>
                <a:effectLst/>
                <a:uLnTx/>
                <a:uFillTx/>
                <a:latin typeface="Arial"/>
                <a:cs typeface="Arial"/>
              </a:rPr>
              <a:t>Integrace aplikace </a:t>
            </a:r>
            <a:r>
              <a:rPr kumimoji="0" lang="cs-CZ" sz="4400" b="1" i="0" u="none" strike="noStrike" cap="none" normalizeH="0" baseline="0" noProof="0" dirty="0" err="1">
                <a:ln>
                  <a:noFill/>
                </a:ln>
                <a:solidFill>
                  <a:srgbClr val="00A9DF"/>
                </a:solidFill>
                <a:effectLst/>
                <a:uLnTx/>
                <a:uFillTx/>
                <a:latin typeface="Arial"/>
                <a:cs typeface="Arial"/>
              </a:rPr>
              <a:t>Healthy</a:t>
            </a:r>
            <a:r>
              <a:rPr kumimoji="0" lang="cs-CZ" sz="4400" b="1" i="0" u="none" strike="noStrike" cap="none" normalizeH="0" baseline="0" noProof="0" dirty="0">
                <a:ln>
                  <a:noFill/>
                </a:ln>
                <a:solidFill>
                  <a:srgbClr val="00A9DF"/>
                </a:solidFill>
                <a:effectLst/>
                <a:uLnTx/>
                <a:uFillTx/>
                <a:latin typeface="Arial"/>
                <a:cs typeface="Arial"/>
              </a:rPr>
              <a:t> </a:t>
            </a:r>
            <a:r>
              <a:rPr kumimoji="0" lang="cs-CZ" sz="4400" b="1" i="0" u="none" strike="noStrike" cap="none" normalizeH="0" baseline="0" noProof="0" dirty="0" err="1">
                <a:ln>
                  <a:noFill/>
                </a:ln>
                <a:solidFill>
                  <a:srgbClr val="00A9DF"/>
                </a:solidFill>
                <a:effectLst/>
                <a:uLnTx/>
                <a:uFillTx/>
                <a:latin typeface="Arial"/>
                <a:cs typeface="Arial"/>
              </a:rPr>
              <a:t>Home</a:t>
            </a:r>
            <a:endParaRPr kumimoji="0" lang="cs-CZ" sz="4400" b="1" i="0" u="none" strike="noStrike" cap="none" normalizeH="0" baseline="0" noProof="0" dirty="0">
              <a:ln>
                <a:noFill/>
              </a:ln>
              <a:solidFill>
                <a:srgbClr val="00A9DF"/>
              </a:solidFill>
              <a:effectLst/>
              <a:uLnTx/>
              <a:uFillTx/>
              <a:latin typeface="Arial"/>
              <a:cs typeface="Arial"/>
            </a:endParaRPr>
          </a:p>
        </p:txBody>
      </p:sp>
      <p:sp>
        <p:nvSpPr>
          <p:cNvPr id="2" name="object 9">
            <a:extLst>
              <a:ext uri="{FF2B5EF4-FFF2-40B4-BE49-F238E27FC236}">
                <a16:creationId xmlns:a16="http://schemas.microsoft.com/office/drawing/2014/main" id="{5CEE19C4-D421-A0F0-653F-BA3138137600}"/>
              </a:ext>
            </a:extLst>
          </p:cNvPr>
          <p:cNvSpPr txBox="1"/>
          <p:nvPr/>
        </p:nvSpPr>
        <p:spPr>
          <a:xfrm>
            <a:off x="6099264" y="4606463"/>
            <a:ext cx="5801995" cy="941155"/>
          </a:xfrm>
          <a:prstGeom prst="rect">
            <a:avLst/>
          </a:prstGeom>
        </p:spPr>
        <p:txBody>
          <a:bodyPr vert="horz" wrap="square" lIns="0" tIns="9525" rIns="0" bIns="0" rtlCol="0" anchor="t">
            <a:spAutoFit/>
          </a:bodyPr>
          <a:lstStyle/>
          <a:p>
            <a:pPr marL="12065" marR="363220" algn="r">
              <a:lnSpc>
                <a:spcPct val="101899"/>
              </a:lnSpc>
              <a:spcBef>
                <a:spcPts val="600"/>
              </a:spcBef>
              <a:spcAft>
                <a:spcPts val="600"/>
              </a:spcAft>
              <a:buClr>
                <a:srgbClr val="5D6064"/>
              </a:buClr>
              <a:tabLst>
                <a:tab pos="358775" algn="l"/>
              </a:tabLst>
              <a:defRPr/>
            </a:pPr>
            <a:r>
              <a:rPr lang="cs-CZ" b="1">
                <a:solidFill>
                  <a:srgbClr val="4D5154"/>
                </a:solidFill>
                <a:latin typeface="Arial"/>
                <a:cs typeface="Arial"/>
              </a:rPr>
              <a:t>Stáhněte si aplikaci Amway Healthy Home</a:t>
            </a:r>
            <a:r>
              <a:rPr lang="cs-CZ">
                <a:solidFill>
                  <a:srgbClr val="4D5154"/>
                </a:solidFill>
                <a:latin typeface="Arial"/>
                <a:cs typeface="Arial"/>
              </a:rPr>
              <a:t> z obchodu App Store</a:t>
            </a:r>
            <a:r>
              <a:rPr lang="cs-CZ" sz="1600">
                <a:solidFill>
                  <a:srgbClr val="4D5154"/>
                </a:solidFill>
                <a:latin typeface="Aptos"/>
                <a:cs typeface="Arial"/>
              </a:rPr>
              <a:t>® </a:t>
            </a:r>
            <a:r>
              <a:rPr lang="cs-CZ">
                <a:solidFill>
                  <a:srgbClr val="4D5154"/>
                </a:solidFill>
                <a:latin typeface="Arial"/>
                <a:cs typeface="Arial"/>
              </a:rPr>
              <a:t>nebo Google Play.*</a:t>
            </a:r>
          </a:p>
          <a:p>
            <a:pPr marL="12065" marR="363220" algn="r">
              <a:lnSpc>
                <a:spcPct val="101899"/>
              </a:lnSpc>
              <a:spcBef>
                <a:spcPts val="600"/>
              </a:spcBef>
              <a:spcAft>
                <a:spcPts val="600"/>
              </a:spcAft>
              <a:tabLst>
                <a:tab pos="358775" algn="l"/>
              </a:tabLst>
              <a:defRPr/>
            </a:pPr>
            <a:endParaRPr lang="en-US" sz="1400" dirty="0">
              <a:solidFill>
                <a:srgbClr val="4D5154"/>
              </a:solidFill>
            </a:endParaRPr>
          </a:p>
        </p:txBody>
      </p:sp>
      <p:pic>
        <p:nvPicPr>
          <p:cNvPr id="5" name="Picture 4" descr="A qr code with a logo&#10;&#10;AI-generated content may be incorrect.">
            <a:extLst>
              <a:ext uri="{FF2B5EF4-FFF2-40B4-BE49-F238E27FC236}">
                <a16:creationId xmlns:a16="http://schemas.microsoft.com/office/drawing/2014/main" id="{91376AE2-E261-8555-03DC-BA406BE6826E}"/>
              </a:ext>
            </a:extLst>
          </p:cNvPr>
          <p:cNvPicPr>
            <a:picLocks noChangeAspect="1"/>
          </p:cNvPicPr>
          <p:nvPr/>
        </p:nvPicPr>
        <p:blipFill>
          <a:blip r:embed="rId7"/>
          <a:stretch>
            <a:fillRect/>
          </a:stretch>
        </p:blipFill>
        <p:spPr>
          <a:xfrm>
            <a:off x="8041481" y="5219700"/>
            <a:ext cx="1157289" cy="1490664"/>
          </a:xfrm>
          <a:prstGeom prst="rect">
            <a:avLst/>
          </a:prstGeom>
          <a:ln>
            <a:noFill/>
          </a:ln>
        </p:spPr>
      </p:pic>
      <p:pic>
        <p:nvPicPr>
          <p:cNvPr id="14" name="Picture 13" descr="A qr code with a logo&#10;&#10;AI-generated content may be incorrect.">
            <a:extLst>
              <a:ext uri="{FF2B5EF4-FFF2-40B4-BE49-F238E27FC236}">
                <a16:creationId xmlns:a16="http://schemas.microsoft.com/office/drawing/2014/main" id="{F799B5B1-8275-03D5-863D-C7596B906D73}"/>
              </a:ext>
            </a:extLst>
          </p:cNvPr>
          <p:cNvPicPr>
            <a:picLocks noChangeAspect="1"/>
          </p:cNvPicPr>
          <p:nvPr/>
        </p:nvPicPr>
        <p:blipFill>
          <a:blip r:embed="rId8"/>
          <a:stretch>
            <a:fillRect/>
          </a:stretch>
        </p:blipFill>
        <p:spPr>
          <a:xfrm>
            <a:off x="9872662" y="5260181"/>
            <a:ext cx="1031082" cy="1469231"/>
          </a:xfrm>
          <a:prstGeom prst="rect">
            <a:avLst/>
          </a:prstGeom>
          <a:ln>
            <a:noFill/>
          </a:ln>
        </p:spPr>
      </p:pic>
    </p:spTree>
    <p:extLst>
      <p:ext uri="{BB962C8B-B14F-4D97-AF65-F5344CB8AC3E}">
        <p14:creationId xmlns:p14="http://schemas.microsoft.com/office/powerpoint/2010/main" val="349660529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descr="A white toaster on a counter&#10;&#10;Description automatically generated with medium confidence">
            <a:extLst>
              <a:ext uri="{FF2B5EF4-FFF2-40B4-BE49-F238E27FC236}">
                <a16:creationId xmlns:a16="http://schemas.microsoft.com/office/drawing/2014/main" id="{1DB293A6-36AC-5D26-773F-A4C16C77C121}"/>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6" y="1724585"/>
            <a:ext cx="12188952" cy="5133415"/>
          </a:xfrm>
          <a:prstGeom prst="rect">
            <a:avLst/>
          </a:prstGeom>
        </p:spPr>
      </p:pic>
      <p:sp>
        <p:nvSpPr>
          <p:cNvPr id="3" name="Rectangle 2">
            <a:extLst>
              <a:ext uri="{FF2B5EF4-FFF2-40B4-BE49-F238E27FC236}">
                <a16:creationId xmlns:a16="http://schemas.microsoft.com/office/drawing/2014/main" id="{F3D0D7C1-3BF7-13A9-A049-1BA5042699FD}"/>
              </a:ext>
            </a:extLst>
          </p:cNvPr>
          <p:cNvSpPr/>
          <p:nvPr/>
        </p:nvSpPr>
        <p:spPr>
          <a:xfrm rot="10800000">
            <a:off x="-6" y="6156852"/>
            <a:ext cx="12188952" cy="707424"/>
          </a:xfrm>
          <a:prstGeom prst="rect">
            <a:avLst/>
          </a:prstGeom>
          <a:gradFill>
            <a:gsLst>
              <a:gs pos="0">
                <a:schemeClr val="tx1">
                  <a:alpha val="47923"/>
                </a:schemeClr>
              </a:gs>
              <a:gs pos="99000">
                <a:schemeClr val="tx1">
                  <a:alpha val="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a:ea typeface="+mn-ea"/>
              <a:cs typeface="+mn-cs"/>
            </a:endParaRPr>
          </a:p>
        </p:txBody>
      </p:sp>
      <p:pic>
        <p:nvPicPr>
          <p:cNvPr id="12" name="Graphic 11">
            <a:extLst>
              <a:ext uri="{FF2B5EF4-FFF2-40B4-BE49-F238E27FC236}">
                <a16:creationId xmlns:a16="http://schemas.microsoft.com/office/drawing/2014/main" id="{9D55AF2E-5649-D9CA-BCAD-68A65E3F0478}"/>
              </a:ext>
            </a:extLst>
          </p:cNvPr>
          <p:cNvPicPr>
            <a:picLocks noChangeAspect="1"/>
          </p:cNvPicPr>
          <p:nvPr/>
        </p:nvPicPr>
        <p:blipFill rotWithShape="1">
          <a:blip r:embed="rId4" cstate="screen">
            <a:extLst>
              <a:ext uri="{28A0092B-C50C-407E-A947-70E740481C1C}">
                <a14:useLocalDpi xmlns:a14="http://schemas.microsoft.com/office/drawing/2010/main"/>
              </a:ext>
              <a:ext uri="{96DAC541-7B7A-43D3-8B79-37D633B846F1}">
                <asvg:svgBlip xmlns:asvg="http://schemas.microsoft.com/office/drawing/2016/SVG/main" r:embed="rId5"/>
              </a:ext>
            </a:extLst>
          </a:blip>
          <a:srcRect r="20573" b="34689"/>
          <a:stretch/>
        </p:blipFill>
        <p:spPr>
          <a:xfrm flipH="1" flipV="1">
            <a:off x="-6" y="0"/>
            <a:ext cx="12192001" cy="3647975"/>
          </a:xfrm>
          <a:custGeom>
            <a:avLst/>
            <a:gdLst>
              <a:gd name="connsiteX0" fmla="*/ 12192001 w 12192001"/>
              <a:gd name="connsiteY0" fmla="*/ 3647975 h 3647975"/>
              <a:gd name="connsiteX1" fmla="*/ 0 w 12192001"/>
              <a:gd name="connsiteY1" fmla="*/ 3647975 h 3647975"/>
              <a:gd name="connsiteX2" fmla="*/ 0 w 12192001"/>
              <a:gd name="connsiteY2" fmla="*/ 0 h 3647975"/>
              <a:gd name="connsiteX3" fmla="*/ 12192001 w 12192001"/>
              <a:gd name="connsiteY3" fmla="*/ 0 h 3647975"/>
            </a:gdLst>
            <a:ahLst/>
            <a:cxnLst>
              <a:cxn ang="0">
                <a:pos x="connsiteX0" y="connsiteY0"/>
              </a:cxn>
              <a:cxn ang="0">
                <a:pos x="connsiteX1" y="connsiteY1"/>
              </a:cxn>
              <a:cxn ang="0">
                <a:pos x="connsiteX2" y="connsiteY2"/>
              </a:cxn>
              <a:cxn ang="0">
                <a:pos x="connsiteX3" y="connsiteY3"/>
              </a:cxn>
            </a:cxnLst>
            <a:rect l="l" t="t" r="r" b="b"/>
            <a:pathLst>
              <a:path w="12192001" h="3647975">
                <a:moveTo>
                  <a:pt x="12192001" y="3647975"/>
                </a:moveTo>
                <a:lnTo>
                  <a:pt x="0" y="3647975"/>
                </a:lnTo>
                <a:lnTo>
                  <a:pt x="0" y="0"/>
                </a:lnTo>
                <a:lnTo>
                  <a:pt x="12192001" y="0"/>
                </a:lnTo>
                <a:close/>
              </a:path>
            </a:pathLst>
          </a:custGeom>
        </p:spPr>
      </p:pic>
      <p:sp>
        <p:nvSpPr>
          <p:cNvPr id="9" name="Text Placeholder 3">
            <a:extLst>
              <a:ext uri="{FF2B5EF4-FFF2-40B4-BE49-F238E27FC236}">
                <a16:creationId xmlns:a16="http://schemas.microsoft.com/office/drawing/2014/main" id="{F4E368AC-1A7C-278D-24D5-E239F5FAE82B}"/>
              </a:ext>
            </a:extLst>
          </p:cNvPr>
          <p:cNvSpPr txBox="1">
            <a:spLocks/>
          </p:cNvSpPr>
          <p:nvPr/>
        </p:nvSpPr>
        <p:spPr>
          <a:xfrm>
            <a:off x="709677" y="521854"/>
            <a:ext cx="10763866" cy="1474784"/>
          </a:xfrm>
          <a:prstGeom prst="rect">
            <a:avLst/>
          </a:prstGeom>
        </p:spPr>
        <p:txBody>
          <a:bodyPr lIns="0"/>
          <a:lstStyle>
            <a:lvl1pPr marL="457086" indent="-457086" algn="l" defTabSz="1828343" rtl="0" eaLnBrk="1" latinLnBrk="0" hangingPunct="1">
              <a:lnSpc>
                <a:spcPct val="90000"/>
              </a:lnSpc>
              <a:spcBef>
                <a:spcPts val="2000"/>
              </a:spcBef>
              <a:buFont typeface="Arial" panose="020B0604020202020204" pitchFamily="34" charset="0"/>
              <a:buChar char="•"/>
              <a:defRPr sz="5599" kern="1200">
                <a:solidFill>
                  <a:schemeClr val="tx1"/>
                </a:solidFill>
                <a:latin typeface="+mn-lt"/>
                <a:ea typeface="+mn-ea"/>
                <a:cs typeface="+mn-cs"/>
              </a:defRPr>
            </a:lvl1pPr>
            <a:lvl2pPr marL="1371257" indent="-457086" algn="l" defTabSz="1828343" rtl="0" eaLnBrk="1" latinLnBrk="0" hangingPunct="1">
              <a:lnSpc>
                <a:spcPct val="90000"/>
              </a:lnSpc>
              <a:spcBef>
                <a:spcPts val="1000"/>
              </a:spcBef>
              <a:buFont typeface="Arial" panose="020B0604020202020204" pitchFamily="34" charset="0"/>
              <a:buChar char="•"/>
              <a:defRPr sz="4799" kern="1200">
                <a:solidFill>
                  <a:schemeClr val="tx1"/>
                </a:solidFill>
                <a:latin typeface="+mn-lt"/>
                <a:ea typeface="+mn-ea"/>
                <a:cs typeface="+mn-cs"/>
              </a:defRPr>
            </a:lvl2pPr>
            <a:lvl3pPr marL="2285429" indent="-457086" algn="l" defTabSz="1828343" rtl="0" eaLnBrk="1" latinLnBrk="0" hangingPunct="1">
              <a:lnSpc>
                <a:spcPct val="90000"/>
              </a:lnSpc>
              <a:spcBef>
                <a:spcPts val="1000"/>
              </a:spcBef>
              <a:buFont typeface="Arial" panose="020B0604020202020204" pitchFamily="34" charset="0"/>
              <a:buChar char="•"/>
              <a:defRPr sz="3999" kern="1200">
                <a:solidFill>
                  <a:schemeClr val="tx1"/>
                </a:solidFill>
                <a:latin typeface="+mn-lt"/>
                <a:ea typeface="+mn-ea"/>
                <a:cs typeface="+mn-cs"/>
              </a:defRPr>
            </a:lvl3pPr>
            <a:lvl4pPr marL="3199600" indent="-457086" algn="l" defTabSz="1828343" rtl="0" eaLnBrk="1" latinLnBrk="0" hangingPunct="1">
              <a:lnSpc>
                <a:spcPct val="90000"/>
              </a:lnSpc>
              <a:spcBef>
                <a:spcPts val="1000"/>
              </a:spcBef>
              <a:buFont typeface="Arial" panose="020B0604020202020204" pitchFamily="34" charset="0"/>
              <a:buChar char="•"/>
              <a:defRPr sz="3599" kern="1200">
                <a:solidFill>
                  <a:schemeClr val="tx1"/>
                </a:solidFill>
                <a:latin typeface="+mn-lt"/>
                <a:ea typeface="+mn-ea"/>
                <a:cs typeface="+mn-cs"/>
              </a:defRPr>
            </a:lvl4pPr>
            <a:lvl5pPr marL="4113771" indent="-457086" algn="l" defTabSz="1828343" rtl="0" eaLnBrk="1" latinLnBrk="0" hangingPunct="1">
              <a:lnSpc>
                <a:spcPct val="90000"/>
              </a:lnSpc>
              <a:spcBef>
                <a:spcPts val="1000"/>
              </a:spcBef>
              <a:buFont typeface="Arial" panose="020B0604020202020204" pitchFamily="34" charset="0"/>
              <a:buChar char="•"/>
              <a:defRPr sz="3599" kern="1200">
                <a:solidFill>
                  <a:schemeClr val="tx1"/>
                </a:solidFill>
                <a:latin typeface="+mn-lt"/>
                <a:ea typeface="+mn-ea"/>
                <a:cs typeface="+mn-cs"/>
              </a:defRPr>
            </a:lvl5pPr>
            <a:lvl6pPr marL="5027943" indent="-457086" algn="l" defTabSz="1828343" rtl="0" eaLnBrk="1" latinLnBrk="0" hangingPunct="1">
              <a:lnSpc>
                <a:spcPct val="90000"/>
              </a:lnSpc>
              <a:spcBef>
                <a:spcPts val="1000"/>
              </a:spcBef>
              <a:buFont typeface="Arial" panose="020B0604020202020204" pitchFamily="34" charset="0"/>
              <a:buChar char="•"/>
              <a:defRPr sz="3599" kern="1200">
                <a:solidFill>
                  <a:schemeClr val="tx1"/>
                </a:solidFill>
                <a:latin typeface="+mn-lt"/>
                <a:ea typeface="+mn-ea"/>
                <a:cs typeface="+mn-cs"/>
              </a:defRPr>
            </a:lvl6pPr>
            <a:lvl7pPr marL="5942114" indent="-457086" algn="l" defTabSz="1828343" rtl="0" eaLnBrk="1" latinLnBrk="0" hangingPunct="1">
              <a:lnSpc>
                <a:spcPct val="90000"/>
              </a:lnSpc>
              <a:spcBef>
                <a:spcPts val="1000"/>
              </a:spcBef>
              <a:buFont typeface="Arial" panose="020B0604020202020204" pitchFamily="34" charset="0"/>
              <a:buChar char="•"/>
              <a:defRPr sz="3599" kern="1200">
                <a:solidFill>
                  <a:schemeClr val="tx1"/>
                </a:solidFill>
                <a:latin typeface="+mn-lt"/>
                <a:ea typeface="+mn-ea"/>
                <a:cs typeface="+mn-cs"/>
              </a:defRPr>
            </a:lvl7pPr>
            <a:lvl8pPr marL="6856286" indent="-457086" algn="l" defTabSz="1828343" rtl="0" eaLnBrk="1" latinLnBrk="0" hangingPunct="1">
              <a:lnSpc>
                <a:spcPct val="90000"/>
              </a:lnSpc>
              <a:spcBef>
                <a:spcPts val="1000"/>
              </a:spcBef>
              <a:buFont typeface="Arial" panose="020B0604020202020204" pitchFamily="34" charset="0"/>
              <a:buChar char="•"/>
              <a:defRPr sz="3599" kern="1200">
                <a:solidFill>
                  <a:schemeClr val="tx1"/>
                </a:solidFill>
                <a:latin typeface="+mn-lt"/>
                <a:ea typeface="+mn-ea"/>
                <a:cs typeface="+mn-cs"/>
              </a:defRPr>
            </a:lvl8pPr>
            <a:lvl9pPr marL="7770457" indent="-457086" algn="l" defTabSz="1828343" rtl="0" eaLnBrk="1" latinLnBrk="0" hangingPunct="1">
              <a:lnSpc>
                <a:spcPct val="90000"/>
              </a:lnSpc>
              <a:spcBef>
                <a:spcPts val="1000"/>
              </a:spcBef>
              <a:buFont typeface="Arial" panose="020B0604020202020204" pitchFamily="34" charset="0"/>
              <a:buChar char="•"/>
              <a:defRPr sz="3599" kern="1200">
                <a:solidFill>
                  <a:schemeClr val="tx1"/>
                </a:solidFill>
                <a:latin typeface="+mn-lt"/>
                <a:ea typeface="+mn-ea"/>
                <a:cs typeface="+mn-cs"/>
              </a:defRPr>
            </a:lvl9pPr>
          </a:lstStyle>
          <a:p>
            <a:pPr marL="0" marR="0" lvl="0" indent="0" algn="l" defTabSz="1828343" rtl="0" eaLnBrk="1" fontAlgn="auto" latinLnBrk="0" hangingPunct="1">
              <a:lnSpc>
                <a:spcPct val="95000"/>
              </a:lnSpc>
              <a:spcBef>
                <a:spcPts val="0"/>
              </a:spcBef>
              <a:spcAft>
                <a:spcPts val="0"/>
              </a:spcAft>
              <a:buClrTx/>
              <a:buSzTx/>
              <a:buFont typeface="Arial" panose="020B0604020202020204" pitchFamily="34" charset="0"/>
              <a:buNone/>
              <a:tabLst/>
              <a:defRPr/>
            </a:pPr>
            <a:r>
              <a:rPr kumimoji="0" lang="cs-CZ" sz="3600" b="1" i="0" u="none" strike="noStrike" cap="none" normalizeH="0" baseline="0" noProof="0">
                <a:ln>
                  <a:noFill/>
                </a:ln>
                <a:solidFill>
                  <a:srgbClr val="00A9E0"/>
                </a:solidFill>
                <a:effectLst/>
                <a:uLnTx/>
                <a:uFillTx/>
                <a:latin typeface="Arial" panose="020B0604020202020204" pitchFamily="34" charset="0"/>
                <a:ea typeface="Arial"/>
                <a:cs typeface="Arial" panose="020B0604020202020204" pitchFamily="34" charset="0"/>
              </a:rPr>
              <a:t>Nové eSpring</a:t>
            </a:r>
            <a:r>
              <a:rPr kumimoji="0" lang="cs-CZ" sz="2400" b="1" i="0" u="none" strike="noStrike" cap="none" normalizeH="0" baseline="30000" noProof="0">
                <a:ln>
                  <a:noFill/>
                </a:ln>
                <a:solidFill>
                  <a:srgbClr val="00A9E0"/>
                </a:solidFill>
                <a:effectLst/>
                <a:uLnTx/>
                <a:uFillTx/>
                <a:latin typeface="Arial" panose="020B0604020202020204" pitchFamily="34" charset="0"/>
                <a:ea typeface="Arial"/>
                <a:cs typeface="Arial" panose="020B0604020202020204" pitchFamily="34" charset="0"/>
              </a:rPr>
              <a:t>™</a:t>
            </a:r>
            <a:r>
              <a:rPr kumimoji="0" lang="cs-CZ" sz="3600" b="1" i="0" u="none" strike="noStrike" cap="none" normalizeH="0" baseline="0" noProof="0">
                <a:ln>
                  <a:noFill/>
                </a:ln>
                <a:solidFill>
                  <a:srgbClr val="00A9E0"/>
                </a:solidFill>
                <a:effectLst/>
                <a:uLnTx/>
                <a:uFillTx/>
                <a:latin typeface="Arial" panose="020B0604020202020204" pitchFamily="34" charset="0"/>
                <a:ea typeface="Arial"/>
                <a:cs typeface="Arial" panose="020B0604020202020204" pitchFamily="34" charset="0"/>
              </a:rPr>
              <a:t> Zařízení na úpravu pitné vody: Jednoznačně lepší konkurenční výhody</a:t>
            </a:r>
          </a:p>
        </p:txBody>
      </p:sp>
      <p:pic>
        <p:nvPicPr>
          <p:cNvPr id="14" name="Picture 13">
            <a:extLst>
              <a:ext uri="{FF2B5EF4-FFF2-40B4-BE49-F238E27FC236}">
                <a16:creationId xmlns:a16="http://schemas.microsoft.com/office/drawing/2014/main" id="{049BA7CA-764E-61D6-4148-2E9FA12A08AB}"/>
              </a:ext>
            </a:extLst>
          </p:cNvPr>
          <p:cNvPicPr>
            <a:picLocks noChangeAspect="1"/>
          </p:cNvPicPr>
          <p:nvPr/>
        </p:nvPicPr>
        <p:blipFill>
          <a:blip r:embed="rId6"/>
          <a:stretch>
            <a:fillRect/>
          </a:stretch>
        </p:blipFill>
        <p:spPr>
          <a:xfrm>
            <a:off x="0" y="-1315768"/>
            <a:ext cx="0" cy="0"/>
          </a:xfrm>
          <a:prstGeom prst="rect">
            <a:avLst/>
          </a:prstGeom>
        </p:spPr>
      </p:pic>
      <p:sp>
        <p:nvSpPr>
          <p:cNvPr id="4" name="Slide Number Placeholder 5">
            <a:extLst>
              <a:ext uri="{FF2B5EF4-FFF2-40B4-BE49-F238E27FC236}">
                <a16:creationId xmlns:a16="http://schemas.microsoft.com/office/drawing/2014/main" id="{CC0C1C33-11F1-F748-989A-AF480DADA762}"/>
              </a:ext>
            </a:extLst>
          </p:cNvPr>
          <p:cNvSpPr txBox="1">
            <a:spLocks/>
          </p:cNvSpPr>
          <p:nvPr/>
        </p:nvSpPr>
        <p:spPr>
          <a:xfrm>
            <a:off x="11325662" y="6354309"/>
            <a:ext cx="594694" cy="365125"/>
          </a:xfrm>
          <a:prstGeom prst="rect">
            <a:avLst/>
          </a:prstGeom>
        </p:spPr>
        <p:txBody>
          <a:bodyPr vert="horz" lIns="91440" tIns="45720" rIns="91440" bIns="45720" rtlCol="0" anchor="ctr"/>
          <a:lstStyle>
            <a:defPPr>
              <a:defRPr lang="en-US"/>
            </a:defPPr>
            <a:lvl1pPr marL="0" algn="r" defTabSz="914400" rtl="0" eaLnBrk="1" latinLnBrk="0" hangingPunct="1">
              <a:defRPr sz="1050" kern="1200">
                <a:solidFill>
                  <a:schemeClr val="bg1"/>
                </a:solidFill>
                <a:latin typeface="Arial" panose="020B0604020202020204" pitchFamily="34" charset="0"/>
                <a:ea typeface="+mn-ea"/>
                <a:cs typeface="Arial" panose="020B0604020202020204" pitchFamily="34"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974B82FF-0493-9B4A-98F3-E62EA06F0810}" type="slidenum">
              <a:rPr kumimoji="0" lang="en-US" sz="800" b="0" i="0" u="none" strike="noStrike" kern="1200" cap="none" spc="0" normalizeH="0" baseline="0" noProof="0" smtClean="0">
                <a:ln>
                  <a:noFill/>
                </a:ln>
                <a:solidFill>
                  <a:srgbClr val="FFFFFF"/>
                </a:solidFill>
                <a:effectLst/>
                <a:uLnTx/>
                <a:uFillTx/>
                <a:latin typeface="Arial" panose="020B0604020202020204" pitchFamily="34" charset="0"/>
                <a:ea typeface="+mn-ea"/>
                <a:cs typeface="Arial" panose="020B0604020202020204" pitchFamily="34" charset="0"/>
              </a:rPr>
              <a:pPr marL="0" marR="0" lvl="0" indent="0" algn="r" defTabSz="914400" rtl="0" eaLnBrk="1" fontAlgn="auto" latinLnBrk="0" hangingPunct="1">
                <a:lnSpc>
                  <a:spcPct val="100000"/>
                </a:lnSpc>
                <a:spcBef>
                  <a:spcPts val="0"/>
                </a:spcBef>
                <a:spcAft>
                  <a:spcPts val="0"/>
                </a:spcAft>
                <a:buClrTx/>
                <a:buSzTx/>
                <a:buFontTx/>
                <a:buNone/>
                <a:tabLst/>
                <a:defRPr/>
              </a:pPr>
              <a:t>32</a:t>
            </a:fld>
            <a:endParaRPr kumimoji="0" lang="en-US" sz="800" b="0" i="0" u="none" strike="noStrike" kern="120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endParaRPr>
          </a:p>
        </p:txBody>
      </p:sp>
      <p:pic>
        <p:nvPicPr>
          <p:cNvPr id="6" name="Graphic 5">
            <a:extLst>
              <a:ext uri="{FF2B5EF4-FFF2-40B4-BE49-F238E27FC236}">
                <a16:creationId xmlns:a16="http://schemas.microsoft.com/office/drawing/2014/main" id="{6BF9612C-F847-4EB1-4885-316191DA3D8F}"/>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265900" y="6332952"/>
            <a:ext cx="916000" cy="380675"/>
          </a:xfrm>
          <a:prstGeom prst="rect">
            <a:avLst/>
          </a:prstGeom>
        </p:spPr>
      </p:pic>
    </p:spTree>
    <p:extLst>
      <p:ext uri="{BB962C8B-B14F-4D97-AF65-F5344CB8AC3E}">
        <p14:creationId xmlns:p14="http://schemas.microsoft.com/office/powerpoint/2010/main" val="14396842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Obraz 4">
            <a:extLst>
              <a:ext uri="{FF2B5EF4-FFF2-40B4-BE49-F238E27FC236}">
                <a16:creationId xmlns:a16="http://schemas.microsoft.com/office/drawing/2014/main" id="{644AC905-6477-7FBC-0942-9CB706E7DBE5}"/>
              </a:ext>
            </a:extLst>
          </p:cNvPr>
          <p:cNvPicPr>
            <a:picLocks noChangeAspect="1"/>
          </p:cNvPicPr>
          <p:nvPr/>
        </p:nvPicPr>
        <p:blipFill>
          <a:blip r:embed="rId3"/>
          <a:srcRect l="2640" t="6686" r="9710" b="250"/>
          <a:stretch/>
        </p:blipFill>
        <p:spPr>
          <a:xfrm>
            <a:off x="0" y="1853967"/>
            <a:ext cx="7772399" cy="5004033"/>
          </a:xfrm>
          <a:prstGeom prst="rect">
            <a:avLst/>
          </a:prstGeom>
        </p:spPr>
      </p:pic>
      <p:sp>
        <p:nvSpPr>
          <p:cNvPr id="13" name="Rectangle 12">
            <a:extLst>
              <a:ext uri="{FF2B5EF4-FFF2-40B4-BE49-F238E27FC236}">
                <a16:creationId xmlns:a16="http://schemas.microsoft.com/office/drawing/2014/main" id="{E7DF43E0-1F17-7A1D-8366-D5D52BD2C1B0}"/>
              </a:ext>
            </a:extLst>
          </p:cNvPr>
          <p:cNvSpPr/>
          <p:nvPr/>
        </p:nvSpPr>
        <p:spPr>
          <a:xfrm>
            <a:off x="6677637" y="1840522"/>
            <a:ext cx="5514362" cy="5030921"/>
          </a:xfrm>
          <a:prstGeom prst="rect">
            <a:avLst/>
          </a:prstGeom>
          <a:solidFill>
            <a:schemeClr val="bg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AEB1B3"/>
              </a:solidFill>
              <a:effectLst/>
              <a:uLnTx/>
              <a:uFillTx/>
              <a:latin typeface="Arial" panose="020B0604020202020204"/>
              <a:ea typeface="+mn-ea"/>
              <a:cs typeface="+mn-cs"/>
            </a:endParaRPr>
          </a:p>
        </p:txBody>
      </p:sp>
      <p:sp>
        <p:nvSpPr>
          <p:cNvPr id="14" name="Triangle 13">
            <a:extLst>
              <a:ext uri="{FF2B5EF4-FFF2-40B4-BE49-F238E27FC236}">
                <a16:creationId xmlns:a16="http://schemas.microsoft.com/office/drawing/2014/main" id="{690F9D82-C128-A820-4271-F322820246A1}"/>
              </a:ext>
            </a:extLst>
          </p:cNvPr>
          <p:cNvSpPr/>
          <p:nvPr/>
        </p:nvSpPr>
        <p:spPr>
          <a:xfrm>
            <a:off x="6096875" y="1840522"/>
            <a:ext cx="2536516" cy="5030922"/>
          </a:xfrm>
          <a:prstGeom prst="triangle">
            <a:avLst>
              <a:gd name="adj" fmla="val 23059"/>
            </a:avLst>
          </a:prstGeom>
          <a:solidFill>
            <a:schemeClr val="bg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a:ea typeface="+mn-ea"/>
              <a:cs typeface="+mn-cs"/>
            </a:endParaRPr>
          </a:p>
        </p:txBody>
      </p:sp>
      <p:sp>
        <p:nvSpPr>
          <p:cNvPr id="2" name="Text Placeholder 3">
            <a:extLst>
              <a:ext uri="{FF2B5EF4-FFF2-40B4-BE49-F238E27FC236}">
                <a16:creationId xmlns:a16="http://schemas.microsoft.com/office/drawing/2014/main" id="{ECEB28BE-223D-F1EE-0453-6C03EB60609C}"/>
              </a:ext>
            </a:extLst>
          </p:cNvPr>
          <p:cNvSpPr txBox="1">
            <a:spLocks/>
          </p:cNvSpPr>
          <p:nvPr/>
        </p:nvSpPr>
        <p:spPr>
          <a:xfrm>
            <a:off x="562993" y="542903"/>
            <a:ext cx="11357363" cy="681436"/>
          </a:xfrm>
          <a:prstGeom prst="rect">
            <a:avLst/>
          </a:prstGeom>
        </p:spPr>
        <p:txBody>
          <a:bodyPr lIns="0" tIns="0" rIns="91440" bIns="45720" anchor="t"/>
          <a:lstStyle>
            <a:lvl1pPr marL="457086" indent="-457086" algn="l" defTabSz="1828343" rtl="0" eaLnBrk="1" latinLnBrk="0" hangingPunct="1">
              <a:lnSpc>
                <a:spcPct val="90000"/>
              </a:lnSpc>
              <a:spcBef>
                <a:spcPts val="2000"/>
              </a:spcBef>
              <a:buFont typeface="Arial" panose="020B0604020202020204" pitchFamily="34" charset="0"/>
              <a:buChar char="•"/>
              <a:defRPr sz="5599" kern="1200">
                <a:solidFill>
                  <a:schemeClr val="tx1"/>
                </a:solidFill>
                <a:latin typeface="+mn-lt"/>
                <a:ea typeface="+mn-ea"/>
                <a:cs typeface="+mn-cs"/>
              </a:defRPr>
            </a:lvl1pPr>
            <a:lvl2pPr marL="1371257" indent="-457086" algn="l" defTabSz="1828343" rtl="0" eaLnBrk="1" latinLnBrk="0" hangingPunct="1">
              <a:lnSpc>
                <a:spcPct val="90000"/>
              </a:lnSpc>
              <a:spcBef>
                <a:spcPts val="1000"/>
              </a:spcBef>
              <a:buFont typeface="Arial" panose="020B0604020202020204" pitchFamily="34" charset="0"/>
              <a:buChar char="•"/>
              <a:defRPr sz="4799" kern="1200">
                <a:solidFill>
                  <a:schemeClr val="tx1"/>
                </a:solidFill>
                <a:latin typeface="+mn-lt"/>
                <a:ea typeface="+mn-ea"/>
                <a:cs typeface="+mn-cs"/>
              </a:defRPr>
            </a:lvl2pPr>
            <a:lvl3pPr marL="2285429" indent="-457086" algn="l" defTabSz="1828343" rtl="0" eaLnBrk="1" latinLnBrk="0" hangingPunct="1">
              <a:lnSpc>
                <a:spcPct val="90000"/>
              </a:lnSpc>
              <a:spcBef>
                <a:spcPts val="1000"/>
              </a:spcBef>
              <a:buFont typeface="Arial" panose="020B0604020202020204" pitchFamily="34" charset="0"/>
              <a:buChar char="•"/>
              <a:defRPr sz="3999" kern="1200">
                <a:solidFill>
                  <a:schemeClr val="tx1"/>
                </a:solidFill>
                <a:latin typeface="+mn-lt"/>
                <a:ea typeface="+mn-ea"/>
                <a:cs typeface="+mn-cs"/>
              </a:defRPr>
            </a:lvl3pPr>
            <a:lvl4pPr marL="3199600" indent="-457086" algn="l" defTabSz="1828343" rtl="0" eaLnBrk="1" latinLnBrk="0" hangingPunct="1">
              <a:lnSpc>
                <a:spcPct val="90000"/>
              </a:lnSpc>
              <a:spcBef>
                <a:spcPts val="1000"/>
              </a:spcBef>
              <a:buFont typeface="Arial" panose="020B0604020202020204" pitchFamily="34" charset="0"/>
              <a:buChar char="•"/>
              <a:defRPr sz="3599" kern="1200">
                <a:solidFill>
                  <a:schemeClr val="tx1"/>
                </a:solidFill>
                <a:latin typeface="+mn-lt"/>
                <a:ea typeface="+mn-ea"/>
                <a:cs typeface="+mn-cs"/>
              </a:defRPr>
            </a:lvl4pPr>
            <a:lvl5pPr marL="4113771" indent="-457086" algn="l" defTabSz="1828343" rtl="0" eaLnBrk="1" latinLnBrk="0" hangingPunct="1">
              <a:lnSpc>
                <a:spcPct val="90000"/>
              </a:lnSpc>
              <a:spcBef>
                <a:spcPts val="1000"/>
              </a:spcBef>
              <a:buFont typeface="Arial" panose="020B0604020202020204" pitchFamily="34" charset="0"/>
              <a:buChar char="•"/>
              <a:defRPr sz="3599" kern="1200">
                <a:solidFill>
                  <a:schemeClr val="tx1"/>
                </a:solidFill>
                <a:latin typeface="+mn-lt"/>
                <a:ea typeface="+mn-ea"/>
                <a:cs typeface="+mn-cs"/>
              </a:defRPr>
            </a:lvl5pPr>
            <a:lvl6pPr marL="5027943" indent="-457086" algn="l" defTabSz="1828343" rtl="0" eaLnBrk="1" latinLnBrk="0" hangingPunct="1">
              <a:lnSpc>
                <a:spcPct val="90000"/>
              </a:lnSpc>
              <a:spcBef>
                <a:spcPts val="1000"/>
              </a:spcBef>
              <a:buFont typeface="Arial" panose="020B0604020202020204" pitchFamily="34" charset="0"/>
              <a:buChar char="•"/>
              <a:defRPr sz="3599" kern="1200">
                <a:solidFill>
                  <a:schemeClr val="tx1"/>
                </a:solidFill>
                <a:latin typeface="+mn-lt"/>
                <a:ea typeface="+mn-ea"/>
                <a:cs typeface="+mn-cs"/>
              </a:defRPr>
            </a:lvl6pPr>
            <a:lvl7pPr marL="5942114" indent="-457086" algn="l" defTabSz="1828343" rtl="0" eaLnBrk="1" latinLnBrk="0" hangingPunct="1">
              <a:lnSpc>
                <a:spcPct val="90000"/>
              </a:lnSpc>
              <a:spcBef>
                <a:spcPts val="1000"/>
              </a:spcBef>
              <a:buFont typeface="Arial" panose="020B0604020202020204" pitchFamily="34" charset="0"/>
              <a:buChar char="•"/>
              <a:defRPr sz="3599" kern="1200">
                <a:solidFill>
                  <a:schemeClr val="tx1"/>
                </a:solidFill>
                <a:latin typeface="+mn-lt"/>
                <a:ea typeface="+mn-ea"/>
                <a:cs typeface="+mn-cs"/>
              </a:defRPr>
            </a:lvl7pPr>
            <a:lvl8pPr marL="6856286" indent="-457086" algn="l" defTabSz="1828343" rtl="0" eaLnBrk="1" latinLnBrk="0" hangingPunct="1">
              <a:lnSpc>
                <a:spcPct val="90000"/>
              </a:lnSpc>
              <a:spcBef>
                <a:spcPts val="1000"/>
              </a:spcBef>
              <a:buFont typeface="Arial" panose="020B0604020202020204" pitchFamily="34" charset="0"/>
              <a:buChar char="•"/>
              <a:defRPr sz="3599" kern="1200">
                <a:solidFill>
                  <a:schemeClr val="tx1"/>
                </a:solidFill>
                <a:latin typeface="+mn-lt"/>
                <a:ea typeface="+mn-ea"/>
                <a:cs typeface="+mn-cs"/>
              </a:defRPr>
            </a:lvl8pPr>
            <a:lvl9pPr marL="7770457" indent="-457086" algn="l" defTabSz="1828343" rtl="0" eaLnBrk="1" latinLnBrk="0" hangingPunct="1">
              <a:lnSpc>
                <a:spcPct val="90000"/>
              </a:lnSpc>
              <a:spcBef>
                <a:spcPts val="1000"/>
              </a:spcBef>
              <a:buFont typeface="Arial" panose="020B0604020202020204" pitchFamily="34" charset="0"/>
              <a:buChar char="•"/>
              <a:defRPr sz="3599" kern="1200">
                <a:solidFill>
                  <a:schemeClr val="tx1"/>
                </a:solidFill>
                <a:latin typeface="+mn-lt"/>
                <a:ea typeface="+mn-ea"/>
                <a:cs typeface="+mn-cs"/>
              </a:defRPr>
            </a:lvl9pPr>
          </a:lstStyle>
          <a:p>
            <a:pPr marL="0" marR="0" lvl="0" indent="0" algn="l" defTabSz="1828343" rtl="0" eaLnBrk="1" fontAlgn="auto" latinLnBrk="0" hangingPunct="1">
              <a:lnSpc>
                <a:spcPct val="95000"/>
              </a:lnSpc>
              <a:spcBef>
                <a:spcPts val="0"/>
              </a:spcBef>
              <a:spcAft>
                <a:spcPts val="0"/>
              </a:spcAft>
              <a:buClrTx/>
              <a:buSzTx/>
              <a:buFont typeface="Arial" panose="020B0604020202020204" pitchFamily="34" charset="0"/>
              <a:buNone/>
              <a:tabLst/>
              <a:defRPr/>
            </a:pPr>
            <a:r>
              <a:rPr kumimoji="0" lang="cs-CZ" sz="3600" b="1" i="0" u="none" strike="noStrike" cap="none" normalizeH="0" baseline="0" noProof="0">
                <a:ln>
                  <a:noFill/>
                </a:ln>
                <a:solidFill>
                  <a:srgbClr val="01A9E1"/>
                </a:solidFill>
                <a:effectLst/>
                <a:uLnTx/>
                <a:uFillTx/>
                <a:latin typeface="Arial"/>
                <a:ea typeface="Arial"/>
                <a:cs typeface="Arial"/>
              </a:rPr>
              <a:t>Nové zařízení eSpring</a:t>
            </a:r>
            <a:r>
              <a:rPr kumimoji="0" lang="cs-CZ" sz="2400" b="1" i="0" u="none" strike="noStrike" cap="none" normalizeH="0" baseline="30000" noProof="0">
                <a:ln>
                  <a:noFill/>
                </a:ln>
                <a:solidFill>
                  <a:srgbClr val="01A9E1"/>
                </a:solidFill>
                <a:effectLst/>
                <a:uLnTx/>
                <a:uFillTx/>
                <a:latin typeface="Arial"/>
                <a:ea typeface="Arial"/>
                <a:cs typeface="Arial"/>
              </a:rPr>
              <a:t>™</a:t>
            </a:r>
            <a:r>
              <a:rPr kumimoji="0" lang="cs-CZ" sz="3600" b="1" i="0" u="none" strike="noStrike" cap="none" normalizeH="0" baseline="0" noProof="0">
                <a:ln>
                  <a:noFill/>
                </a:ln>
                <a:solidFill>
                  <a:srgbClr val="01A9E1"/>
                </a:solidFill>
                <a:effectLst/>
                <a:uLnTx/>
                <a:uFillTx/>
                <a:latin typeface="Arial"/>
                <a:ea typeface="Arial"/>
                <a:cs typeface="Arial"/>
              </a:rPr>
              <a:t> versus konkurence </a:t>
            </a:r>
          </a:p>
        </p:txBody>
      </p:sp>
      <p:sp>
        <p:nvSpPr>
          <p:cNvPr id="22" name="CaixaDeTexto 6">
            <a:extLst>
              <a:ext uri="{FF2B5EF4-FFF2-40B4-BE49-F238E27FC236}">
                <a16:creationId xmlns:a16="http://schemas.microsoft.com/office/drawing/2014/main" id="{71421649-8C17-48C1-66C3-02E98902A05B}"/>
              </a:ext>
            </a:extLst>
          </p:cNvPr>
          <p:cNvSpPr txBox="1"/>
          <p:nvPr/>
        </p:nvSpPr>
        <p:spPr>
          <a:xfrm>
            <a:off x="6792944" y="2014575"/>
            <a:ext cx="2372911" cy="1200329"/>
          </a:xfrm>
          <a:prstGeom prst="rect">
            <a:avLst/>
          </a:prstGeom>
          <a:noFill/>
        </p:spPr>
        <p:txBody>
          <a:bodyPr wrap="square" lIns="91440" tIns="45720" rIns="91440" bIns="45720" anchor="t">
            <a:noAutofit/>
          </a:bodyPr>
          <a:lstStyle/>
          <a:p>
            <a:pPr marL="0" marR="0" lvl="0" indent="0" algn="l" defTabSz="914400" rtl="0" eaLnBrk="1" fontAlgn="auto" latinLnBrk="0" hangingPunct="1">
              <a:lnSpc>
                <a:spcPct val="100000"/>
              </a:lnSpc>
              <a:spcBef>
                <a:spcPts val="0"/>
              </a:spcBef>
              <a:spcAft>
                <a:spcPts val="300"/>
              </a:spcAft>
              <a:buClr>
                <a:srgbClr val="00A9E0"/>
              </a:buClr>
              <a:buSzTx/>
              <a:buFontTx/>
              <a:buNone/>
              <a:tabLst/>
              <a:defRPr/>
            </a:pPr>
            <a:r>
              <a:rPr kumimoji="0" lang="cs-CZ" sz="1600" b="1" i="0" u="none" strike="noStrike" cap="none" normalizeH="0" baseline="0" noProof="0">
                <a:ln>
                  <a:noFill/>
                </a:ln>
                <a:solidFill>
                  <a:srgbClr val="7C8186"/>
                </a:solidFill>
                <a:effectLst/>
                <a:uLnTx/>
                <a:uFillTx/>
                <a:latin typeface="Arial" panose="020B0604020202020204"/>
                <a:ea typeface="Arial"/>
                <a:cs typeface="+mn-cs"/>
              </a:rPr>
              <a:t>Konkurence: </a:t>
            </a:r>
          </a:p>
          <a:p>
            <a:pPr marL="0" marR="0" lvl="0" indent="0" algn="l" defTabSz="914400" rtl="0" eaLnBrk="1" fontAlgn="auto" latinLnBrk="0" hangingPunct="1">
              <a:lnSpc>
                <a:spcPct val="100000"/>
              </a:lnSpc>
              <a:spcBef>
                <a:spcPts val="0"/>
              </a:spcBef>
              <a:spcAft>
                <a:spcPts val="300"/>
              </a:spcAft>
              <a:buClr>
                <a:srgbClr val="00A9E0"/>
              </a:buClr>
              <a:buSzTx/>
              <a:buFontTx/>
              <a:buNone/>
              <a:tabLst/>
              <a:defRPr/>
            </a:pPr>
            <a:r>
              <a:rPr kumimoji="0" lang="cs-CZ" sz="2800" b="1" i="0" u="none" strike="noStrike" cap="none" normalizeH="0" baseline="0" noProof="0">
                <a:ln>
                  <a:noFill/>
                </a:ln>
                <a:solidFill>
                  <a:srgbClr val="7C8186"/>
                </a:solidFill>
                <a:effectLst/>
                <a:uLnTx/>
                <a:uFillTx/>
                <a:latin typeface="Arial" panose="020B0604020202020204"/>
                <a:ea typeface="Arial"/>
                <a:cs typeface="+mn-cs"/>
              </a:rPr>
              <a:t>Obrácená osmóza</a:t>
            </a:r>
          </a:p>
        </p:txBody>
      </p:sp>
      <p:sp>
        <p:nvSpPr>
          <p:cNvPr id="41" name="CaixaDeTexto 6">
            <a:extLst>
              <a:ext uri="{FF2B5EF4-FFF2-40B4-BE49-F238E27FC236}">
                <a16:creationId xmlns:a16="http://schemas.microsoft.com/office/drawing/2014/main" id="{6E5AA62E-83AE-2538-D2C9-907AB86E39E7}"/>
              </a:ext>
            </a:extLst>
          </p:cNvPr>
          <p:cNvSpPr txBox="1"/>
          <p:nvPr/>
        </p:nvSpPr>
        <p:spPr>
          <a:xfrm>
            <a:off x="284204" y="2296060"/>
            <a:ext cx="3835309" cy="2303195"/>
          </a:xfrm>
          <a:prstGeom prst="rect">
            <a:avLst/>
          </a:prstGeom>
          <a:noFill/>
        </p:spPr>
        <p:txBody>
          <a:bodyPr wrap="square" lIns="91440" tIns="45720" rIns="91440" bIns="45720" anchor="t">
            <a:spAutoFit/>
          </a:bodyPr>
          <a:lstStyle/>
          <a:p>
            <a:pPr marL="347345" marR="0" lvl="1" indent="0" algn="l" defTabSz="914400" rtl="0" eaLnBrk="1" fontAlgn="auto" latinLnBrk="0" hangingPunct="1">
              <a:lnSpc>
                <a:spcPct val="100000"/>
              </a:lnSpc>
              <a:spcBef>
                <a:spcPts val="0"/>
              </a:spcBef>
              <a:spcAft>
                <a:spcPts val="1200"/>
              </a:spcAft>
              <a:buClrTx/>
              <a:buSzTx/>
              <a:buFontTx/>
              <a:buNone/>
              <a:tabLst/>
              <a:defRPr/>
            </a:pPr>
            <a:r>
              <a:rPr kumimoji="0" lang="cs-CZ" b="1" i="0" u="none" strike="noStrike" cap="none" normalizeH="0" baseline="0" noProof="0" dirty="0">
                <a:ln>
                  <a:noFill/>
                </a:ln>
                <a:solidFill>
                  <a:srgbClr val="01A9E1"/>
                </a:solidFill>
                <a:effectLst/>
                <a:uLnTx/>
                <a:uFillTx/>
                <a:latin typeface="Arial" panose="020B0604020202020204"/>
                <a:ea typeface="Arial"/>
                <a:cs typeface="+mn-cs"/>
              </a:rPr>
              <a:t>Neplýtvá vodou během filtrace</a:t>
            </a:r>
          </a:p>
          <a:p>
            <a:pPr marL="347345" lvl="1">
              <a:spcAft>
                <a:spcPts val="100"/>
              </a:spcAft>
              <a:defRPr/>
            </a:pPr>
            <a:r>
              <a:rPr kumimoji="0" lang="cs-CZ" b="1" i="0" u="none" strike="noStrike" cap="none" normalizeH="0" baseline="0" noProof="0" dirty="0">
                <a:ln>
                  <a:noFill/>
                </a:ln>
                <a:solidFill>
                  <a:srgbClr val="01A9E1"/>
                </a:solidFill>
                <a:effectLst/>
                <a:uLnTx/>
                <a:uFillTx/>
                <a:latin typeface="Arial" panose="020B0604020202020204"/>
                <a:ea typeface="Arial"/>
                <a:cs typeface="Arial"/>
              </a:rPr>
              <a:t>Zachovává prospěšné minerální látky, jako je </a:t>
            </a:r>
            <a:br>
              <a:rPr kumimoji="0" lang="cs-CZ" b="1" i="0" u="none" strike="noStrike" cap="none" normalizeH="0" baseline="0" noProof="0" dirty="0">
                <a:ln>
                  <a:noFill/>
                </a:ln>
                <a:solidFill>
                  <a:srgbClr val="01A9E1"/>
                </a:solidFill>
                <a:effectLst/>
                <a:uLnTx/>
                <a:uFillTx/>
                <a:latin typeface="Arial" panose="020B0604020202020204"/>
                <a:ea typeface="Arial"/>
                <a:cs typeface="Arial"/>
              </a:rPr>
            </a:br>
            <a:r>
              <a:rPr kumimoji="0" lang="cs-CZ" b="1" i="0" u="none" strike="noStrike" cap="none" normalizeH="0" baseline="0" noProof="0" dirty="0">
                <a:ln>
                  <a:noFill/>
                </a:ln>
                <a:solidFill>
                  <a:srgbClr val="01A9E1"/>
                </a:solidFill>
                <a:effectLst/>
                <a:uLnTx/>
                <a:uFillTx/>
                <a:latin typeface="Arial" panose="020B0604020202020204"/>
                <a:ea typeface="Arial"/>
                <a:cs typeface="Arial"/>
              </a:rPr>
              <a:t>vápník a hořčík</a:t>
            </a:r>
          </a:p>
          <a:p>
            <a:pPr marL="347345" lvl="1">
              <a:spcAft>
                <a:spcPts val="100"/>
              </a:spcAft>
              <a:defRPr/>
            </a:pPr>
            <a:endParaRPr lang="en-US" sz="1900" b="1" dirty="0">
              <a:solidFill>
                <a:srgbClr val="01A9E1"/>
              </a:solidFill>
              <a:latin typeface="Arial" panose="020B0604020202020204"/>
            </a:endParaRPr>
          </a:p>
          <a:p>
            <a:pPr marL="347345" marR="0" lvl="1" indent="0" algn="l" defTabSz="914400" rtl="0" eaLnBrk="1" fontAlgn="auto" latinLnBrk="0" hangingPunct="1">
              <a:lnSpc>
                <a:spcPct val="100000"/>
              </a:lnSpc>
              <a:spcBef>
                <a:spcPts val="0"/>
              </a:spcBef>
              <a:spcAft>
                <a:spcPts val="1200"/>
              </a:spcAft>
              <a:buClr>
                <a:srgbClr val="00A9E0"/>
              </a:buClr>
              <a:buSzTx/>
              <a:buFontTx/>
              <a:buNone/>
              <a:tabLst/>
              <a:defRPr/>
            </a:pPr>
            <a:r>
              <a:rPr kumimoji="0" lang="cs-CZ" b="1" i="0" u="none" strike="noStrike" cap="none" spc="-20" normalizeH="0" noProof="0" dirty="0">
                <a:ln>
                  <a:noFill/>
                </a:ln>
                <a:solidFill>
                  <a:srgbClr val="01A9E1"/>
                </a:solidFill>
                <a:effectLst/>
                <a:uLnTx/>
                <a:uFillTx/>
                <a:latin typeface="Arial" panose="020B0604020202020204"/>
                <a:ea typeface="Arial"/>
                <a:cs typeface="+mn-cs"/>
              </a:rPr>
              <a:t>Není potřeba skladovací nádrž</a:t>
            </a:r>
          </a:p>
        </p:txBody>
      </p:sp>
      <p:pic>
        <p:nvPicPr>
          <p:cNvPr id="49" name="Graphic 48">
            <a:extLst>
              <a:ext uri="{FF2B5EF4-FFF2-40B4-BE49-F238E27FC236}">
                <a16:creationId xmlns:a16="http://schemas.microsoft.com/office/drawing/2014/main" id="{1A1306AB-F0B3-7C00-E2E7-325069441B25}"/>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272336" y="2397388"/>
            <a:ext cx="274320" cy="274320"/>
          </a:xfrm>
          <a:prstGeom prst="rect">
            <a:avLst/>
          </a:prstGeom>
        </p:spPr>
      </p:pic>
      <p:pic>
        <p:nvPicPr>
          <p:cNvPr id="51" name="Graphic 50">
            <a:extLst>
              <a:ext uri="{FF2B5EF4-FFF2-40B4-BE49-F238E27FC236}">
                <a16:creationId xmlns:a16="http://schemas.microsoft.com/office/drawing/2014/main" id="{416109F7-58BE-355E-5D76-34E005C1D7BD}"/>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260430" y="3047759"/>
            <a:ext cx="274320" cy="274320"/>
          </a:xfrm>
          <a:prstGeom prst="rect">
            <a:avLst/>
          </a:prstGeom>
        </p:spPr>
      </p:pic>
      <p:pic>
        <p:nvPicPr>
          <p:cNvPr id="52" name="Graphic 51">
            <a:extLst>
              <a:ext uri="{FF2B5EF4-FFF2-40B4-BE49-F238E27FC236}">
                <a16:creationId xmlns:a16="http://schemas.microsoft.com/office/drawing/2014/main" id="{5D1E08F7-5A41-AE30-EB50-A4C7662F3DDB}"/>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284242" y="4192277"/>
            <a:ext cx="274320" cy="274320"/>
          </a:xfrm>
          <a:prstGeom prst="rect">
            <a:avLst/>
          </a:prstGeom>
        </p:spPr>
      </p:pic>
      <p:sp>
        <p:nvSpPr>
          <p:cNvPr id="61" name="CaixaDeTexto 6">
            <a:extLst>
              <a:ext uri="{FF2B5EF4-FFF2-40B4-BE49-F238E27FC236}">
                <a16:creationId xmlns:a16="http://schemas.microsoft.com/office/drawing/2014/main" id="{6277C484-EBFB-8921-BF32-156767A5FD23}"/>
              </a:ext>
            </a:extLst>
          </p:cNvPr>
          <p:cNvSpPr txBox="1"/>
          <p:nvPr/>
        </p:nvSpPr>
        <p:spPr>
          <a:xfrm>
            <a:off x="7200274" y="4167983"/>
            <a:ext cx="4644981" cy="1938992"/>
          </a:xfrm>
          <a:prstGeom prst="rect">
            <a:avLst/>
          </a:prstGeom>
          <a:noFill/>
        </p:spPr>
        <p:txBody>
          <a:bodyPr wrap="square" lIns="91440" tIns="45720" rIns="91440" bIns="45720" anchor="t">
            <a:spAutoFit/>
          </a:bodyPr>
          <a:lstStyle/>
          <a:p>
            <a:pPr marL="12700" marR="0" lvl="0" indent="0" algn="l" defTabSz="914400" rtl="0" eaLnBrk="1" fontAlgn="auto" latinLnBrk="0" hangingPunct="1">
              <a:lnSpc>
                <a:spcPct val="100000"/>
              </a:lnSpc>
              <a:spcBef>
                <a:spcPts val="0"/>
              </a:spcBef>
              <a:spcAft>
                <a:spcPts val="1200"/>
              </a:spcAft>
              <a:buClr>
                <a:srgbClr val="00A9E0"/>
              </a:buClr>
              <a:buSzTx/>
              <a:buFontTx/>
              <a:buNone/>
              <a:tabLst/>
              <a:defRPr/>
            </a:pPr>
            <a:r>
              <a:rPr kumimoji="0" lang="cs-CZ" sz="2000" b="0" i="0" u="none" strike="noStrike" cap="none" normalizeH="0" baseline="0" noProof="0">
                <a:ln>
                  <a:noFill/>
                </a:ln>
                <a:solidFill>
                  <a:srgbClr val="7C8186"/>
                </a:solidFill>
                <a:effectLst/>
                <a:uLnTx/>
                <a:uFillTx/>
                <a:latin typeface="Arial" panose="020B0604020202020204"/>
                <a:ea typeface="Arial"/>
                <a:cs typeface="+mn-cs"/>
              </a:rPr>
              <a:t>Během ošetření vyplýtvá až 80 % vstupní vody</a:t>
            </a:r>
          </a:p>
          <a:p>
            <a:pPr marL="12700" marR="0" lvl="0" indent="0" algn="l" defTabSz="914400" rtl="0" eaLnBrk="1" fontAlgn="auto" latinLnBrk="0" hangingPunct="1">
              <a:lnSpc>
                <a:spcPct val="100000"/>
              </a:lnSpc>
              <a:spcBef>
                <a:spcPts val="0"/>
              </a:spcBef>
              <a:spcAft>
                <a:spcPts val="1200"/>
              </a:spcAft>
              <a:buClrTx/>
              <a:buSzTx/>
              <a:buFontTx/>
              <a:buNone/>
              <a:tabLst/>
              <a:defRPr/>
            </a:pPr>
            <a:r>
              <a:rPr lang="cs-CZ" sz="2000">
                <a:solidFill>
                  <a:srgbClr val="7C8186"/>
                </a:solidFill>
                <a:latin typeface="Arial" panose="020B0604020202020204"/>
                <a:ea typeface="Arial"/>
                <a:cs typeface="Arial"/>
              </a:rPr>
              <a:t>Odstraňuje</a:t>
            </a:r>
            <a:r>
              <a:rPr kumimoji="0" lang="cs-CZ" sz="2000" b="0" i="0" u="none" strike="noStrike" cap="none" normalizeH="0" baseline="0" noProof="0">
                <a:ln>
                  <a:noFill/>
                </a:ln>
                <a:solidFill>
                  <a:srgbClr val="7C8186"/>
                </a:solidFill>
                <a:effectLst/>
                <a:uLnTx/>
                <a:uFillTx/>
                <a:latin typeface="Arial" panose="020B0604020202020204"/>
                <a:ea typeface="Arial"/>
                <a:cs typeface="Arial"/>
              </a:rPr>
              <a:t> z vody prospěšné minerály</a:t>
            </a:r>
          </a:p>
          <a:p>
            <a:pPr marL="12700" marR="0" lvl="0" indent="0" algn="l" defTabSz="914400" rtl="0" eaLnBrk="1" fontAlgn="auto" latinLnBrk="0" hangingPunct="1">
              <a:lnSpc>
                <a:spcPct val="100000"/>
              </a:lnSpc>
              <a:spcBef>
                <a:spcPts val="0"/>
              </a:spcBef>
              <a:spcAft>
                <a:spcPts val="1200"/>
              </a:spcAft>
              <a:buClrTx/>
              <a:buSzTx/>
              <a:buFontTx/>
              <a:buNone/>
              <a:tabLst/>
              <a:defRPr/>
            </a:pPr>
            <a:r>
              <a:rPr kumimoji="0" lang="cs-CZ" sz="2000" b="0" i="0" u="none" strike="noStrike" cap="none" normalizeH="0" baseline="0" noProof="0">
                <a:ln>
                  <a:noFill/>
                </a:ln>
                <a:solidFill>
                  <a:srgbClr val="7C8186"/>
                </a:solidFill>
                <a:effectLst/>
                <a:uLnTx/>
                <a:uFillTx/>
                <a:latin typeface="Arial" panose="020B0604020202020204"/>
                <a:ea typeface="Arial"/>
                <a:cs typeface="Arial"/>
              </a:rPr>
              <a:t>Skladovací nádrž vyžaduje v domácnosti místo navíc</a:t>
            </a:r>
          </a:p>
        </p:txBody>
      </p:sp>
      <p:pic>
        <p:nvPicPr>
          <p:cNvPr id="6" name="Graphic 5">
            <a:extLst>
              <a:ext uri="{FF2B5EF4-FFF2-40B4-BE49-F238E27FC236}">
                <a16:creationId xmlns:a16="http://schemas.microsoft.com/office/drawing/2014/main" id="{63023197-9675-27D5-8B21-B419508D71B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6841559" y="4252380"/>
            <a:ext cx="274320" cy="274320"/>
          </a:xfrm>
          <a:prstGeom prst="rect">
            <a:avLst/>
          </a:prstGeom>
        </p:spPr>
      </p:pic>
      <p:pic>
        <p:nvPicPr>
          <p:cNvPr id="7" name="Graphic 6">
            <a:extLst>
              <a:ext uri="{FF2B5EF4-FFF2-40B4-BE49-F238E27FC236}">
                <a16:creationId xmlns:a16="http://schemas.microsoft.com/office/drawing/2014/main" id="{010F931F-C8A3-957D-3446-1D142F4C75B2}"/>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6841559" y="5460572"/>
            <a:ext cx="274320" cy="274320"/>
          </a:xfrm>
          <a:prstGeom prst="rect">
            <a:avLst/>
          </a:prstGeom>
        </p:spPr>
      </p:pic>
      <p:pic>
        <p:nvPicPr>
          <p:cNvPr id="8" name="Graphic 7">
            <a:extLst>
              <a:ext uri="{FF2B5EF4-FFF2-40B4-BE49-F238E27FC236}">
                <a16:creationId xmlns:a16="http://schemas.microsoft.com/office/drawing/2014/main" id="{FB2DFAC5-303F-138F-0B96-51C4235084EB}"/>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6841559" y="5014064"/>
            <a:ext cx="274320" cy="274320"/>
          </a:xfrm>
          <a:prstGeom prst="rect">
            <a:avLst/>
          </a:prstGeom>
        </p:spPr>
      </p:pic>
      <p:sp>
        <p:nvSpPr>
          <p:cNvPr id="9" name="Slide Number Placeholder 5">
            <a:extLst>
              <a:ext uri="{FF2B5EF4-FFF2-40B4-BE49-F238E27FC236}">
                <a16:creationId xmlns:a16="http://schemas.microsoft.com/office/drawing/2014/main" id="{06861289-8689-4C52-1235-2B07FA3EB254}"/>
              </a:ext>
            </a:extLst>
          </p:cNvPr>
          <p:cNvSpPr txBox="1">
            <a:spLocks/>
          </p:cNvSpPr>
          <p:nvPr/>
        </p:nvSpPr>
        <p:spPr>
          <a:xfrm>
            <a:off x="11325662" y="6354309"/>
            <a:ext cx="594694" cy="365125"/>
          </a:xfrm>
          <a:prstGeom prst="rect">
            <a:avLst/>
          </a:prstGeom>
        </p:spPr>
        <p:txBody>
          <a:bodyPr vert="horz" lIns="91440" tIns="45720" rIns="91440" bIns="45720" rtlCol="0" anchor="ctr"/>
          <a:lstStyle>
            <a:defPPr>
              <a:defRPr lang="en-US"/>
            </a:defPPr>
            <a:lvl1pPr marL="0" algn="r" defTabSz="914400" rtl="0" eaLnBrk="1" latinLnBrk="0" hangingPunct="1">
              <a:defRPr sz="1050" kern="1200">
                <a:solidFill>
                  <a:schemeClr val="bg1"/>
                </a:solidFill>
                <a:latin typeface="Arial" panose="020B0604020202020204" pitchFamily="34" charset="0"/>
                <a:ea typeface="+mn-ea"/>
                <a:cs typeface="Arial" panose="020B0604020202020204" pitchFamily="34"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974B82FF-0493-9B4A-98F3-E62EA06F0810}" type="slidenum">
              <a:rPr kumimoji="0" lang="en-US" sz="800" b="0" i="0" u="none" strike="noStrike" kern="1200" cap="none" spc="0" normalizeH="0" baseline="0" noProof="0" smtClean="0">
                <a:ln>
                  <a:noFill/>
                </a:ln>
                <a:solidFill>
                  <a:srgbClr val="101820"/>
                </a:solidFill>
                <a:effectLst/>
                <a:uLnTx/>
                <a:uFillTx/>
                <a:latin typeface="Arial" panose="020B0604020202020204" pitchFamily="34" charset="0"/>
                <a:ea typeface="+mn-ea"/>
                <a:cs typeface="Arial" panose="020B0604020202020204" pitchFamily="34" charset="0"/>
              </a:rPr>
              <a:pPr marL="0" marR="0" lvl="0" indent="0" algn="r" defTabSz="914400" rtl="0" eaLnBrk="1" fontAlgn="auto" latinLnBrk="0" hangingPunct="1">
                <a:lnSpc>
                  <a:spcPct val="100000"/>
                </a:lnSpc>
                <a:spcBef>
                  <a:spcPts val="0"/>
                </a:spcBef>
                <a:spcAft>
                  <a:spcPts val="0"/>
                </a:spcAft>
                <a:buClrTx/>
                <a:buSzTx/>
                <a:buFontTx/>
                <a:buNone/>
                <a:tabLst/>
                <a:defRPr/>
              </a:pPr>
              <a:t>33</a:t>
            </a:fld>
            <a:endParaRPr kumimoji="0" lang="en-US" sz="800" b="0" i="0" u="none" strike="noStrike" kern="1200" cap="none" spc="0" normalizeH="0" baseline="0" noProof="0">
              <a:ln>
                <a:noFill/>
              </a:ln>
              <a:solidFill>
                <a:srgbClr val="101820"/>
              </a:solidFill>
              <a:effectLst/>
              <a:uLnTx/>
              <a:uFillTx/>
              <a:latin typeface="Arial" panose="020B0604020202020204" pitchFamily="34" charset="0"/>
              <a:ea typeface="+mn-ea"/>
              <a:cs typeface="Arial" panose="020B0604020202020204" pitchFamily="34" charset="0"/>
            </a:endParaRPr>
          </a:p>
        </p:txBody>
      </p:sp>
      <p:sp>
        <p:nvSpPr>
          <p:cNvPr id="15" name="Slide Number Placeholder 5">
            <a:extLst>
              <a:ext uri="{FF2B5EF4-FFF2-40B4-BE49-F238E27FC236}">
                <a16:creationId xmlns:a16="http://schemas.microsoft.com/office/drawing/2014/main" id="{9CD54656-D18A-C69C-F155-B6CBDA3448E1}"/>
              </a:ext>
            </a:extLst>
          </p:cNvPr>
          <p:cNvSpPr txBox="1">
            <a:spLocks/>
          </p:cNvSpPr>
          <p:nvPr/>
        </p:nvSpPr>
        <p:spPr>
          <a:xfrm>
            <a:off x="11325662" y="6354309"/>
            <a:ext cx="594694" cy="365125"/>
          </a:xfrm>
          <a:prstGeom prst="rect">
            <a:avLst/>
          </a:prstGeom>
        </p:spPr>
        <p:txBody>
          <a:bodyPr vert="horz" lIns="91440" tIns="45720" rIns="91440" bIns="45720" rtlCol="0" anchor="ctr"/>
          <a:lstStyle>
            <a:defPPr>
              <a:defRPr lang="en-US"/>
            </a:defPPr>
            <a:lvl1pPr marL="0" algn="r" defTabSz="914400" rtl="0" eaLnBrk="1" latinLnBrk="0" hangingPunct="1">
              <a:defRPr sz="1050" kern="1200">
                <a:solidFill>
                  <a:schemeClr val="bg1"/>
                </a:solidFill>
                <a:latin typeface="Arial" panose="020B0604020202020204" pitchFamily="34" charset="0"/>
                <a:ea typeface="+mn-ea"/>
                <a:cs typeface="Arial" panose="020B0604020202020204" pitchFamily="34"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974B82FF-0493-9B4A-98F3-E62EA06F0810}" type="slidenum">
              <a:rPr kumimoji="0" lang="en-US" sz="800" b="0" i="0" u="none" strike="noStrike" kern="1200" cap="none" spc="0" normalizeH="0" baseline="0" noProof="0" smtClean="0">
                <a:ln>
                  <a:noFill/>
                </a:ln>
                <a:solidFill>
                  <a:prstClr val="black"/>
                </a:solidFill>
                <a:effectLst/>
                <a:uLnTx/>
                <a:uFillTx/>
                <a:latin typeface="Arial" panose="020B0604020202020204" pitchFamily="34" charset="0"/>
                <a:ea typeface="+mn-ea"/>
                <a:cs typeface="Arial" panose="020B0604020202020204" pitchFamily="34" charset="0"/>
              </a:rPr>
              <a:pPr marL="0" marR="0" lvl="0" indent="0" algn="r" defTabSz="914400" rtl="0" eaLnBrk="1" fontAlgn="auto" latinLnBrk="0" hangingPunct="1">
                <a:lnSpc>
                  <a:spcPct val="100000"/>
                </a:lnSpc>
                <a:spcBef>
                  <a:spcPts val="0"/>
                </a:spcBef>
                <a:spcAft>
                  <a:spcPts val="0"/>
                </a:spcAft>
                <a:buClrTx/>
                <a:buSzTx/>
                <a:buFontTx/>
                <a:buNone/>
                <a:tabLst/>
                <a:defRPr/>
              </a:pPr>
              <a:t>33</a:t>
            </a:fld>
            <a:endParaRPr kumimoji="0" lang="en-US" sz="8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p:txBody>
      </p:sp>
      <p:pic>
        <p:nvPicPr>
          <p:cNvPr id="16" name="Graphic 15">
            <a:extLst>
              <a:ext uri="{FF2B5EF4-FFF2-40B4-BE49-F238E27FC236}">
                <a16:creationId xmlns:a16="http://schemas.microsoft.com/office/drawing/2014/main" id="{8E84796E-99A0-10FB-7AAB-04C378D1C551}"/>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265900" y="6332952"/>
            <a:ext cx="916000" cy="380675"/>
          </a:xfrm>
          <a:prstGeom prst="rect">
            <a:avLst/>
          </a:prstGeom>
        </p:spPr>
      </p:pic>
      <p:pic>
        <p:nvPicPr>
          <p:cNvPr id="10" name="Picture 9" descr="A picture containing cylinder&#10;&#10;Description automatically generated">
            <a:extLst>
              <a:ext uri="{FF2B5EF4-FFF2-40B4-BE49-F238E27FC236}">
                <a16:creationId xmlns:a16="http://schemas.microsoft.com/office/drawing/2014/main" id="{0684BC60-2B7E-3A4B-254A-09B9967A687D}"/>
              </a:ext>
            </a:extLst>
          </p:cNvPr>
          <p:cNvPicPr>
            <a:picLocks noChangeAspect="1"/>
          </p:cNvPicPr>
          <p:nvPr/>
        </p:nvPicPr>
        <p:blipFill>
          <a:blip r:embed="rId10" cstate="screen">
            <a:extLst>
              <a:ext uri="{28A0092B-C50C-407E-A947-70E740481C1C}">
                <a14:useLocalDpi xmlns:a14="http://schemas.microsoft.com/office/drawing/2010/main"/>
              </a:ext>
            </a:extLst>
          </a:blip>
          <a:stretch>
            <a:fillRect/>
          </a:stretch>
        </p:blipFill>
        <p:spPr>
          <a:xfrm>
            <a:off x="8627662" y="1311515"/>
            <a:ext cx="3570067" cy="2378185"/>
          </a:xfrm>
          <a:prstGeom prst="rect">
            <a:avLst/>
          </a:prstGeom>
          <a:effectLst>
            <a:outerShdw blurRad="57380" dist="38100" dir="7380000" sx="101000" sy="101000" algn="tl" rotWithShape="0">
              <a:prstClr val="black">
                <a:alpha val="23327"/>
              </a:prstClr>
            </a:outerShdw>
          </a:effectLst>
        </p:spPr>
      </p:pic>
      <p:sp>
        <p:nvSpPr>
          <p:cNvPr id="18" name="CaixaDeTexto 6">
            <a:extLst>
              <a:ext uri="{FF2B5EF4-FFF2-40B4-BE49-F238E27FC236}">
                <a16:creationId xmlns:a16="http://schemas.microsoft.com/office/drawing/2014/main" id="{08CD1BAC-06F0-F33E-F7A7-83DC7440D569}"/>
              </a:ext>
            </a:extLst>
          </p:cNvPr>
          <p:cNvSpPr txBox="1"/>
          <p:nvPr/>
        </p:nvSpPr>
        <p:spPr>
          <a:xfrm>
            <a:off x="3155460" y="2296060"/>
            <a:ext cx="3157636" cy="1323439"/>
          </a:xfrm>
          <a:prstGeom prst="rect">
            <a:avLst/>
          </a:prstGeom>
          <a:noFill/>
        </p:spPr>
        <p:txBody>
          <a:bodyPr wrap="square" lIns="91440" tIns="45720" rIns="91440" bIns="45720" anchor="t">
            <a:spAutoFit/>
          </a:bodyPr>
          <a:lstStyle/>
          <a:p>
            <a:pPr marL="0" marR="0" lvl="0" indent="0" algn="r" defTabSz="914400" rtl="0" eaLnBrk="1" fontAlgn="auto" latinLnBrk="0" hangingPunct="1">
              <a:lnSpc>
                <a:spcPct val="100000"/>
              </a:lnSpc>
              <a:spcBef>
                <a:spcPts val="0"/>
              </a:spcBef>
              <a:spcAft>
                <a:spcPts val="0"/>
              </a:spcAft>
              <a:buClr>
                <a:srgbClr val="00A9E0"/>
              </a:buClr>
              <a:buSzTx/>
              <a:buFontTx/>
              <a:buNone/>
              <a:tabLst/>
              <a:defRPr/>
            </a:pPr>
            <a:r>
              <a:rPr kumimoji="0" lang="cs-CZ" sz="3200" b="1" i="0" u="none" strike="noStrike" cap="none" normalizeH="0" baseline="0" noProof="0">
                <a:ln>
                  <a:noFill/>
                </a:ln>
                <a:solidFill>
                  <a:srgbClr val="01A9E1"/>
                </a:solidFill>
                <a:effectLst/>
                <a:uLnTx/>
                <a:uFillTx/>
                <a:latin typeface="Arial" panose="020B0604020202020204"/>
                <a:ea typeface="Arial"/>
                <a:cs typeface="+mn-cs"/>
              </a:rPr>
              <a:t>Nové eSpring</a:t>
            </a:r>
          </a:p>
          <a:p>
            <a:pPr algn="r">
              <a:buClr>
                <a:srgbClr val="00A9E0"/>
              </a:buClr>
              <a:defRPr/>
            </a:pPr>
            <a:r>
              <a:rPr kumimoji="0" lang="cs-CZ" sz="2400" b="1" i="0" u="none" strike="noStrike" cap="none" normalizeH="0" baseline="0" noProof="0">
                <a:ln>
                  <a:noFill/>
                </a:ln>
                <a:solidFill>
                  <a:srgbClr val="01A9E1"/>
                </a:solidFill>
                <a:effectLst/>
                <a:uLnTx/>
                <a:uFillTx/>
                <a:latin typeface="Arial" panose="020B0604020202020204"/>
                <a:ea typeface="Arial"/>
                <a:cs typeface="+mn-cs"/>
              </a:rPr>
              <a:t>Zařízení </a:t>
            </a:r>
            <a:r>
              <a:rPr lang="cs-CZ" sz="2400" b="1">
                <a:solidFill>
                  <a:srgbClr val="01A9E1"/>
                </a:solidFill>
                <a:latin typeface="Arial" panose="020B0604020202020204"/>
                <a:ea typeface="Arial"/>
                <a:cs typeface="+mn-cs"/>
              </a:rPr>
              <a:t>na úpravu pitné vody</a:t>
            </a:r>
          </a:p>
        </p:txBody>
      </p:sp>
      <p:sp>
        <p:nvSpPr>
          <p:cNvPr id="19" name="TextBox 3">
            <a:extLst>
              <a:ext uri="{FF2B5EF4-FFF2-40B4-BE49-F238E27FC236}">
                <a16:creationId xmlns:a16="http://schemas.microsoft.com/office/drawing/2014/main" id="{E71E9954-0FBA-D9B1-E62B-4B1FBA8A5AFA}"/>
              </a:ext>
            </a:extLst>
          </p:cNvPr>
          <p:cNvSpPr txBox="1"/>
          <p:nvPr/>
        </p:nvSpPr>
        <p:spPr>
          <a:xfrm>
            <a:off x="287243" y="6026147"/>
            <a:ext cx="5807883" cy="200055"/>
          </a:xfrm>
          <a:prstGeom prst="rect">
            <a:avLst/>
          </a:prstGeom>
          <a:noFill/>
        </p:spPr>
        <p:txBody>
          <a:bodyPr wrap="square" r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cs-CZ" sz="1050" b="0" i="0" u="none" strike="noStrike" cap="none" normalizeH="0" baseline="30000" noProof="0">
                <a:ln>
                  <a:noFill/>
                </a:ln>
                <a:solidFill>
                  <a:srgbClr val="7C8186"/>
                </a:solidFill>
                <a:effectLst/>
                <a:uLnTx/>
                <a:uFillTx/>
                <a:latin typeface="Arial" panose="020B0604020202020204"/>
                <a:ea typeface="Arial"/>
                <a:cs typeface="+mn-cs"/>
              </a:rPr>
              <a:t>Zdroj: https://www.amway.com/en_US/espring/technology-comparison</a:t>
            </a:r>
          </a:p>
        </p:txBody>
      </p:sp>
    </p:spTree>
    <p:extLst>
      <p:ext uri="{BB962C8B-B14F-4D97-AF65-F5344CB8AC3E}">
        <p14:creationId xmlns:p14="http://schemas.microsoft.com/office/powerpoint/2010/main" val="20291005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Obraz 12">
            <a:extLst>
              <a:ext uri="{FF2B5EF4-FFF2-40B4-BE49-F238E27FC236}">
                <a16:creationId xmlns:a16="http://schemas.microsoft.com/office/drawing/2014/main" id="{FB5DF689-2444-67F2-B783-E0E30694039F}"/>
              </a:ext>
            </a:extLst>
          </p:cNvPr>
          <p:cNvPicPr>
            <a:picLocks noChangeAspect="1"/>
          </p:cNvPicPr>
          <p:nvPr/>
        </p:nvPicPr>
        <p:blipFill>
          <a:blip r:embed="rId3"/>
          <a:srcRect l="2640" t="6686" r="9710" b="250"/>
          <a:stretch/>
        </p:blipFill>
        <p:spPr>
          <a:xfrm>
            <a:off x="0" y="1853967"/>
            <a:ext cx="7772399" cy="5004033"/>
          </a:xfrm>
          <a:prstGeom prst="rect">
            <a:avLst/>
          </a:prstGeom>
        </p:spPr>
      </p:pic>
      <p:sp>
        <p:nvSpPr>
          <p:cNvPr id="14" name="Rectangle 12">
            <a:extLst>
              <a:ext uri="{FF2B5EF4-FFF2-40B4-BE49-F238E27FC236}">
                <a16:creationId xmlns:a16="http://schemas.microsoft.com/office/drawing/2014/main" id="{21EA0090-7884-C796-DD9F-205C14EB9357}"/>
              </a:ext>
            </a:extLst>
          </p:cNvPr>
          <p:cNvSpPr/>
          <p:nvPr/>
        </p:nvSpPr>
        <p:spPr>
          <a:xfrm>
            <a:off x="6677637" y="1840522"/>
            <a:ext cx="5514362" cy="5030921"/>
          </a:xfrm>
          <a:prstGeom prst="rect">
            <a:avLst/>
          </a:prstGeom>
          <a:solidFill>
            <a:schemeClr val="bg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AEB1B3"/>
              </a:solidFill>
              <a:effectLst/>
              <a:uLnTx/>
              <a:uFillTx/>
              <a:latin typeface="Arial" panose="020B0604020202020204"/>
              <a:ea typeface="+mn-ea"/>
              <a:cs typeface="+mn-cs"/>
            </a:endParaRPr>
          </a:p>
        </p:txBody>
      </p:sp>
      <p:sp>
        <p:nvSpPr>
          <p:cNvPr id="20" name="Triangle 13">
            <a:extLst>
              <a:ext uri="{FF2B5EF4-FFF2-40B4-BE49-F238E27FC236}">
                <a16:creationId xmlns:a16="http://schemas.microsoft.com/office/drawing/2014/main" id="{89F31090-FBBA-3F3E-04F0-3A7E834952B8}"/>
              </a:ext>
            </a:extLst>
          </p:cNvPr>
          <p:cNvSpPr/>
          <p:nvPr/>
        </p:nvSpPr>
        <p:spPr>
          <a:xfrm>
            <a:off x="6096875" y="1840522"/>
            <a:ext cx="2536516" cy="5030922"/>
          </a:xfrm>
          <a:prstGeom prst="triangle">
            <a:avLst>
              <a:gd name="adj" fmla="val 23059"/>
            </a:avLst>
          </a:prstGeom>
          <a:solidFill>
            <a:schemeClr val="bg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a:ea typeface="+mn-ea"/>
              <a:cs typeface="+mn-cs"/>
            </a:endParaRPr>
          </a:p>
        </p:txBody>
      </p:sp>
      <p:pic>
        <p:nvPicPr>
          <p:cNvPr id="11" name="Graphic 10">
            <a:extLst>
              <a:ext uri="{FF2B5EF4-FFF2-40B4-BE49-F238E27FC236}">
                <a16:creationId xmlns:a16="http://schemas.microsoft.com/office/drawing/2014/main" id="{2A6C5E92-B3C7-76E0-91FD-0BB9E82AF177}"/>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6961764" y="3915736"/>
            <a:ext cx="274320" cy="274320"/>
          </a:xfrm>
          <a:prstGeom prst="rect">
            <a:avLst/>
          </a:prstGeom>
        </p:spPr>
      </p:pic>
      <p:pic>
        <p:nvPicPr>
          <p:cNvPr id="17" name="Graphic 16">
            <a:extLst>
              <a:ext uri="{FF2B5EF4-FFF2-40B4-BE49-F238E27FC236}">
                <a16:creationId xmlns:a16="http://schemas.microsoft.com/office/drawing/2014/main" id="{772C7119-95A7-244C-C543-B3DD06E1F684}"/>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6961764" y="4664126"/>
            <a:ext cx="274320" cy="274320"/>
          </a:xfrm>
          <a:prstGeom prst="rect">
            <a:avLst/>
          </a:prstGeom>
        </p:spPr>
      </p:pic>
      <p:sp>
        <p:nvSpPr>
          <p:cNvPr id="41" name="CaixaDeTexto 6">
            <a:extLst>
              <a:ext uri="{FF2B5EF4-FFF2-40B4-BE49-F238E27FC236}">
                <a16:creationId xmlns:a16="http://schemas.microsoft.com/office/drawing/2014/main" id="{6E5AA62E-83AE-2538-D2C9-907AB86E39E7}"/>
              </a:ext>
            </a:extLst>
          </p:cNvPr>
          <p:cNvSpPr txBox="1"/>
          <p:nvPr/>
        </p:nvSpPr>
        <p:spPr>
          <a:xfrm>
            <a:off x="308765" y="2368706"/>
            <a:ext cx="3157636" cy="2154436"/>
          </a:xfrm>
          <a:prstGeom prst="rect">
            <a:avLst/>
          </a:prstGeom>
          <a:noFill/>
        </p:spPr>
        <p:txBody>
          <a:bodyPr wrap="square" lIns="91440" tIns="45720" rIns="91440" bIns="45720" anchor="t">
            <a:spAutoFit/>
          </a:bodyPr>
          <a:lstStyle/>
          <a:p>
            <a:pPr marL="347345" marR="0" lvl="1" indent="0" algn="l" defTabSz="914400" rtl="0" eaLnBrk="1" fontAlgn="auto" latinLnBrk="0" hangingPunct="1">
              <a:lnSpc>
                <a:spcPct val="100000"/>
              </a:lnSpc>
              <a:spcBef>
                <a:spcPts val="0"/>
              </a:spcBef>
              <a:spcAft>
                <a:spcPts val="1200"/>
              </a:spcAft>
              <a:buClr>
                <a:srgbClr val="00A9E0"/>
              </a:buClr>
              <a:buSzTx/>
              <a:buFontTx/>
              <a:buNone/>
              <a:tabLst/>
              <a:defRPr/>
            </a:pPr>
            <a:r>
              <a:rPr kumimoji="0" lang="cs-CZ" sz="1900" b="1" i="0" u="none" strike="noStrike" cap="none" normalizeH="0" baseline="0" noProof="0" dirty="0">
                <a:ln>
                  <a:noFill/>
                </a:ln>
                <a:solidFill>
                  <a:srgbClr val="01A9E1"/>
                </a:solidFill>
                <a:effectLst/>
                <a:uLnTx/>
                <a:uFillTx/>
                <a:latin typeface="Arial" panose="020B0604020202020204"/>
                <a:ea typeface="Arial"/>
                <a:cs typeface="+mn-cs"/>
              </a:rPr>
              <a:t>Snižuje výskyt více než 170 kontaminantů </a:t>
            </a:r>
          </a:p>
          <a:p>
            <a:pPr marL="347345" marR="0" lvl="1" indent="0" algn="l" defTabSz="914400" rtl="0" eaLnBrk="1" fontAlgn="auto" latinLnBrk="0" hangingPunct="1">
              <a:lnSpc>
                <a:spcPct val="100000"/>
              </a:lnSpc>
              <a:spcBef>
                <a:spcPts val="0"/>
              </a:spcBef>
              <a:spcAft>
                <a:spcPts val="1200"/>
              </a:spcAft>
              <a:buClrTx/>
              <a:buSzTx/>
              <a:buFontTx/>
              <a:buNone/>
              <a:tabLst/>
              <a:defRPr/>
            </a:pPr>
            <a:r>
              <a:rPr kumimoji="0" lang="cs-CZ" sz="1900" b="1" i="0" u="none" strike="noStrike" cap="none" normalizeH="0" baseline="0" noProof="0" dirty="0">
                <a:ln>
                  <a:noFill/>
                </a:ln>
                <a:solidFill>
                  <a:srgbClr val="01A9E1"/>
                </a:solidFill>
                <a:effectLst/>
                <a:uLnTx/>
                <a:uFillTx/>
                <a:latin typeface="Arial" panose="020B0604020202020204"/>
                <a:ea typeface="Arial"/>
                <a:cs typeface="+mn-cs"/>
              </a:rPr>
              <a:t>Ničí až 99,9 % bakterií, virů a cyst</a:t>
            </a:r>
          </a:p>
          <a:p>
            <a:pPr marL="347345" marR="0" lvl="1" indent="0" algn="l" defTabSz="914400" rtl="0" eaLnBrk="1" fontAlgn="auto" latinLnBrk="0" hangingPunct="1">
              <a:lnSpc>
                <a:spcPct val="100000"/>
              </a:lnSpc>
              <a:spcBef>
                <a:spcPts val="0"/>
              </a:spcBef>
              <a:spcAft>
                <a:spcPts val="1200"/>
              </a:spcAft>
              <a:buClr>
                <a:srgbClr val="00A9E0"/>
              </a:buClr>
              <a:buSzTx/>
              <a:buFontTx/>
              <a:buNone/>
              <a:tabLst/>
              <a:defRPr/>
            </a:pPr>
            <a:r>
              <a:rPr kumimoji="0" lang="cs-CZ" sz="1900" b="1" i="0" u="none" strike="noStrike" cap="none" normalizeH="0" baseline="0" noProof="0" dirty="0">
                <a:ln>
                  <a:noFill/>
                </a:ln>
                <a:solidFill>
                  <a:srgbClr val="01A9E1"/>
                </a:solidFill>
                <a:effectLst/>
                <a:uLnTx/>
                <a:uFillTx/>
                <a:latin typeface="Arial" panose="020B0604020202020204"/>
                <a:ea typeface="Arial"/>
                <a:cs typeface="+mn-cs"/>
              </a:rPr>
              <a:t>Uhlíkový filtr vydrží až 5 000 l/rok</a:t>
            </a:r>
          </a:p>
        </p:txBody>
      </p:sp>
      <p:pic>
        <p:nvPicPr>
          <p:cNvPr id="49" name="Graphic 48">
            <a:extLst>
              <a:ext uri="{FF2B5EF4-FFF2-40B4-BE49-F238E27FC236}">
                <a16:creationId xmlns:a16="http://schemas.microsoft.com/office/drawing/2014/main" id="{1A1306AB-F0B3-7C00-E2E7-325069441B25}"/>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328648" y="2470034"/>
            <a:ext cx="274320" cy="274320"/>
          </a:xfrm>
          <a:prstGeom prst="rect">
            <a:avLst/>
          </a:prstGeom>
        </p:spPr>
      </p:pic>
      <p:pic>
        <p:nvPicPr>
          <p:cNvPr id="50" name="Graphic 49">
            <a:extLst>
              <a:ext uri="{FF2B5EF4-FFF2-40B4-BE49-F238E27FC236}">
                <a16:creationId xmlns:a16="http://schemas.microsoft.com/office/drawing/2014/main" id="{F7B69751-898F-1EBC-E521-1308104AC4D7}"/>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328648" y="3154680"/>
            <a:ext cx="274320" cy="274320"/>
          </a:xfrm>
          <a:prstGeom prst="rect">
            <a:avLst/>
          </a:prstGeom>
        </p:spPr>
      </p:pic>
      <p:pic>
        <p:nvPicPr>
          <p:cNvPr id="51" name="Graphic 50">
            <a:extLst>
              <a:ext uri="{FF2B5EF4-FFF2-40B4-BE49-F238E27FC236}">
                <a16:creationId xmlns:a16="http://schemas.microsoft.com/office/drawing/2014/main" id="{416109F7-58BE-355E-5D76-34E005C1D7BD}"/>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328648" y="3881280"/>
            <a:ext cx="274320" cy="274320"/>
          </a:xfrm>
          <a:prstGeom prst="rect">
            <a:avLst/>
          </a:prstGeom>
        </p:spPr>
      </p:pic>
      <p:sp>
        <p:nvSpPr>
          <p:cNvPr id="61" name="CaixaDeTexto 6">
            <a:extLst>
              <a:ext uri="{FF2B5EF4-FFF2-40B4-BE49-F238E27FC236}">
                <a16:creationId xmlns:a16="http://schemas.microsoft.com/office/drawing/2014/main" id="{6277C484-EBFB-8921-BF32-156767A5FD23}"/>
              </a:ext>
            </a:extLst>
          </p:cNvPr>
          <p:cNvSpPr txBox="1"/>
          <p:nvPr/>
        </p:nvSpPr>
        <p:spPr>
          <a:xfrm>
            <a:off x="7374288" y="3829029"/>
            <a:ext cx="3679729" cy="1938992"/>
          </a:xfrm>
          <a:prstGeom prst="rect">
            <a:avLst/>
          </a:prstGeom>
          <a:noFill/>
        </p:spPr>
        <p:txBody>
          <a:bodyPr wrap="square" lIns="91440" tIns="45720" rIns="91440" bIns="45720" anchor="t">
            <a:spAutoFit/>
          </a:bodyPr>
          <a:lstStyle/>
          <a:p>
            <a:pPr marL="12700" marR="0" lvl="0" indent="0" algn="l" defTabSz="914400" rtl="0" eaLnBrk="1" fontAlgn="auto" latinLnBrk="0" hangingPunct="1">
              <a:lnSpc>
                <a:spcPct val="100000"/>
              </a:lnSpc>
              <a:spcBef>
                <a:spcPts val="0"/>
              </a:spcBef>
              <a:spcAft>
                <a:spcPts val="1200"/>
              </a:spcAft>
              <a:buClrTx/>
              <a:buSzTx/>
              <a:buFontTx/>
              <a:buNone/>
              <a:tabLst/>
              <a:defRPr/>
            </a:pPr>
            <a:r>
              <a:rPr lang="cs-CZ" sz="2000">
                <a:solidFill>
                  <a:srgbClr val="7C8186"/>
                </a:solidFill>
                <a:latin typeface="Arial" panose="020B0604020202020204"/>
                <a:cs typeface="Arial"/>
              </a:rPr>
              <a:t>Neomezí výskyt tolika kontaminantů</a:t>
            </a:r>
          </a:p>
          <a:p>
            <a:pPr marL="12700" marR="0" lvl="0" indent="0" algn="l" defTabSz="914400" rtl="0" eaLnBrk="1" fontAlgn="auto" latinLnBrk="0" hangingPunct="1">
              <a:lnSpc>
                <a:spcPct val="100000"/>
              </a:lnSpc>
              <a:spcBef>
                <a:spcPts val="0"/>
              </a:spcBef>
              <a:spcAft>
                <a:spcPts val="1200"/>
              </a:spcAft>
              <a:buClrTx/>
              <a:buSzTx/>
              <a:buFontTx/>
              <a:buNone/>
              <a:tabLst/>
              <a:defRPr/>
            </a:pPr>
            <a:r>
              <a:rPr lang="cs-CZ" sz="2000">
                <a:solidFill>
                  <a:srgbClr val="7C8186"/>
                </a:solidFill>
                <a:latin typeface="Arial" panose="020B0604020202020204"/>
                <a:cs typeface="Arial"/>
              </a:rPr>
              <a:t>Schopnost likvidace mikrobů je neznámá</a:t>
            </a:r>
          </a:p>
          <a:p>
            <a:pPr marL="12700">
              <a:spcAft>
                <a:spcPts val="1200"/>
              </a:spcAft>
              <a:defRPr/>
            </a:pPr>
            <a:r>
              <a:rPr lang="cs-CZ" sz="2000">
                <a:solidFill>
                  <a:srgbClr val="7C8186"/>
                </a:solidFill>
                <a:latin typeface="Arial" panose="020B0604020202020204"/>
                <a:cs typeface="Arial"/>
              </a:rPr>
              <a:t>Výměna filtru je zapotřebí každé 3–4 měsíce</a:t>
            </a:r>
          </a:p>
        </p:txBody>
      </p:sp>
      <p:sp>
        <p:nvSpPr>
          <p:cNvPr id="4" name="TextBox 3">
            <a:extLst>
              <a:ext uri="{FF2B5EF4-FFF2-40B4-BE49-F238E27FC236}">
                <a16:creationId xmlns:a16="http://schemas.microsoft.com/office/drawing/2014/main" id="{0C77417B-9806-5FFB-E8AD-4F6078ACCC8D}"/>
              </a:ext>
            </a:extLst>
          </p:cNvPr>
          <p:cNvSpPr txBox="1"/>
          <p:nvPr/>
        </p:nvSpPr>
        <p:spPr>
          <a:xfrm>
            <a:off x="287243" y="6026147"/>
            <a:ext cx="5807883" cy="200055"/>
          </a:xfrm>
          <a:prstGeom prst="rect">
            <a:avLst/>
          </a:prstGeom>
          <a:noFill/>
        </p:spPr>
        <p:txBody>
          <a:bodyPr wrap="square" r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cs-CZ" sz="1050" b="0" i="0" u="none" strike="noStrike" cap="none" normalizeH="0" baseline="30000" noProof="0">
                <a:ln>
                  <a:noFill/>
                </a:ln>
                <a:solidFill>
                  <a:srgbClr val="7C8186"/>
                </a:solidFill>
                <a:effectLst/>
                <a:uLnTx/>
                <a:uFillTx/>
                <a:latin typeface="Arial" panose="020B0604020202020204"/>
                <a:ea typeface="Arial"/>
                <a:cs typeface="+mn-cs"/>
              </a:rPr>
              <a:t>Zdroj: https://www.amway.com/en_US/espring/technology-comparison</a:t>
            </a:r>
          </a:p>
        </p:txBody>
      </p:sp>
      <p:sp>
        <p:nvSpPr>
          <p:cNvPr id="9" name="Slide Number Placeholder 5">
            <a:extLst>
              <a:ext uri="{FF2B5EF4-FFF2-40B4-BE49-F238E27FC236}">
                <a16:creationId xmlns:a16="http://schemas.microsoft.com/office/drawing/2014/main" id="{06861289-8689-4C52-1235-2B07FA3EB254}"/>
              </a:ext>
            </a:extLst>
          </p:cNvPr>
          <p:cNvSpPr txBox="1">
            <a:spLocks/>
          </p:cNvSpPr>
          <p:nvPr/>
        </p:nvSpPr>
        <p:spPr>
          <a:xfrm>
            <a:off x="11325662" y="6354309"/>
            <a:ext cx="594694" cy="365125"/>
          </a:xfrm>
          <a:prstGeom prst="rect">
            <a:avLst/>
          </a:prstGeom>
        </p:spPr>
        <p:txBody>
          <a:bodyPr vert="horz" lIns="91440" tIns="45720" rIns="91440" bIns="45720" rtlCol="0" anchor="ctr"/>
          <a:lstStyle>
            <a:defPPr>
              <a:defRPr lang="en-US"/>
            </a:defPPr>
            <a:lvl1pPr marL="0" algn="r" defTabSz="914400" rtl="0" eaLnBrk="1" latinLnBrk="0" hangingPunct="1">
              <a:defRPr sz="1050" kern="1200">
                <a:solidFill>
                  <a:schemeClr val="bg1"/>
                </a:solidFill>
                <a:latin typeface="Arial" panose="020B0604020202020204" pitchFamily="34" charset="0"/>
                <a:ea typeface="+mn-ea"/>
                <a:cs typeface="Arial" panose="020B0604020202020204" pitchFamily="34"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974B82FF-0493-9B4A-98F3-E62EA06F0810}" type="slidenum">
              <a:rPr kumimoji="0" lang="en-US" sz="800" b="0" i="0" u="none" strike="noStrike" kern="1200" cap="none" spc="0" normalizeH="0" baseline="0" noProof="0" smtClean="0">
                <a:ln>
                  <a:noFill/>
                </a:ln>
                <a:solidFill>
                  <a:srgbClr val="101820"/>
                </a:solidFill>
                <a:effectLst/>
                <a:uLnTx/>
                <a:uFillTx/>
                <a:latin typeface="Arial" panose="020B0604020202020204" pitchFamily="34" charset="0"/>
                <a:ea typeface="+mn-ea"/>
                <a:cs typeface="Arial" panose="020B0604020202020204" pitchFamily="34" charset="0"/>
              </a:rPr>
              <a:pPr marL="0" marR="0" lvl="0" indent="0" algn="r" defTabSz="914400" rtl="0" eaLnBrk="1" fontAlgn="auto" latinLnBrk="0" hangingPunct="1">
                <a:lnSpc>
                  <a:spcPct val="100000"/>
                </a:lnSpc>
                <a:spcBef>
                  <a:spcPts val="0"/>
                </a:spcBef>
                <a:spcAft>
                  <a:spcPts val="0"/>
                </a:spcAft>
                <a:buClrTx/>
                <a:buSzTx/>
                <a:buFontTx/>
                <a:buNone/>
                <a:tabLst/>
                <a:defRPr/>
              </a:pPr>
              <a:t>34</a:t>
            </a:fld>
            <a:endParaRPr kumimoji="0" lang="en-US" sz="800" b="0" i="0" u="none" strike="noStrike" kern="1200" cap="none" spc="0" normalizeH="0" baseline="0" noProof="0">
              <a:ln>
                <a:noFill/>
              </a:ln>
              <a:solidFill>
                <a:srgbClr val="101820"/>
              </a:solidFill>
              <a:effectLst/>
              <a:uLnTx/>
              <a:uFillTx/>
              <a:latin typeface="Arial" panose="020B0604020202020204" pitchFamily="34" charset="0"/>
              <a:ea typeface="+mn-ea"/>
              <a:cs typeface="Arial" panose="020B0604020202020204" pitchFamily="34" charset="0"/>
            </a:endParaRPr>
          </a:p>
        </p:txBody>
      </p:sp>
      <p:sp>
        <p:nvSpPr>
          <p:cNvPr id="15" name="Slide Number Placeholder 5">
            <a:extLst>
              <a:ext uri="{FF2B5EF4-FFF2-40B4-BE49-F238E27FC236}">
                <a16:creationId xmlns:a16="http://schemas.microsoft.com/office/drawing/2014/main" id="{9CD54656-D18A-C69C-F155-B6CBDA3448E1}"/>
              </a:ext>
            </a:extLst>
          </p:cNvPr>
          <p:cNvSpPr txBox="1">
            <a:spLocks/>
          </p:cNvSpPr>
          <p:nvPr/>
        </p:nvSpPr>
        <p:spPr>
          <a:xfrm>
            <a:off x="11325662" y="6354309"/>
            <a:ext cx="594694" cy="365125"/>
          </a:xfrm>
          <a:prstGeom prst="rect">
            <a:avLst/>
          </a:prstGeom>
        </p:spPr>
        <p:txBody>
          <a:bodyPr vert="horz" lIns="91440" tIns="45720" rIns="91440" bIns="45720" rtlCol="0" anchor="ctr"/>
          <a:lstStyle>
            <a:defPPr>
              <a:defRPr lang="en-US"/>
            </a:defPPr>
            <a:lvl1pPr marL="0" algn="r" defTabSz="914400" rtl="0" eaLnBrk="1" latinLnBrk="0" hangingPunct="1">
              <a:defRPr sz="1050" kern="1200">
                <a:solidFill>
                  <a:schemeClr val="bg1"/>
                </a:solidFill>
                <a:latin typeface="Arial" panose="020B0604020202020204" pitchFamily="34" charset="0"/>
                <a:ea typeface="+mn-ea"/>
                <a:cs typeface="Arial" panose="020B0604020202020204" pitchFamily="34"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974B82FF-0493-9B4A-98F3-E62EA06F0810}" type="slidenum">
              <a:rPr kumimoji="0" lang="en-US" sz="800" b="0" i="0" u="none" strike="noStrike" kern="1200" cap="none" spc="0" normalizeH="0" baseline="0" noProof="0" smtClean="0">
                <a:ln>
                  <a:noFill/>
                </a:ln>
                <a:solidFill>
                  <a:prstClr val="black"/>
                </a:solidFill>
                <a:effectLst/>
                <a:uLnTx/>
                <a:uFillTx/>
                <a:latin typeface="Arial" panose="020B0604020202020204" pitchFamily="34" charset="0"/>
                <a:ea typeface="+mn-ea"/>
                <a:cs typeface="Arial" panose="020B0604020202020204" pitchFamily="34" charset="0"/>
              </a:rPr>
              <a:pPr marL="0" marR="0" lvl="0" indent="0" algn="r" defTabSz="914400" rtl="0" eaLnBrk="1" fontAlgn="auto" latinLnBrk="0" hangingPunct="1">
                <a:lnSpc>
                  <a:spcPct val="100000"/>
                </a:lnSpc>
                <a:spcBef>
                  <a:spcPts val="0"/>
                </a:spcBef>
                <a:spcAft>
                  <a:spcPts val="0"/>
                </a:spcAft>
                <a:buClrTx/>
                <a:buSzTx/>
                <a:buFontTx/>
                <a:buNone/>
                <a:tabLst/>
                <a:defRPr/>
              </a:pPr>
              <a:t>34</a:t>
            </a:fld>
            <a:endParaRPr kumimoji="0" lang="en-US" sz="8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p:txBody>
      </p:sp>
      <p:pic>
        <p:nvPicPr>
          <p:cNvPr id="16" name="Graphic 15">
            <a:extLst>
              <a:ext uri="{FF2B5EF4-FFF2-40B4-BE49-F238E27FC236}">
                <a16:creationId xmlns:a16="http://schemas.microsoft.com/office/drawing/2014/main" id="{8E84796E-99A0-10FB-7AAB-04C378D1C551}"/>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265900" y="6332952"/>
            <a:ext cx="916000" cy="380675"/>
          </a:xfrm>
          <a:prstGeom prst="rect">
            <a:avLst/>
          </a:prstGeom>
        </p:spPr>
      </p:pic>
      <p:sp>
        <p:nvSpPr>
          <p:cNvPr id="3" name="CaixaDeTexto 6">
            <a:extLst>
              <a:ext uri="{FF2B5EF4-FFF2-40B4-BE49-F238E27FC236}">
                <a16:creationId xmlns:a16="http://schemas.microsoft.com/office/drawing/2014/main" id="{9708E433-90B8-EC21-EB6A-95E87675E898}"/>
              </a:ext>
            </a:extLst>
          </p:cNvPr>
          <p:cNvSpPr txBox="1"/>
          <p:nvPr/>
        </p:nvSpPr>
        <p:spPr>
          <a:xfrm>
            <a:off x="6832056" y="2037426"/>
            <a:ext cx="2536516" cy="1200329"/>
          </a:xfrm>
          <a:prstGeom prst="rect">
            <a:avLst/>
          </a:prstGeom>
          <a:noFill/>
        </p:spPr>
        <p:txBody>
          <a:bodyPr wrap="square" lIns="91440" tIns="45720" rIns="91440" bIns="45720" anchor="t">
            <a:noAutofit/>
          </a:bodyPr>
          <a:lstStyle/>
          <a:p>
            <a:pPr marL="0" marR="0" lvl="0" indent="0" algn="l" defTabSz="914400" rtl="0" eaLnBrk="1" fontAlgn="auto" latinLnBrk="0" hangingPunct="1">
              <a:lnSpc>
                <a:spcPct val="100000"/>
              </a:lnSpc>
              <a:spcBef>
                <a:spcPts val="0"/>
              </a:spcBef>
              <a:spcAft>
                <a:spcPts val="300"/>
              </a:spcAft>
              <a:buClr>
                <a:srgbClr val="00A9E0"/>
              </a:buClr>
              <a:buSzTx/>
              <a:buFontTx/>
              <a:buNone/>
              <a:tabLst/>
              <a:defRPr/>
            </a:pPr>
            <a:r>
              <a:rPr kumimoji="0" lang="cs-CZ" sz="1600" b="1" i="0" u="none" strike="noStrike" cap="none" normalizeH="0" baseline="0" noProof="0" dirty="0">
                <a:ln>
                  <a:noFill/>
                </a:ln>
                <a:solidFill>
                  <a:srgbClr val="7C8186"/>
                </a:solidFill>
                <a:effectLst/>
                <a:uLnTx/>
                <a:uFillTx/>
                <a:latin typeface="Arial" panose="020B0604020202020204"/>
                <a:ea typeface="Arial"/>
                <a:cs typeface="+mn-cs"/>
              </a:rPr>
              <a:t>Konkurence: </a:t>
            </a:r>
          </a:p>
          <a:p>
            <a:pPr marL="0" marR="0" lvl="0" indent="0" algn="l" defTabSz="914400" rtl="0" eaLnBrk="1" fontAlgn="auto" latinLnBrk="0" hangingPunct="1">
              <a:lnSpc>
                <a:spcPct val="100000"/>
              </a:lnSpc>
              <a:spcBef>
                <a:spcPts val="0"/>
              </a:spcBef>
              <a:spcAft>
                <a:spcPts val="300"/>
              </a:spcAft>
              <a:buClr>
                <a:srgbClr val="00A9E0"/>
              </a:buClr>
              <a:buSzTx/>
              <a:buFontTx/>
              <a:buNone/>
              <a:tabLst/>
              <a:defRPr/>
            </a:pPr>
            <a:r>
              <a:rPr kumimoji="0" lang="cs-CZ" sz="2600" b="1" i="0" u="none" strike="noStrike" cap="none" normalizeH="0" baseline="0" noProof="0" dirty="0">
                <a:ln>
                  <a:noFill/>
                </a:ln>
                <a:solidFill>
                  <a:srgbClr val="7C8186"/>
                </a:solidFill>
                <a:effectLst/>
                <a:uLnTx/>
                <a:uFillTx/>
                <a:latin typeface="Arial" panose="020B0604020202020204"/>
                <a:ea typeface="Arial"/>
                <a:cs typeface="+mn-cs"/>
              </a:rPr>
              <a:t>Filtr s upevněním na kohoutek</a:t>
            </a:r>
          </a:p>
        </p:txBody>
      </p:sp>
      <p:pic>
        <p:nvPicPr>
          <p:cNvPr id="18" name="Graphic 17">
            <a:extLst>
              <a:ext uri="{FF2B5EF4-FFF2-40B4-BE49-F238E27FC236}">
                <a16:creationId xmlns:a16="http://schemas.microsoft.com/office/drawing/2014/main" id="{12F0ACCB-E84F-0A87-AADE-6F2D3B44F679}"/>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6961764" y="5440220"/>
            <a:ext cx="274320" cy="274320"/>
          </a:xfrm>
          <a:prstGeom prst="rect">
            <a:avLst/>
          </a:prstGeom>
        </p:spPr>
      </p:pic>
      <p:pic>
        <p:nvPicPr>
          <p:cNvPr id="28" name="Picture 27">
            <a:extLst>
              <a:ext uri="{FF2B5EF4-FFF2-40B4-BE49-F238E27FC236}">
                <a16:creationId xmlns:a16="http://schemas.microsoft.com/office/drawing/2014/main" id="{D04F4101-5F01-1ECD-7582-5096EEFD0ED8}"/>
              </a:ext>
            </a:extLst>
          </p:cNvPr>
          <p:cNvPicPr>
            <a:picLocks noChangeAspect="1"/>
          </p:cNvPicPr>
          <p:nvPr/>
        </p:nvPicPr>
        <p:blipFill>
          <a:blip r:embed="rId10" cstate="screen">
            <a:extLst>
              <a:ext uri="{28A0092B-C50C-407E-A947-70E740481C1C}">
                <a14:useLocalDpi xmlns:a14="http://schemas.microsoft.com/office/drawing/2010/main"/>
              </a:ext>
            </a:extLst>
          </a:blip>
          <a:stretch>
            <a:fillRect/>
          </a:stretch>
        </p:blipFill>
        <p:spPr>
          <a:xfrm>
            <a:off x="9323349" y="1449117"/>
            <a:ext cx="2685705" cy="2161962"/>
          </a:xfrm>
          <a:prstGeom prst="rect">
            <a:avLst/>
          </a:prstGeom>
          <a:effectLst>
            <a:outerShdw blurRad="72010" dist="38100" dir="3447821" sx="100880" sy="100880" algn="tl" rotWithShape="0">
              <a:prstClr val="black">
                <a:alpha val="29892"/>
              </a:prstClr>
            </a:outerShdw>
          </a:effectLst>
        </p:spPr>
      </p:pic>
      <p:sp>
        <p:nvSpPr>
          <p:cNvPr id="8" name="CaixaDeTexto 6">
            <a:extLst>
              <a:ext uri="{FF2B5EF4-FFF2-40B4-BE49-F238E27FC236}">
                <a16:creationId xmlns:a16="http://schemas.microsoft.com/office/drawing/2014/main" id="{23B6CBF1-A2BB-4E9D-32F7-FB28A72940DD}"/>
              </a:ext>
            </a:extLst>
          </p:cNvPr>
          <p:cNvSpPr txBox="1"/>
          <p:nvPr/>
        </p:nvSpPr>
        <p:spPr>
          <a:xfrm>
            <a:off x="3155460" y="2296060"/>
            <a:ext cx="3157636" cy="1323439"/>
          </a:xfrm>
          <a:prstGeom prst="rect">
            <a:avLst/>
          </a:prstGeom>
          <a:noFill/>
        </p:spPr>
        <p:txBody>
          <a:bodyPr wrap="square" lIns="91440" tIns="45720" rIns="91440" bIns="45720" anchor="t">
            <a:spAutoFit/>
          </a:bodyPr>
          <a:lstStyle/>
          <a:p>
            <a:pPr marL="0" marR="0" lvl="0" indent="0" algn="r" defTabSz="914400" rtl="0" eaLnBrk="1" fontAlgn="auto" latinLnBrk="0" hangingPunct="1">
              <a:lnSpc>
                <a:spcPct val="100000"/>
              </a:lnSpc>
              <a:spcBef>
                <a:spcPts val="0"/>
              </a:spcBef>
              <a:spcAft>
                <a:spcPts val="0"/>
              </a:spcAft>
              <a:buClr>
                <a:srgbClr val="00A9E0"/>
              </a:buClr>
              <a:buSzTx/>
              <a:buFontTx/>
              <a:buNone/>
              <a:tabLst/>
              <a:defRPr/>
            </a:pPr>
            <a:r>
              <a:rPr kumimoji="0" lang="cs-CZ" sz="3200" b="1" i="0" u="none" strike="noStrike" cap="none" normalizeH="0" baseline="0" noProof="0" dirty="0">
                <a:ln>
                  <a:noFill/>
                </a:ln>
                <a:solidFill>
                  <a:srgbClr val="01A9E1"/>
                </a:solidFill>
                <a:effectLst/>
                <a:uLnTx/>
                <a:uFillTx/>
                <a:latin typeface="Arial" panose="020B0604020202020204"/>
                <a:ea typeface="Arial"/>
                <a:cs typeface="+mn-cs"/>
              </a:rPr>
              <a:t>Nové </a:t>
            </a:r>
            <a:r>
              <a:rPr kumimoji="0" lang="cs-CZ" sz="3200" b="1" i="0" u="none" strike="noStrike" cap="none" normalizeH="0" baseline="0" noProof="0" dirty="0" err="1">
                <a:ln>
                  <a:noFill/>
                </a:ln>
                <a:solidFill>
                  <a:srgbClr val="01A9E1"/>
                </a:solidFill>
                <a:effectLst/>
                <a:uLnTx/>
                <a:uFillTx/>
                <a:latin typeface="Arial" panose="020B0604020202020204"/>
                <a:ea typeface="Arial"/>
                <a:cs typeface="+mn-cs"/>
              </a:rPr>
              <a:t>eSpring</a:t>
            </a:r>
            <a:endParaRPr kumimoji="0" lang="cs-CZ" sz="3200" b="1" i="0" u="none" strike="noStrike" cap="none" normalizeH="0" baseline="0" noProof="0" dirty="0">
              <a:ln>
                <a:noFill/>
              </a:ln>
              <a:solidFill>
                <a:srgbClr val="01A9E1"/>
              </a:solidFill>
              <a:effectLst/>
              <a:uLnTx/>
              <a:uFillTx/>
              <a:latin typeface="Arial" panose="020B0604020202020204"/>
              <a:ea typeface="Arial"/>
              <a:cs typeface="+mn-cs"/>
            </a:endParaRPr>
          </a:p>
          <a:p>
            <a:pPr algn="r">
              <a:buClr>
                <a:srgbClr val="00A9E0"/>
              </a:buClr>
              <a:defRPr/>
            </a:pPr>
            <a:r>
              <a:rPr kumimoji="0" lang="cs-CZ" sz="2400" b="1" i="0" u="none" strike="noStrike" cap="none" normalizeH="0" baseline="0" noProof="0" dirty="0">
                <a:ln>
                  <a:noFill/>
                </a:ln>
                <a:solidFill>
                  <a:srgbClr val="01A9E1"/>
                </a:solidFill>
                <a:effectLst/>
                <a:uLnTx/>
                <a:uFillTx/>
                <a:latin typeface="Arial" panose="020B0604020202020204"/>
                <a:ea typeface="Arial"/>
                <a:cs typeface="+mn-cs"/>
              </a:rPr>
              <a:t>Zařízení </a:t>
            </a:r>
            <a:r>
              <a:rPr lang="cs-CZ" sz="2400" b="1" dirty="0">
                <a:solidFill>
                  <a:srgbClr val="01A9E1"/>
                </a:solidFill>
                <a:latin typeface="Arial" panose="020B0604020202020204"/>
                <a:ea typeface="Arial"/>
                <a:cs typeface="+mn-cs"/>
              </a:rPr>
              <a:t>na úpravu pitné vody</a:t>
            </a:r>
          </a:p>
        </p:txBody>
      </p:sp>
      <p:sp>
        <p:nvSpPr>
          <p:cNvPr id="12" name="Text Placeholder 3">
            <a:extLst>
              <a:ext uri="{FF2B5EF4-FFF2-40B4-BE49-F238E27FC236}">
                <a16:creationId xmlns:a16="http://schemas.microsoft.com/office/drawing/2014/main" id="{6844F722-761B-2626-CB4D-AFB8E4450450}"/>
              </a:ext>
            </a:extLst>
          </p:cNvPr>
          <p:cNvSpPr txBox="1">
            <a:spLocks/>
          </p:cNvSpPr>
          <p:nvPr/>
        </p:nvSpPr>
        <p:spPr>
          <a:xfrm>
            <a:off x="562993" y="542903"/>
            <a:ext cx="11357363" cy="681436"/>
          </a:xfrm>
          <a:prstGeom prst="rect">
            <a:avLst/>
          </a:prstGeom>
        </p:spPr>
        <p:txBody>
          <a:bodyPr lIns="0" tIns="0" rIns="91440" bIns="45720" anchor="t"/>
          <a:lstStyle>
            <a:lvl1pPr marL="457086" indent="-457086" algn="l" defTabSz="1828343" rtl="0" eaLnBrk="1" latinLnBrk="0" hangingPunct="1">
              <a:lnSpc>
                <a:spcPct val="90000"/>
              </a:lnSpc>
              <a:spcBef>
                <a:spcPts val="2000"/>
              </a:spcBef>
              <a:buFont typeface="Arial" panose="020B0604020202020204" pitchFamily="34" charset="0"/>
              <a:buChar char="•"/>
              <a:defRPr sz="5599" kern="1200">
                <a:solidFill>
                  <a:schemeClr val="tx1"/>
                </a:solidFill>
                <a:latin typeface="+mn-lt"/>
                <a:ea typeface="+mn-ea"/>
                <a:cs typeface="+mn-cs"/>
              </a:defRPr>
            </a:lvl1pPr>
            <a:lvl2pPr marL="1371257" indent="-457086" algn="l" defTabSz="1828343" rtl="0" eaLnBrk="1" latinLnBrk="0" hangingPunct="1">
              <a:lnSpc>
                <a:spcPct val="90000"/>
              </a:lnSpc>
              <a:spcBef>
                <a:spcPts val="1000"/>
              </a:spcBef>
              <a:buFont typeface="Arial" panose="020B0604020202020204" pitchFamily="34" charset="0"/>
              <a:buChar char="•"/>
              <a:defRPr sz="4799" kern="1200">
                <a:solidFill>
                  <a:schemeClr val="tx1"/>
                </a:solidFill>
                <a:latin typeface="+mn-lt"/>
                <a:ea typeface="+mn-ea"/>
                <a:cs typeface="+mn-cs"/>
              </a:defRPr>
            </a:lvl2pPr>
            <a:lvl3pPr marL="2285429" indent="-457086" algn="l" defTabSz="1828343" rtl="0" eaLnBrk="1" latinLnBrk="0" hangingPunct="1">
              <a:lnSpc>
                <a:spcPct val="90000"/>
              </a:lnSpc>
              <a:spcBef>
                <a:spcPts val="1000"/>
              </a:spcBef>
              <a:buFont typeface="Arial" panose="020B0604020202020204" pitchFamily="34" charset="0"/>
              <a:buChar char="•"/>
              <a:defRPr sz="3999" kern="1200">
                <a:solidFill>
                  <a:schemeClr val="tx1"/>
                </a:solidFill>
                <a:latin typeface="+mn-lt"/>
                <a:ea typeface="+mn-ea"/>
                <a:cs typeface="+mn-cs"/>
              </a:defRPr>
            </a:lvl3pPr>
            <a:lvl4pPr marL="3199600" indent="-457086" algn="l" defTabSz="1828343" rtl="0" eaLnBrk="1" latinLnBrk="0" hangingPunct="1">
              <a:lnSpc>
                <a:spcPct val="90000"/>
              </a:lnSpc>
              <a:spcBef>
                <a:spcPts val="1000"/>
              </a:spcBef>
              <a:buFont typeface="Arial" panose="020B0604020202020204" pitchFamily="34" charset="0"/>
              <a:buChar char="•"/>
              <a:defRPr sz="3599" kern="1200">
                <a:solidFill>
                  <a:schemeClr val="tx1"/>
                </a:solidFill>
                <a:latin typeface="+mn-lt"/>
                <a:ea typeface="+mn-ea"/>
                <a:cs typeface="+mn-cs"/>
              </a:defRPr>
            </a:lvl4pPr>
            <a:lvl5pPr marL="4113771" indent="-457086" algn="l" defTabSz="1828343" rtl="0" eaLnBrk="1" latinLnBrk="0" hangingPunct="1">
              <a:lnSpc>
                <a:spcPct val="90000"/>
              </a:lnSpc>
              <a:spcBef>
                <a:spcPts val="1000"/>
              </a:spcBef>
              <a:buFont typeface="Arial" panose="020B0604020202020204" pitchFamily="34" charset="0"/>
              <a:buChar char="•"/>
              <a:defRPr sz="3599" kern="1200">
                <a:solidFill>
                  <a:schemeClr val="tx1"/>
                </a:solidFill>
                <a:latin typeface="+mn-lt"/>
                <a:ea typeface="+mn-ea"/>
                <a:cs typeface="+mn-cs"/>
              </a:defRPr>
            </a:lvl5pPr>
            <a:lvl6pPr marL="5027943" indent="-457086" algn="l" defTabSz="1828343" rtl="0" eaLnBrk="1" latinLnBrk="0" hangingPunct="1">
              <a:lnSpc>
                <a:spcPct val="90000"/>
              </a:lnSpc>
              <a:spcBef>
                <a:spcPts val="1000"/>
              </a:spcBef>
              <a:buFont typeface="Arial" panose="020B0604020202020204" pitchFamily="34" charset="0"/>
              <a:buChar char="•"/>
              <a:defRPr sz="3599" kern="1200">
                <a:solidFill>
                  <a:schemeClr val="tx1"/>
                </a:solidFill>
                <a:latin typeface="+mn-lt"/>
                <a:ea typeface="+mn-ea"/>
                <a:cs typeface="+mn-cs"/>
              </a:defRPr>
            </a:lvl6pPr>
            <a:lvl7pPr marL="5942114" indent="-457086" algn="l" defTabSz="1828343" rtl="0" eaLnBrk="1" latinLnBrk="0" hangingPunct="1">
              <a:lnSpc>
                <a:spcPct val="90000"/>
              </a:lnSpc>
              <a:spcBef>
                <a:spcPts val="1000"/>
              </a:spcBef>
              <a:buFont typeface="Arial" panose="020B0604020202020204" pitchFamily="34" charset="0"/>
              <a:buChar char="•"/>
              <a:defRPr sz="3599" kern="1200">
                <a:solidFill>
                  <a:schemeClr val="tx1"/>
                </a:solidFill>
                <a:latin typeface="+mn-lt"/>
                <a:ea typeface="+mn-ea"/>
                <a:cs typeface="+mn-cs"/>
              </a:defRPr>
            </a:lvl7pPr>
            <a:lvl8pPr marL="6856286" indent="-457086" algn="l" defTabSz="1828343" rtl="0" eaLnBrk="1" latinLnBrk="0" hangingPunct="1">
              <a:lnSpc>
                <a:spcPct val="90000"/>
              </a:lnSpc>
              <a:spcBef>
                <a:spcPts val="1000"/>
              </a:spcBef>
              <a:buFont typeface="Arial" panose="020B0604020202020204" pitchFamily="34" charset="0"/>
              <a:buChar char="•"/>
              <a:defRPr sz="3599" kern="1200">
                <a:solidFill>
                  <a:schemeClr val="tx1"/>
                </a:solidFill>
                <a:latin typeface="+mn-lt"/>
                <a:ea typeface="+mn-ea"/>
                <a:cs typeface="+mn-cs"/>
              </a:defRPr>
            </a:lvl8pPr>
            <a:lvl9pPr marL="7770457" indent="-457086" algn="l" defTabSz="1828343" rtl="0" eaLnBrk="1" latinLnBrk="0" hangingPunct="1">
              <a:lnSpc>
                <a:spcPct val="90000"/>
              </a:lnSpc>
              <a:spcBef>
                <a:spcPts val="1000"/>
              </a:spcBef>
              <a:buFont typeface="Arial" panose="020B0604020202020204" pitchFamily="34" charset="0"/>
              <a:buChar char="•"/>
              <a:defRPr sz="3599" kern="1200">
                <a:solidFill>
                  <a:schemeClr val="tx1"/>
                </a:solidFill>
                <a:latin typeface="+mn-lt"/>
                <a:ea typeface="+mn-ea"/>
                <a:cs typeface="+mn-cs"/>
              </a:defRPr>
            </a:lvl9pPr>
          </a:lstStyle>
          <a:p>
            <a:pPr marL="0" marR="0" lvl="0" indent="0" algn="l" defTabSz="1828343" rtl="0" eaLnBrk="1" fontAlgn="auto" latinLnBrk="0" hangingPunct="1">
              <a:lnSpc>
                <a:spcPct val="95000"/>
              </a:lnSpc>
              <a:spcBef>
                <a:spcPts val="0"/>
              </a:spcBef>
              <a:spcAft>
                <a:spcPts val="0"/>
              </a:spcAft>
              <a:buClrTx/>
              <a:buSzTx/>
              <a:buFont typeface="Arial" panose="020B0604020202020204" pitchFamily="34" charset="0"/>
              <a:buNone/>
              <a:tabLst/>
              <a:defRPr/>
            </a:pPr>
            <a:r>
              <a:rPr kumimoji="0" lang="cs-CZ" sz="3600" b="1" i="0" u="none" strike="noStrike" cap="none" normalizeH="0" baseline="0" noProof="0">
                <a:ln>
                  <a:noFill/>
                </a:ln>
                <a:solidFill>
                  <a:srgbClr val="01A9E1"/>
                </a:solidFill>
                <a:effectLst/>
                <a:uLnTx/>
                <a:uFillTx/>
                <a:latin typeface="Arial"/>
                <a:ea typeface="Arial"/>
                <a:cs typeface="Arial"/>
              </a:rPr>
              <a:t>Nové zařízení eSpring</a:t>
            </a:r>
            <a:r>
              <a:rPr kumimoji="0" lang="cs-CZ" sz="2400" b="1" i="0" u="none" strike="noStrike" cap="none" normalizeH="0" baseline="30000" noProof="0">
                <a:ln>
                  <a:noFill/>
                </a:ln>
                <a:solidFill>
                  <a:srgbClr val="01A9E1"/>
                </a:solidFill>
                <a:effectLst/>
                <a:uLnTx/>
                <a:uFillTx/>
                <a:latin typeface="Arial"/>
                <a:ea typeface="Arial"/>
                <a:cs typeface="Arial"/>
              </a:rPr>
              <a:t>™</a:t>
            </a:r>
            <a:r>
              <a:rPr kumimoji="0" lang="cs-CZ" sz="3600" b="1" i="0" u="none" strike="noStrike" cap="none" normalizeH="0" baseline="0" noProof="0">
                <a:ln>
                  <a:noFill/>
                </a:ln>
                <a:solidFill>
                  <a:srgbClr val="01A9E1"/>
                </a:solidFill>
                <a:effectLst/>
                <a:uLnTx/>
                <a:uFillTx/>
                <a:latin typeface="Arial"/>
                <a:ea typeface="Arial"/>
                <a:cs typeface="Arial"/>
              </a:rPr>
              <a:t> versus konkurence </a:t>
            </a:r>
          </a:p>
        </p:txBody>
      </p:sp>
    </p:spTree>
    <p:extLst>
      <p:ext uri="{BB962C8B-B14F-4D97-AF65-F5344CB8AC3E}">
        <p14:creationId xmlns:p14="http://schemas.microsoft.com/office/powerpoint/2010/main" val="190616128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Obraz 11">
            <a:extLst>
              <a:ext uri="{FF2B5EF4-FFF2-40B4-BE49-F238E27FC236}">
                <a16:creationId xmlns:a16="http://schemas.microsoft.com/office/drawing/2014/main" id="{37B89407-AF54-E6C1-273D-D935C8AC5608}"/>
              </a:ext>
            </a:extLst>
          </p:cNvPr>
          <p:cNvPicPr>
            <a:picLocks noChangeAspect="1"/>
          </p:cNvPicPr>
          <p:nvPr/>
        </p:nvPicPr>
        <p:blipFill>
          <a:blip r:embed="rId3"/>
          <a:srcRect l="2640" t="6686" r="9710" b="250"/>
          <a:stretch/>
        </p:blipFill>
        <p:spPr>
          <a:xfrm>
            <a:off x="0" y="1853967"/>
            <a:ext cx="7772399" cy="5004033"/>
          </a:xfrm>
          <a:prstGeom prst="rect">
            <a:avLst/>
          </a:prstGeom>
        </p:spPr>
      </p:pic>
      <p:sp>
        <p:nvSpPr>
          <p:cNvPr id="13" name="Rectangle 12">
            <a:extLst>
              <a:ext uri="{FF2B5EF4-FFF2-40B4-BE49-F238E27FC236}">
                <a16:creationId xmlns:a16="http://schemas.microsoft.com/office/drawing/2014/main" id="{E617CFAF-73AD-EA03-6129-270BD9CC95C3}"/>
              </a:ext>
            </a:extLst>
          </p:cNvPr>
          <p:cNvSpPr/>
          <p:nvPr/>
        </p:nvSpPr>
        <p:spPr>
          <a:xfrm>
            <a:off x="6677637" y="1840522"/>
            <a:ext cx="5514362" cy="5030921"/>
          </a:xfrm>
          <a:prstGeom prst="rect">
            <a:avLst/>
          </a:prstGeom>
          <a:solidFill>
            <a:schemeClr val="bg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AEB1B3"/>
              </a:solidFill>
              <a:effectLst/>
              <a:uLnTx/>
              <a:uFillTx/>
              <a:latin typeface="Arial" panose="020B0604020202020204"/>
              <a:ea typeface="+mn-ea"/>
              <a:cs typeface="+mn-cs"/>
            </a:endParaRPr>
          </a:p>
        </p:txBody>
      </p:sp>
      <p:sp>
        <p:nvSpPr>
          <p:cNvPr id="14" name="Triangle 13">
            <a:extLst>
              <a:ext uri="{FF2B5EF4-FFF2-40B4-BE49-F238E27FC236}">
                <a16:creationId xmlns:a16="http://schemas.microsoft.com/office/drawing/2014/main" id="{DA4D6F51-E771-45D0-F71B-7BEB162902E7}"/>
              </a:ext>
            </a:extLst>
          </p:cNvPr>
          <p:cNvSpPr/>
          <p:nvPr/>
        </p:nvSpPr>
        <p:spPr>
          <a:xfrm>
            <a:off x="6096875" y="1840522"/>
            <a:ext cx="2536516" cy="5030922"/>
          </a:xfrm>
          <a:prstGeom prst="triangle">
            <a:avLst>
              <a:gd name="adj" fmla="val 23059"/>
            </a:avLst>
          </a:prstGeom>
          <a:solidFill>
            <a:schemeClr val="bg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a:ea typeface="+mn-ea"/>
              <a:cs typeface="+mn-cs"/>
            </a:endParaRPr>
          </a:p>
        </p:txBody>
      </p:sp>
      <p:sp>
        <p:nvSpPr>
          <p:cNvPr id="20" name="TextBox 19">
            <a:extLst>
              <a:ext uri="{FF2B5EF4-FFF2-40B4-BE49-F238E27FC236}">
                <a16:creationId xmlns:a16="http://schemas.microsoft.com/office/drawing/2014/main" id="{5C4CDBEF-6D67-7C46-FD15-AA0199D87DBC}"/>
              </a:ext>
            </a:extLst>
          </p:cNvPr>
          <p:cNvSpPr txBox="1"/>
          <p:nvPr/>
        </p:nvSpPr>
        <p:spPr>
          <a:xfrm>
            <a:off x="5873188" y="2838518"/>
            <a:ext cx="4825864" cy="307777"/>
          </a:xfrm>
          <a:prstGeom prst="rect">
            <a:avLst/>
          </a:prstGeom>
          <a:noFill/>
        </p:spPr>
        <p:txBody>
          <a:bodyPr wrap="square" lIns="91440" tIns="45720" rIns="91440" bIns="45720" anchor="t">
            <a:spAutoFit/>
          </a:bodyPr>
          <a:lstStyle/>
          <a:p>
            <a:pPr marL="0" marR="0" lvl="0" indent="0" algn="l" defTabSz="914400" rtl="0" eaLnBrk="1" fontAlgn="auto" latinLnBrk="0" hangingPunct="1">
              <a:lnSpc>
                <a:spcPct val="100000"/>
              </a:lnSpc>
              <a:spcBef>
                <a:spcPts val="0"/>
              </a:spcBef>
              <a:spcAft>
                <a:spcPts val="1200"/>
              </a:spcAft>
              <a:buClrTx/>
              <a:buSzTx/>
              <a:buFontTx/>
              <a:buNone/>
              <a:tabLst/>
              <a:defRPr/>
            </a:pPr>
            <a:endParaRPr kumimoji="0" lang="en-US" sz="1400" b="0" i="0" u="none" strike="noStrike" kern="1200" cap="none" spc="0" normalizeH="0" baseline="0" noProof="0">
              <a:ln>
                <a:noFill/>
              </a:ln>
              <a:solidFill>
                <a:srgbClr val="7C8186"/>
              </a:solidFill>
              <a:effectLst/>
              <a:uLnTx/>
              <a:uFillTx/>
              <a:latin typeface="Arial" panose="020B0604020202020204"/>
              <a:ea typeface="+mn-ea"/>
              <a:cs typeface="Arial"/>
            </a:endParaRPr>
          </a:p>
        </p:txBody>
      </p:sp>
      <p:sp>
        <p:nvSpPr>
          <p:cNvPr id="41" name="CaixaDeTexto 6">
            <a:extLst>
              <a:ext uri="{FF2B5EF4-FFF2-40B4-BE49-F238E27FC236}">
                <a16:creationId xmlns:a16="http://schemas.microsoft.com/office/drawing/2014/main" id="{6E5AA62E-83AE-2538-D2C9-907AB86E39E7}"/>
              </a:ext>
            </a:extLst>
          </p:cNvPr>
          <p:cNvSpPr txBox="1"/>
          <p:nvPr/>
        </p:nvSpPr>
        <p:spPr>
          <a:xfrm>
            <a:off x="346577" y="1995447"/>
            <a:ext cx="3678668" cy="2777683"/>
          </a:xfrm>
          <a:prstGeom prst="rect">
            <a:avLst/>
          </a:prstGeom>
          <a:noFill/>
        </p:spPr>
        <p:txBody>
          <a:bodyPr wrap="square" lIns="91440" tIns="45720" rIns="91440" bIns="45720" anchor="t">
            <a:spAutoFit/>
          </a:bodyPr>
          <a:lstStyle/>
          <a:p>
            <a:pPr marL="347345" marR="0" lvl="1" indent="0" algn="l" defTabSz="914400">
              <a:lnSpc>
                <a:spcPct val="100000"/>
              </a:lnSpc>
              <a:spcBef>
                <a:spcPts val="0"/>
              </a:spcBef>
              <a:spcAft>
                <a:spcPts val="900"/>
              </a:spcAft>
              <a:buNone/>
              <a:tabLst/>
              <a:defRPr/>
            </a:pPr>
            <a:r>
              <a:rPr kumimoji="0" lang="cs-CZ" sz="1900" b="1" i="0" u="none" strike="noStrike" cap="none" normalizeH="0" baseline="0" noProof="0" dirty="0">
                <a:ln>
                  <a:noFill/>
                </a:ln>
                <a:solidFill>
                  <a:srgbClr val="01A9E1"/>
                </a:solidFill>
                <a:effectLst/>
                <a:uLnTx/>
                <a:uFillTx/>
                <a:ea typeface=""/>
                <a:cs typeface="+mn-lt"/>
              </a:rPr>
              <a:t>Ekologičtější – </a:t>
            </a:r>
            <a:br>
              <a:rPr kumimoji="0" lang="cs-CZ" sz="1900" b="1" i="0" u="none" strike="noStrike" cap="none" normalizeH="0" baseline="0" noProof="0" dirty="0">
                <a:ln>
                  <a:noFill/>
                </a:ln>
                <a:solidFill>
                  <a:srgbClr val="01A9E1"/>
                </a:solidFill>
                <a:effectLst/>
                <a:uLnTx/>
                <a:uFillTx/>
                <a:ea typeface=""/>
                <a:cs typeface="+mn-lt"/>
              </a:rPr>
            </a:br>
            <a:r>
              <a:rPr kumimoji="0" lang="cs-CZ" sz="1900" b="1" i="0" u="none" strike="noStrike" cap="none" normalizeH="0" baseline="0" noProof="0" dirty="0">
                <a:ln>
                  <a:noFill/>
                </a:ln>
                <a:solidFill>
                  <a:srgbClr val="01A9E1"/>
                </a:solidFill>
                <a:effectLst/>
                <a:uLnTx/>
                <a:uFillTx/>
                <a:ea typeface=""/>
                <a:cs typeface="+mn-lt"/>
              </a:rPr>
              <a:t>už žádné plastové </a:t>
            </a:r>
            <a:br>
              <a:rPr kumimoji="0" lang="cs-CZ" sz="1900" b="1" i="0" u="none" strike="noStrike" cap="none" normalizeH="0" baseline="0" noProof="0" dirty="0">
                <a:ln>
                  <a:noFill/>
                </a:ln>
                <a:solidFill>
                  <a:srgbClr val="01A9E1"/>
                </a:solidFill>
                <a:effectLst/>
                <a:uLnTx/>
                <a:uFillTx/>
                <a:ea typeface=""/>
                <a:cs typeface="+mn-lt"/>
              </a:rPr>
            </a:br>
            <a:r>
              <a:rPr kumimoji="0" lang="cs-CZ" sz="1900" b="1" i="0" u="none" strike="noStrike" cap="none" normalizeH="0" baseline="0" noProof="0" dirty="0">
                <a:ln>
                  <a:noFill/>
                </a:ln>
                <a:solidFill>
                  <a:srgbClr val="01A9E1"/>
                </a:solidFill>
                <a:effectLst/>
                <a:uLnTx/>
                <a:uFillTx/>
                <a:ea typeface=""/>
                <a:cs typeface="+mn-lt"/>
              </a:rPr>
              <a:t>láhve na jedno použití</a:t>
            </a:r>
          </a:p>
          <a:p>
            <a:pPr marL="347345" lvl="1">
              <a:spcAft>
                <a:spcPts val="900"/>
              </a:spcAft>
              <a:defRPr/>
            </a:pPr>
            <a:r>
              <a:rPr kumimoji="0" lang="cs-CZ" sz="1900" b="1" i="0" u="none" strike="noStrike" cap="none" normalizeH="0" baseline="0" noProof="0" dirty="0">
                <a:ln>
                  <a:noFill/>
                </a:ln>
                <a:solidFill>
                  <a:srgbClr val="01A9E1"/>
                </a:solidFill>
                <a:effectLst/>
                <a:uLnTx/>
                <a:uFillTx/>
                <a:latin typeface="Arial" panose="020B0604020202020204"/>
                <a:ea typeface="Arial"/>
                <a:cs typeface="Arial"/>
              </a:rPr>
              <a:t>Čistá voda přímo z kohoutku</a:t>
            </a:r>
          </a:p>
          <a:p>
            <a:pPr marL="347345" marR="0" lvl="1" indent="0" algn="l" defTabSz="914400" rtl="0" eaLnBrk="1" fontAlgn="auto" latinLnBrk="0" hangingPunct="1">
              <a:lnSpc>
                <a:spcPct val="100000"/>
              </a:lnSpc>
              <a:spcBef>
                <a:spcPts val="0"/>
              </a:spcBef>
              <a:spcAft>
                <a:spcPts val="900"/>
              </a:spcAft>
              <a:buClrTx/>
              <a:buSzTx/>
              <a:buFontTx/>
              <a:buNone/>
              <a:tabLst/>
              <a:defRPr/>
            </a:pPr>
            <a:r>
              <a:rPr kumimoji="0" lang="cs-CZ" sz="1900" b="1" i="0" u="none" strike="noStrike" cap="none" normalizeH="0" baseline="0" noProof="0" dirty="0">
                <a:ln>
                  <a:noFill/>
                </a:ln>
                <a:solidFill>
                  <a:srgbClr val="01A9E1"/>
                </a:solidFill>
                <a:effectLst/>
                <a:uLnTx/>
                <a:uFillTx/>
                <a:latin typeface="Arial" panose="020B0604020202020204"/>
                <a:ea typeface="Arial"/>
                <a:cs typeface="Arial"/>
              </a:rPr>
              <a:t>Snižuje výskyt více než 170 kontaminantů </a:t>
            </a:r>
          </a:p>
          <a:p>
            <a:pPr marL="347345" marR="0" lvl="1" indent="0" algn="l" defTabSz="914400" rtl="0" eaLnBrk="1" fontAlgn="auto" latinLnBrk="0" hangingPunct="1">
              <a:lnSpc>
                <a:spcPct val="100000"/>
              </a:lnSpc>
              <a:spcBef>
                <a:spcPts val="0"/>
              </a:spcBef>
              <a:spcAft>
                <a:spcPts val="1200"/>
              </a:spcAft>
              <a:buClrTx/>
              <a:buSzTx/>
              <a:buFontTx/>
              <a:buNone/>
              <a:tabLst/>
              <a:defRPr/>
            </a:pPr>
            <a:r>
              <a:rPr kumimoji="0" lang="cs-CZ" sz="1900" b="1" i="0" u="none" strike="noStrike" cap="none" normalizeH="0" baseline="0" noProof="0" dirty="0">
                <a:ln>
                  <a:noFill/>
                </a:ln>
                <a:solidFill>
                  <a:srgbClr val="01A9E1"/>
                </a:solidFill>
                <a:effectLst/>
                <a:uLnTx/>
                <a:uFillTx/>
                <a:latin typeface="Arial" panose="020B0604020202020204"/>
                <a:ea typeface="Arial"/>
                <a:cs typeface="+mn-cs"/>
              </a:rPr>
              <a:t>Zachová vápník a hořčík</a:t>
            </a:r>
          </a:p>
        </p:txBody>
      </p:sp>
      <p:pic>
        <p:nvPicPr>
          <p:cNvPr id="49" name="Graphic 48">
            <a:extLst>
              <a:ext uri="{FF2B5EF4-FFF2-40B4-BE49-F238E27FC236}">
                <a16:creationId xmlns:a16="http://schemas.microsoft.com/office/drawing/2014/main" id="{1A1306AB-F0B3-7C00-E2E7-325069441B25}"/>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346614" y="2060054"/>
            <a:ext cx="274320" cy="274320"/>
          </a:xfrm>
          <a:prstGeom prst="rect">
            <a:avLst/>
          </a:prstGeom>
        </p:spPr>
      </p:pic>
      <p:pic>
        <p:nvPicPr>
          <p:cNvPr id="50" name="Graphic 49">
            <a:extLst>
              <a:ext uri="{FF2B5EF4-FFF2-40B4-BE49-F238E27FC236}">
                <a16:creationId xmlns:a16="http://schemas.microsoft.com/office/drawing/2014/main" id="{F7B69751-898F-1EBC-E521-1308104AC4D7}"/>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346614" y="3048958"/>
            <a:ext cx="274320" cy="274320"/>
          </a:xfrm>
          <a:prstGeom prst="rect">
            <a:avLst/>
          </a:prstGeom>
        </p:spPr>
      </p:pic>
      <p:pic>
        <p:nvPicPr>
          <p:cNvPr id="51" name="Graphic 50">
            <a:extLst>
              <a:ext uri="{FF2B5EF4-FFF2-40B4-BE49-F238E27FC236}">
                <a16:creationId xmlns:a16="http://schemas.microsoft.com/office/drawing/2014/main" id="{416109F7-58BE-355E-5D76-34E005C1D7BD}"/>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346614" y="3749352"/>
            <a:ext cx="274320" cy="274320"/>
          </a:xfrm>
          <a:prstGeom prst="rect">
            <a:avLst/>
          </a:prstGeom>
        </p:spPr>
      </p:pic>
      <p:pic>
        <p:nvPicPr>
          <p:cNvPr id="52" name="Graphic 51">
            <a:extLst>
              <a:ext uri="{FF2B5EF4-FFF2-40B4-BE49-F238E27FC236}">
                <a16:creationId xmlns:a16="http://schemas.microsoft.com/office/drawing/2014/main" id="{5D1E08F7-5A41-AE30-EB50-A4C7662F3DDB}"/>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346614" y="4429664"/>
            <a:ext cx="274320" cy="274320"/>
          </a:xfrm>
          <a:prstGeom prst="rect">
            <a:avLst/>
          </a:prstGeom>
        </p:spPr>
      </p:pic>
      <p:sp>
        <p:nvSpPr>
          <p:cNvPr id="61" name="CaixaDeTexto 6">
            <a:extLst>
              <a:ext uri="{FF2B5EF4-FFF2-40B4-BE49-F238E27FC236}">
                <a16:creationId xmlns:a16="http://schemas.microsoft.com/office/drawing/2014/main" id="{6277C484-EBFB-8921-BF32-156767A5FD23}"/>
              </a:ext>
            </a:extLst>
          </p:cNvPr>
          <p:cNvSpPr txBox="1"/>
          <p:nvPr/>
        </p:nvSpPr>
        <p:spPr>
          <a:xfrm>
            <a:off x="6858427" y="3404734"/>
            <a:ext cx="4467235" cy="3046988"/>
          </a:xfrm>
          <a:prstGeom prst="rect">
            <a:avLst/>
          </a:prstGeom>
          <a:noFill/>
        </p:spPr>
        <p:txBody>
          <a:bodyPr wrap="square" lIns="91440" tIns="45720" rIns="91440" bIns="45720" anchor="t">
            <a:spAutoFit/>
          </a:bodyPr>
          <a:lstStyle/>
          <a:p>
            <a:pPr marL="347345" marR="0" lvl="0" indent="0" algn="l" defTabSz="914400" rtl="0" eaLnBrk="1" fontAlgn="auto" latinLnBrk="0" hangingPunct="1">
              <a:lnSpc>
                <a:spcPct val="100000"/>
              </a:lnSpc>
              <a:spcBef>
                <a:spcPts val="0"/>
              </a:spcBef>
              <a:spcAft>
                <a:spcPts val="1200"/>
              </a:spcAft>
              <a:buClr>
                <a:srgbClr val="00A9E0"/>
              </a:buClr>
              <a:buSzTx/>
              <a:buFontTx/>
              <a:buNone/>
              <a:tabLst/>
              <a:defRPr/>
            </a:pPr>
            <a:r>
              <a:rPr kumimoji="0" lang="cs-CZ" b="0" i="0" u="none" strike="noStrike" cap="none" normalizeH="0" baseline="0" noProof="0" dirty="0">
                <a:ln>
                  <a:noFill/>
                </a:ln>
                <a:solidFill>
                  <a:srgbClr val="7C8186"/>
                </a:solidFill>
                <a:effectLst/>
                <a:uLnTx/>
                <a:uFillTx/>
                <a:latin typeface="Arial" panose="020B0604020202020204"/>
                <a:ea typeface="Arial"/>
                <a:cs typeface="+mn-cs"/>
              </a:rPr>
              <a:t>Obvykle se prodává v jednorázových plastových láhvích, které se vyhazují</a:t>
            </a:r>
          </a:p>
          <a:p>
            <a:pPr marL="347345">
              <a:spcAft>
                <a:spcPts val="1200"/>
              </a:spcAft>
              <a:defRPr/>
            </a:pPr>
            <a:r>
              <a:rPr kumimoji="0" lang="cs-CZ" b="0" i="0" u="none" strike="noStrike" cap="none" normalizeH="0" baseline="0" noProof="0" dirty="0">
                <a:ln>
                  <a:noFill/>
                </a:ln>
                <a:solidFill>
                  <a:srgbClr val="7C8186"/>
                </a:solidFill>
                <a:effectLst/>
                <a:uLnTx/>
                <a:uFillTx/>
                <a:latin typeface="Arial" panose="020B0604020202020204"/>
                <a:ea typeface="Arial"/>
                <a:cs typeface="+mn-cs"/>
              </a:rPr>
              <a:t>Nepohodlné – je třeba těžké láhve nosit</a:t>
            </a:r>
            <a:r>
              <a:rPr lang="cs-CZ" dirty="0">
                <a:solidFill>
                  <a:srgbClr val="7C8186"/>
                </a:solidFill>
                <a:latin typeface="Arial" panose="020B0604020202020204"/>
                <a:ea typeface="Arial"/>
                <a:cs typeface="+mn-cs"/>
              </a:rPr>
              <a:t> domů a mít</a:t>
            </a:r>
            <a:r>
              <a:rPr kumimoji="0" lang="cs-CZ" b="0" i="0" u="none" strike="noStrike" cap="none" normalizeH="0" baseline="0" noProof="0" dirty="0">
                <a:ln>
                  <a:noFill/>
                </a:ln>
                <a:solidFill>
                  <a:srgbClr val="7C8186"/>
                </a:solidFill>
                <a:effectLst/>
                <a:uLnTx/>
                <a:uFillTx/>
                <a:latin typeface="Arial" panose="020B0604020202020204"/>
                <a:ea typeface="Arial"/>
                <a:cs typeface="+mn-cs"/>
              </a:rPr>
              <a:t> prostor na jejich skladování</a:t>
            </a:r>
          </a:p>
          <a:p>
            <a:pPr marL="347345" marR="0" lvl="0" indent="0" algn="l" defTabSz="914400" rtl="0" eaLnBrk="1" fontAlgn="auto" latinLnBrk="0" hangingPunct="1">
              <a:lnSpc>
                <a:spcPct val="100000"/>
              </a:lnSpc>
              <a:spcBef>
                <a:spcPts val="0"/>
              </a:spcBef>
              <a:spcAft>
                <a:spcPts val="1200"/>
              </a:spcAft>
              <a:buClrTx/>
              <a:buSzTx/>
              <a:buFontTx/>
              <a:buNone/>
              <a:tabLst/>
              <a:defRPr/>
            </a:pPr>
            <a:r>
              <a:rPr kumimoji="0" lang="cs-CZ" b="0" i="0" u="none" strike="noStrike" cap="none" normalizeH="0" baseline="0" noProof="0" dirty="0">
                <a:ln>
                  <a:noFill/>
                </a:ln>
                <a:solidFill>
                  <a:srgbClr val="7C8186"/>
                </a:solidFill>
                <a:effectLst/>
                <a:uLnTx/>
                <a:uFillTx/>
                <a:latin typeface="Arial" panose="020B0604020202020204"/>
                <a:ea typeface="Arial"/>
                <a:cs typeface="Arial"/>
              </a:rPr>
              <a:t>Snížení výskytu kontaminantů může být neznámé</a:t>
            </a:r>
          </a:p>
          <a:p>
            <a:pPr marL="347345" marR="0" lvl="0" indent="0" algn="l" defTabSz="914400" rtl="0" eaLnBrk="1" fontAlgn="auto" latinLnBrk="0" hangingPunct="1">
              <a:lnSpc>
                <a:spcPct val="100000"/>
              </a:lnSpc>
              <a:spcBef>
                <a:spcPts val="0"/>
              </a:spcBef>
              <a:spcAft>
                <a:spcPts val="1200"/>
              </a:spcAft>
              <a:buClrTx/>
              <a:buSzTx/>
              <a:buFontTx/>
              <a:buNone/>
              <a:tabLst/>
              <a:defRPr/>
            </a:pPr>
            <a:r>
              <a:rPr kumimoji="0" lang="cs-CZ" b="0" i="0" u="none" strike="noStrike" cap="none" normalizeH="0" baseline="0" noProof="0" dirty="0">
                <a:ln>
                  <a:noFill/>
                </a:ln>
                <a:solidFill>
                  <a:srgbClr val="7C8186"/>
                </a:solidFill>
                <a:effectLst/>
                <a:uLnTx/>
                <a:uFillTx/>
                <a:latin typeface="Arial" panose="020B0604020202020204"/>
                <a:ea typeface="Arial"/>
                <a:cs typeface="Arial"/>
              </a:rPr>
              <a:t>Zdroj vody nemusí obsahovat prospěšné minerály</a:t>
            </a:r>
          </a:p>
        </p:txBody>
      </p:sp>
      <p:pic>
        <p:nvPicPr>
          <p:cNvPr id="6" name="Graphic 5">
            <a:extLst>
              <a:ext uri="{FF2B5EF4-FFF2-40B4-BE49-F238E27FC236}">
                <a16:creationId xmlns:a16="http://schemas.microsoft.com/office/drawing/2014/main" id="{63023197-9675-27D5-8B21-B419508D71B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6847557" y="3478576"/>
            <a:ext cx="274320" cy="274320"/>
          </a:xfrm>
          <a:prstGeom prst="rect">
            <a:avLst/>
          </a:prstGeom>
        </p:spPr>
      </p:pic>
      <p:pic>
        <p:nvPicPr>
          <p:cNvPr id="7" name="Graphic 6">
            <a:extLst>
              <a:ext uri="{FF2B5EF4-FFF2-40B4-BE49-F238E27FC236}">
                <a16:creationId xmlns:a16="http://schemas.microsoft.com/office/drawing/2014/main" id="{010F931F-C8A3-957D-3446-1D142F4C75B2}"/>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6847557" y="5152148"/>
            <a:ext cx="274320" cy="274320"/>
          </a:xfrm>
          <a:prstGeom prst="rect">
            <a:avLst/>
          </a:prstGeom>
        </p:spPr>
      </p:pic>
      <p:pic>
        <p:nvPicPr>
          <p:cNvPr id="8" name="Graphic 7">
            <a:extLst>
              <a:ext uri="{FF2B5EF4-FFF2-40B4-BE49-F238E27FC236}">
                <a16:creationId xmlns:a16="http://schemas.microsoft.com/office/drawing/2014/main" id="{FB2DFAC5-303F-138F-0B96-51C4235084EB}"/>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6847557" y="4189258"/>
            <a:ext cx="274320" cy="274320"/>
          </a:xfrm>
          <a:prstGeom prst="rect">
            <a:avLst/>
          </a:prstGeom>
        </p:spPr>
      </p:pic>
      <p:sp>
        <p:nvSpPr>
          <p:cNvPr id="9" name="Slide Number Placeholder 5">
            <a:extLst>
              <a:ext uri="{FF2B5EF4-FFF2-40B4-BE49-F238E27FC236}">
                <a16:creationId xmlns:a16="http://schemas.microsoft.com/office/drawing/2014/main" id="{06861289-8689-4C52-1235-2B07FA3EB254}"/>
              </a:ext>
            </a:extLst>
          </p:cNvPr>
          <p:cNvSpPr txBox="1">
            <a:spLocks/>
          </p:cNvSpPr>
          <p:nvPr/>
        </p:nvSpPr>
        <p:spPr>
          <a:xfrm>
            <a:off x="11325662" y="6354309"/>
            <a:ext cx="594694" cy="365125"/>
          </a:xfrm>
          <a:prstGeom prst="rect">
            <a:avLst/>
          </a:prstGeom>
        </p:spPr>
        <p:txBody>
          <a:bodyPr vert="horz" lIns="91440" tIns="45720" rIns="91440" bIns="45720" rtlCol="0" anchor="ctr"/>
          <a:lstStyle>
            <a:defPPr>
              <a:defRPr lang="en-US"/>
            </a:defPPr>
            <a:lvl1pPr marL="0" algn="r" defTabSz="914400" rtl="0" eaLnBrk="1" latinLnBrk="0" hangingPunct="1">
              <a:defRPr sz="1050" kern="1200">
                <a:solidFill>
                  <a:schemeClr val="bg1"/>
                </a:solidFill>
                <a:latin typeface="Arial" panose="020B0604020202020204" pitchFamily="34" charset="0"/>
                <a:ea typeface="+mn-ea"/>
                <a:cs typeface="Arial" panose="020B0604020202020204" pitchFamily="34"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974B82FF-0493-9B4A-98F3-E62EA06F0810}" type="slidenum">
              <a:rPr kumimoji="0" lang="en-US" sz="800" b="0" i="0" u="none" strike="noStrike" kern="1200" cap="none" spc="0" normalizeH="0" baseline="0" noProof="0" smtClean="0">
                <a:ln>
                  <a:noFill/>
                </a:ln>
                <a:solidFill>
                  <a:srgbClr val="101820"/>
                </a:solidFill>
                <a:effectLst/>
                <a:uLnTx/>
                <a:uFillTx/>
                <a:latin typeface="Arial" panose="020B0604020202020204" pitchFamily="34" charset="0"/>
                <a:ea typeface="+mn-ea"/>
                <a:cs typeface="Arial" panose="020B0604020202020204" pitchFamily="34" charset="0"/>
              </a:rPr>
              <a:pPr marL="0" marR="0" lvl="0" indent="0" algn="r" defTabSz="914400" rtl="0" eaLnBrk="1" fontAlgn="auto" latinLnBrk="0" hangingPunct="1">
                <a:lnSpc>
                  <a:spcPct val="100000"/>
                </a:lnSpc>
                <a:spcBef>
                  <a:spcPts val="0"/>
                </a:spcBef>
                <a:spcAft>
                  <a:spcPts val="0"/>
                </a:spcAft>
                <a:buClrTx/>
                <a:buSzTx/>
                <a:buFontTx/>
                <a:buNone/>
                <a:tabLst/>
                <a:defRPr/>
              </a:pPr>
              <a:t>35</a:t>
            </a:fld>
            <a:endParaRPr kumimoji="0" lang="en-US" sz="800" b="0" i="0" u="none" strike="noStrike" kern="1200" cap="none" spc="0" normalizeH="0" baseline="0" noProof="0">
              <a:ln>
                <a:noFill/>
              </a:ln>
              <a:solidFill>
                <a:srgbClr val="101820"/>
              </a:solidFill>
              <a:effectLst/>
              <a:uLnTx/>
              <a:uFillTx/>
              <a:latin typeface="Arial" panose="020B0604020202020204" pitchFamily="34" charset="0"/>
              <a:ea typeface="+mn-ea"/>
              <a:cs typeface="Arial" panose="020B0604020202020204" pitchFamily="34" charset="0"/>
            </a:endParaRPr>
          </a:p>
        </p:txBody>
      </p:sp>
      <p:sp>
        <p:nvSpPr>
          <p:cNvPr id="15" name="Slide Number Placeholder 5">
            <a:extLst>
              <a:ext uri="{FF2B5EF4-FFF2-40B4-BE49-F238E27FC236}">
                <a16:creationId xmlns:a16="http://schemas.microsoft.com/office/drawing/2014/main" id="{9CD54656-D18A-C69C-F155-B6CBDA3448E1}"/>
              </a:ext>
            </a:extLst>
          </p:cNvPr>
          <p:cNvSpPr txBox="1">
            <a:spLocks/>
          </p:cNvSpPr>
          <p:nvPr/>
        </p:nvSpPr>
        <p:spPr>
          <a:xfrm>
            <a:off x="11325662" y="6354309"/>
            <a:ext cx="594694" cy="365125"/>
          </a:xfrm>
          <a:prstGeom prst="rect">
            <a:avLst/>
          </a:prstGeom>
        </p:spPr>
        <p:txBody>
          <a:bodyPr vert="horz" lIns="91440" tIns="45720" rIns="91440" bIns="45720" rtlCol="0" anchor="ctr"/>
          <a:lstStyle>
            <a:defPPr>
              <a:defRPr lang="en-US"/>
            </a:defPPr>
            <a:lvl1pPr marL="0" algn="r" defTabSz="914400" rtl="0" eaLnBrk="1" latinLnBrk="0" hangingPunct="1">
              <a:defRPr sz="1050" kern="1200">
                <a:solidFill>
                  <a:schemeClr val="bg1"/>
                </a:solidFill>
                <a:latin typeface="Arial" panose="020B0604020202020204" pitchFamily="34" charset="0"/>
                <a:ea typeface="+mn-ea"/>
                <a:cs typeface="Arial" panose="020B0604020202020204" pitchFamily="34"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974B82FF-0493-9B4A-98F3-E62EA06F0810}" type="slidenum">
              <a:rPr kumimoji="0" lang="en-US" sz="800" b="0" i="0" u="none" strike="noStrike" kern="1200" cap="none" spc="0" normalizeH="0" baseline="0" noProof="0" smtClean="0">
                <a:ln>
                  <a:noFill/>
                </a:ln>
                <a:solidFill>
                  <a:prstClr val="black"/>
                </a:solidFill>
                <a:effectLst/>
                <a:uLnTx/>
                <a:uFillTx/>
                <a:latin typeface="Arial" panose="020B0604020202020204" pitchFamily="34" charset="0"/>
                <a:ea typeface="+mn-ea"/>
                <a:cs typeface="Arial" panose="020B0604020202020204" pitchFamily="34" charset="0"/>
              </a:rPr>
              <a:pPr marL="0" marR="0" lvl="0" indent="0" algn="r" defTabSz="914400" rtl="0" eaLnBrk="1" fontAlgn="auto" latinLnBrk="0" hangingPunct="1">
                <a:lnSpc>
                  <a:spcPct val="100000"/>
                </a:lnSpc>
                <a:spcBef>
                  <a:spcPts val="0"/>
                </a:spcBef>
                <a:spcAft>
                  <a:spcPts val="0"/>
                </a:spcAft>
                <a:buClrTx/>
                <a:buSzTx/>
                <a:buFontTx/>
                <a:buNone/>
                <a:tabLst/>
                <a:defRPr/>
              </a:pPr>
              <a:t>35</a:t>
            </a:fld>
            <a:endParaRPr kumimoji="0" lang="en-US" sz="8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p:txBody>
      </p:sp>
      <p:pic>
        <p:nvPicPr>
          <p:cNvPr id="16" name="Graphic 15">
            <a:extLst>
              <a:ext uri="{FF2B5EF4-FFF2-40B4-BE49-F238E27FC236}">
                <a16:creationId xmlns:a16="http://schemas.microsoft.com/office/drawing/2014/main" id="{8E84796E-99A0-10FB-7AAB-04C378D1C551}"/>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265900" y="6332952"/>
            <a:ext cx="916000" cy="380675"/>
          </a:xfrm>
          <a:prstGeom prst="rect">
            <a:avLst/>
          </a:prstGeom>
        </p:spPr>
      </p:pic>
      <p:pic>
        <p:nvPicPr>
          <p:cNvPr id="3" name="Graphic 2">
            <a:extLst>
              <a:ext uri="{FF2B5EF4-FFF2-40B4-BE49-F238E27FC236}">
                <a16:creationId xmlns:a16="http://schemas.microsoft.com/office/drawing/2014/main" id="{22C537F2-FD5B-91DC-B916-EABD7CF25F8C}"/>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6847557" y="5866724"/>
            <a:ext cx="274320" cy="274320"/>
          </a:xfrm>
          <a:prstGeom prst="rect">
            <a:avLst/>
          </a:prstGeom>
        </p:spPr>
      </p:pic>
      <p:pic>
        <p:nvPicPr>
          <p:cNvPr id="5" name="Picture 4" descr="A group of water bottles in a plastic container&#10;&#10;Description automatically generated with low confidence">
            <a:extLst>
              <a:ext uri="{FF2B5EF4-FFF2-40B4-BE49-F238E27FC236}">
                <a16:creationId xmlns:a16="http://schemas.microsoft.com/office/drawing/2014/main" id="{7F90617B-5019-A3CA-2F61-830FE2FE884B}"/>
              </a:ext>
            </a:extLst>
          </p:cNvPr>
          <p:cNvPicPr>
            <a:picLocks noChangeAspect="1"/>
          </p:cNvPicPr>
          <p:nvPr/>
        </p:nvPicPr>
        <p:blipFill>
          <a:blip r:embed="rId10" cstate="screen">
            <a:extLst>
              <a:ext uri="{28A0092B-C50C-407E-A947-70E740481C1C}">
                <a14:useLocalDpi xmlns:a14="http://schemas.microsoft.com/office/drawing/2010/main"/>
              </a:ext>
            </a:extLst>
          </a:blip>
          <a:stretch>
            <a:fillRect/>
          </a:stretch>
        </p:blipFill>
        <p:spPr>
          <a:xfrm>
            <a:off x="9456594" y="1294103"/>
            <a:ext cx="2402972" cy="2102601"/>
          </a:xfrm>
          <a:prstGeom prst="rect">
            <a:avLst/>
          </a:prstGeom>
          <a:effectLst>
            <a:outerShdw blurRad="50800" dist="38100" dir="2700000" algn="tl" rotWithShape="0">
              <a:prstClr val="black">
                <a:alpha val="27524"/>
              </a:prstClr>
            </a:outerShdw>
          </a:effectLst>
        </p:spPr>
      </p:pic>
      <p:sp>
        <p:nvSpPr>
          <p:cNvPr id="26" name="CaixaDeTexto 6">
            <a:extLst>
              <a:ext uri="{FF2B5EF4-FFF2-40B4-BE49-F238E27FC236}">
                <a16:creationId xmlns:a16="http://schemas.microsoft.com/office/drawing/2014/main" id="{B425169C-9434-A1F1-4D1A-6CBF936A1D62}"/>
              </a:ext>
            </a:extLst>
          </p:cNvPr>
          <p:cNvSpPr txBox="1"/>
          <p:nvPr/>
        </p:nvSpPr>
        <p:spPr>
          <a:xfrm>
            <a:off x="6858426" y="2067888"/>
            <a:ext cx="2660318" cy="946333"/>
          </a:xfrm>
          <a:prstGeom prst="rect">
            <a:avLst/>
          </a:prstGeom>
          <a:noFill/>
        </p:spPr>
        <p:txBody>
          <a:bodyPr wrap="square" lIns="91440" tIns="45720" rIns="91440" bIns="45720" anchor="t">
            <a:noAutofit/>
          </a:bodyPr>
          <a:lstStyle/>
          <a:p>
            <a:pPr marL="0" marR="0" lvl="0" indent="0" algn="l" defTabSz="914400" rtl="0" eaLnBrk="1" fontAlgn="auto" latinLnBrk="0" hangingPunct="1">
              <a:lnSpc>
                <a:spcPct val="100000"/>
              </a:lnSpc>
              <a:spcBef>
                <a:spcPts val="0"/>
              </a:spcBef>
              <a:spcAft>
                <a:spcPts val="300"/>
              </a:spcAft>
              <a:buClr>
                <a:srgbClr val="00A9E0"/>
              </a:buClr>
              <a:buSzTx/>
              <a:buFontTx/>
              <a:buNone/>
              <a:tabLst/>
              <a:defRPr/>
            </a:pPr>
            <a:r>
              <a:rPr kumimoji="0" lang="cs-CZ" sz="1600" b="1" i="0" u="none" strike="noStrike" cap="none" normalizeH="0" baseline="0" noProof="0">
                <a:ln>
                  <a:noFill/>
                </a:ln>
                <a:solidFill>
                  <a:srgbClr val="7C8186"/>
                </a:solidFill>
                <a:effectLst/>
                <a:uLnTx/>
                <a:uFillTx/>
                <a:latin typeface="Arial" panose="020B0604020202020204"/>
                <a:ea typeface="Arial"/>
                <a:cs typeface="+mn-cs"/>
              </a:rPr>
              <a:t>Konkurence: </a:t>
            </a:r>
          </a:p>
          <a:p>
            <a:pPr marL="0" marR="0" lvl="0" indent="0" algn="l" defTabSz="914400" rtl="0" eaLnBrk="1" fontAlgn="auto" latinLnBrk="0" hangingPunct="1">
              <a:lnSpc>
                <a:spcPct val="100000"/>
              </a:lnSpc>
              <a:spcBef>
                <a:spcPts val="0"/>
              </a:spcBef>
              <a:spcAft>
                <a:spcPts val="300"/>
              </a:spcAft>
              <a:buClr>
                <a:srgbClr val="00A9E0"/>
              </a:buClr>
              <a:buSzTx/>
              <a:buFontTx/>
              <a:buNone/>
              <a:tabLst/>
              <a:defRPr/>
            </a:pPr>
            <a:r>
              <a:rPr kumimoji="0" lang="cs-CZ" sz="2800" b="1" i="0" u="none" strike="noStrike" cap="none" normalizeH="0" baseline="0" noProof="0">
                <a:ln>
                  <a:noFill/>
                </a:ln>
                <a:solidFill>
                  <a:srgbClr val="7C8186"/>
                </a:solidFill>
                <a:effectLst/>
                <a:uLnTx/>
                <a:uFillTx/>
                <a:latin typeface="Arial" panose="020B0604020202020204"/>
                <a:ea typeface="Arial"/>
                <a:cs typeface="+mn-cs"/>
              </a:rPr>
              <a:t>Balená voda</a:t>
            </a:r>
          </a:p>
        </p:txBody>
      </p:sp>
      <p:sp>
        <p:nvSpPr>
          <p:cNvPr id="11" name="TextBox 3">
            <a:extLst>
              <a:ext uri="{FF2B5EF4-FFF2-40B4-BE49-F238E27FC236}">
                <a16:creationId xmlns:a16="http://schemas.microsoft.com/office/drawing/2014/main" id="{C591B858-E57C-0D9E-09DF-C78F97876CC4}"/>
              </a:ext>
            </a:extLst>
          </p:cNvPr>
          <p:cNvSpPr txBox="1"/>
          <p:nvPr/>
        </p:nvSpPr>
        <p:spPr>
          <a:xfrm>
            <a:off x="287243" y="6026147"/>
            <a:ext cx="5807883" cy="200055"/>
          </a:xfrm>
          <a:prstGeom prst="rect">
            <a:avLst/>
          </a:prstGeom>
          <a:noFill/>
        </p:spPr>
        <p:txBody>
          <a:bodyPr wrap="square" r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cs-CZ" sz="1050" b="0" i="0" u="none" strike="noStrike" cap="none" normalizeH="0" baseline="30000" noProof="0">
                <a:ln>
                  <a:noFill/>
                </a:ln>
                <a:solidFill>
                  <a:srgbClr val="7C8186"/>
                </a:solidFill>
                <a:effectLst/>
                <a:uLnTx/>
                <a:uFillTx/>
                <a:latin typeface="Arial" panose="020B0604020202020204"/>
                <a:ea typeface="Arial"/>
                <a:cs typeface="+mn-cs"/>
              </a:rPr>
              <a:t>Zdroj: https://www.amway.com/en_US/espring/technology-comparison</a:t>
            </a:r>
          </a:p>
        </p:txBody>
      </p:sp>
      <p:sp>
        <p:nvSpPr>
          <p:cNvPr id="18" name="CaixaDeTexto 6">
            <a:extLst>
              <a:ext uri="{FF2B5EF4-FFF2-40B4-BE49-F238E27FC236}">
                <a16:creationId xmlns:a16="http://schemas.microsoft.com/office/drawing/2014/main" id="{53813242-1FA2-1FE5-2D08-005571836281}"/>
              </a:ext>
            </a:extLst>
          </p:cNvPr>
          <p:cNvSpPr txBox="1"/>
          <p:nvPr/>
        </p:nvSpPr>
        <p:spPr>
          <a:xfrm>
            <a:off x="3155460" y="1910604"/>
            <a:ext cx="3157636" cy="1323439"/>
          </a:xfrm>
          <a:prstGeom prst="rect">
            <a:avLst/>
          </a:prstGeom>
          <a:noFill/>
        </p:spPr>
        <p:txBody>
          <a:bodyPr wrap="square" lIns="91440" tIns="45720" rIns="91440" bIns="45720" anchor="t">
            <a:spAutoFit/>
          </a:bodyPr>
          <a:lstStyle/>
          <a:p>
            <a:pPr marL="0" marR="0" lvl="0" indent="0" algn="r" defTabSz="914400" rtl="0" eaLnBrk="1" fontAlgn="auto" latinLnBrk="0" hangingPunct="1">
              <a:lnSpc>
                <a:spcPct val="100000"/>
              </a:lnSpc>
              <a:spcBef>
                <a:spcPts val="0"/>
              </a:spcBef>
              <a:spcAft>
                <a:spcPts val="0"/>
              </a:spcAft>
              <a:buClr>
                <a:srgbClr val="00A9E0"/>
              </a:buClr>
              <a:buSzTx/>
              <a:buFontTx/>
              <a:buNone/>
              <a:tabLst/>
              <a:defRPr/>
            </a:pPr>
            <a:r>
              <a:rPr kumimoji="0" lang="cs-CZ" sz="3200" b="1" i="0" u="none" strike="noStrike" cap="none" normalizeH="0" baseline="0" noProof="0" dirty="0">
                <a:ln>
                  <a:noFill/>
                </a:ln>
                <a:solidFill>
                  <a:srgbClr val="01A9E1"/>
                </a:solidFill>
                <a:effectLst/>
                <a:uLnTx/>
                <a:uFillTx/>
                <a:latin typeface="Arial" panose="020B0604020202020204"/>
                <a:ea typeface="Arial"/>
                <a:cs typeface="+mn-cs"/>
              </a:rPr>
              <a:t>Nové </a:t>
            </a:r>
            <a:r>
              <a:rPr kumimoji="0" lang="cs-CZ" sz="3200" b="1" i="0" u="none" strike="noStrike" cap="none" normalizeH="0" baseline="0" noProof="0" dirty="0" err="1">
                <a:ln>
                  <a:noFill/>
                </a:ln>
                <a:solidFill>
                  <a:srgbClr val="01A9E1"/>
                </a:solidFill>
                <a:effectLst/>
                <a:uLnTx/>
                <a:uFillTx/>
                <a:latin typeface="Arial" panose="020B0604020202020204"/>
                <a:ea typeface="Arial"/>
                <a:cs typeface="+mn-cs"/>
              </a:rPr>
              <a:t>eSpring</a:t>
            </a:r>
            <a:endParaRPr kumimoji="0" lang="cs-CZ" sz="3200" b="1" i="0" u="none" strike="noStrike" cap="none" normalizeH="0" baseline="0" noProof="0" dirty="0">
              <a:ln>
                <a:noFill/>
              </a:ln>
              <a:solidFill>
                <a:srgbClr val="01A9E1"/>
              </a:solidFill>
              <a:effectLst/>
              <a:uLnTx/>
              <a:uFillTx/>
              <a:latin typeface="Arial" panose="020B0604020202020204"/>
              <a:ea typeface="Arial"/>
              <a:cs typeface="+mn-cs"/>
            </a:endParaRPr>
          </a:p>
          <a:p>
            <a:pPr algn="r">
              <a:buClr>
                <a:srgbClr val="00A9E0"/>
              </a:buClr>
              <a:defRPr/>
            </a:pPr>
            <a:r>
              <a:rPr kumimoji="0" lang="cs-CZ" sz="2400" b="1" i="0" u="none" strike="noStrike" cap="none" normalizeH="0" baseline="0" noProof="0" dirty="0">
                <a:ln>
                  <a:noFill/>
                </a:ln>
                <a:solidFill>
                  <a:srgbClr val="01A9E1"/>
                </a:solidFill>
                <a:effectLst/>
                <a:uLnTx/>
                <a:uFillTx/>
                <a:latin typeface="Arial" panose="020B0604020202020204"/>
                <a:ea typeface="Arial"/>
                <a:cs typeface="+mn-cs"/>
              </a:rPr>
              <a:t>Zařízení </a:t>
            </a:r>
            <a:r>
              <a:rPr lang="cs-CZ" sz="2400" b="1" dirty="0">
                <a:solidFill>
                  <a:srgbClr val="01A9E1"/>
                </a:solidFill>
                <a:latin typeface="Arial" panose="020B0604020202020204"/>
                <a:ea typeface="Arial"/>
                <a:cs typeface="+mn-cs"/>
              </a:rPr>
              <a:t>na úpravu pitné vody</a:t>
            </a:r>
          </a:p>
        </p:txBody>
      </p:sp>
      <p:sp>
        <p:nvSpPr>
          <p:cNvPr id="21" name="Text Placeholder 3">
            <a:extLst>
              <a:ext uri="{FF2B5EF4-FFF2-40B4-BE49-F238E27FC236}">
                <a16:creationId xmlns:a16="http://schemas.microsoft.com/office/drawing/2014/main" id="{94F84685-4E6E-2C9D-D31B-8D9C8381969B}"/>
              </a:ext>
            </a:extLst>
          </p:cNvPr>
          <p:cNvSpPr txBox="1">
            <a:spLocks/>
          </p:cNvSpPr>
          <p:nvPr/>
        </p:nvSpPr>
        <p:spPr>
          <a:xfrm>
            <a:off x="562993" y="542903"/>
            <a:ext cx="11357363" cy="681436"/>
          </a:xfrm>
          <a:prstGeom prst="rect">
            <a:avLst/>
          </a:prstGeom>
        </p:spPr>
        <p:txBody>
          <a:bodyPr lIns="0" tIns="0" rIns="91440" bIns="45720" anchor="t"/>
          <a:lstStyle>
            <a:lvl1pPr marL="457086" indent="-457086" algn="l" defTabSz="1828343" rtl="0" eaLnBrk="1" latinLnBrk="0" hangingPunct="1">
              <a:lnSpc>
                <a:spcPct val="90000"/>
              </a:lnSpc>
              <a:spcBef>
                <a:spcPts val="2000"/>
              </a:spcBef>
              <a:buFont typeface="Arial" panose="020B0604020202020204" pitchFamily="34" charset="0"/>
              <a:buChar char="•"/>
              <a:defRPr sz="5599" kern="1200">
                <a:solidFill>
                  <a:schemeClr val="tx1"/>
                </a:solidFill>
                <a:latin typeface="+mn-lt"/>
                <a:ea typeface="+mn-ea"/>
                <a:cs typeface="+mn-cs"/>
              </a:defRPr>
            </a:lvl1pPr>
            <a:lvl2pPr marL="1371257" indent="-457086" algn="l" defTabSz="1828343" rtl="0" eaLnBrk="1" latinLnBrk="0" hangingPunct="1">
              <a:lnSpc>
                <a:spcPct val="90000"/>
              </a:lnSpc>
              <a:spcBef>
                <a:spcPts val="1000"/>
              </a:spcBef>
              <a:buFont typeface="Arial" panose="020B0604020202020204" pitchFamily="34" charset="0"/>
              <a:buChar char="•"/>
              <a:defRPr sz="4799" kern="1200">
                <a:solidFill>
                  <a:schemeClr val="tx1"/>
                </a:solidFill>
                <a:latin typeface="+mn-lt"/>
                <a:ea typeface="+mn-ea"/>
                <a:cs typeface="+mn-cs"/>
              </a:defRPr>
            </a:lvl2pPr>
            <a:lvl3pPr marL="2285429" indent="-457086" algn="l" defTabSz="1828343" rtl="0" eaLnBrk="1" latinLnBrk="0" hangingPunct="1">
              <a:lnSpc>
                <a:spcPct val="90000"/>
              </a:lnSpc>
              <a:spcBef>
                <a:spcPts val="1000"/>
              </a:spcBef>
              <a:buFont typeface="Arial" panose="020B0604020202020204" pitchFamily="34" charset="0"/>
              <a:buChar char="•"/>
              <a:defRPr sz="3999" kern="1200">
                <a:solidFill>
                  <a:schemeClr val="tx1"/>
                </a:solidFill>
                <a:latin typeface="+mn-lt"/>
                <a:ea typeface="+mn-ea"/>
                <a:cs typeface="+mn-cs"/>
              </a:defRPr>
            </a:lvl3pPr>
            <a:lvl4pPr marL="3199600" indent="-457086" algn="l" defTabSz="1828343" rtl="0" eaLnBrk="1" latinLnBrk="0" hangingPunct="1">
              <a:lnSpc>
                <a:spcPct val="90000"/>
              </a:lnSpc>
              <a:spcBef>
                <a:spcPts val="1000"/>
              </a:spcBef>
              <a:buFont typeface="Arial" panose="020B0604020202020204" pitchFamily="34" charset="0"/>
              <a:buChar char="•"/>
              <a:defRPr sz="3599" kern="1200">
                <a:solidFill>
                  <a:schemeClr val="tx1"/>
                </a:solidFill>
                <a:latin typeface="+mn-lt"/>
                <a:ea typeface="+mn-ea"/>
                <a:cs typeface="+mn-cs"/>
              </a:defRPr>
            </a:lvl4pPr>
            <a:lvl5pPr marL="4113771" indent="-457086" algn="l" defTabSz="1828343" rtl="0" eaLnBrk="1" latinLnBrk="0" hangingPunct="1">
              <a:lnSpc>
                <a:spcPct val="90000"/>
              </a:lnSpc>
              <a:spcBef>
                <a:spcPts val="1000"/>
              </a:spcBef>
              <a:buFont typeface="Arial" panose="020B0604020202020204" pitchFamily="34" charset="0"/>
              <a:buChar char="•"/>
              <a:defRPr sz="3599" kern="1200">
                <a:solidFill>
                  <a:schemeClr val="tx1"/>
                </a:solidFill>
                <a:latin typeface="+mn-lt"/>
                <a:ea typeface="+mn-ea"/>
                <a:cs typeface="+mn-cs"/>
              </a:defRPr>
            </a:lvl5pPr>
            <a:lvl6pPr marL="5027943" indent="-457086" algn="l" defTabSz="1828343" rtl="0" eaLnBrk="1" latinLnBrk="0" hangingPunct="1">
              <a:lnSpc>
                <a:spcPct val="90000"/>
              </a:lnSpc>
              <a:spcBef>
                <a:spcPts val="1000"/>
              </a:spcBef>
              <a:buFont typeface="Arial" panose="020B0604020202020204" pitchFamily="34" charset="0"/>
              <a:buChar char="•"/>
              <a:defRPr sz="3599" kern="1200">
                <a:solidFill>
                  <a:schemeClr val="tx1"/>
                </a:solidFill>
                <a:latin typeface="+mn-lt"/>
                <a:ea typeface="+mn-ea"/>
                <a:cs typeface="+mn-cs"/>
              </a:defRPr>
            </a:lvl6pPr>
            <a:lvl7pPr marL="5942114" indent="-457086" algn="l" defTabSz="1828343" rtl="0" eaLnBrk="1" latinLnBrk="0" hangingPunct="1">
              <a:lnSpc>
                <a:spcPct val="90000"/>
              </a:lnSpc>
              <a:spcBef>
                <a:spcPts val="1000"/>
              </a:spcBef>
              <a:buFont typeface="Arial" panose="020B0604020202020204" pitchFamily="34" charset="0"/>
              <a:buChar char="•"/>
              <a:defRPr sz="3599" kern="1200">
                <a:solidFill>
                  <a:schemeClr val="tx1"/>
                </a:solidFill>
                <a:latin typeface="+mn-lt"/>
                <a:ea typeface="+mn-ea"/>
                <a:cs typeface="+mn-cs"/>
              </a:defRPr>
            </a:lvl7pPr>
            <a:lvl8pPr marL="6856286" indent="-457086" algn="l" defTabSz="1828343" rtl="0" eaLnBrk="1" latinLnBrk="0" hangingPunct="1">
              <a:lnSpc>
                <a:spcPct val="90000"/>
              </a:lnSpc>
              <a:spcBef>
                <a:spcPts val="1000"/>
              </a:spcBef>
              <a:buFont typeface="Arial" panose="020B0604020202020204" pitchFamily="34" charset="0"/>
              <a:buChar char="•"/>
              <a:defRPr sz="3599" kern="1200">
                <a:solidFill>
                  <a:schemeClr val="tx1"/>
                </a:solidFill>
                <a:latin typeface="+mn-lt"/>
                <a:ea typeface="+mn-ea"/>
                <a:cs typeface="+mn-cs"/>
              </a:defRPr>
            </a:lvl8pPr>
            <a:lvl9pPr marL="7770457" indent="-457086" algn="l" defTabSz="1828343" rtl="0" eaLnBrk="1" latinLnBrk="0" hangingPunct="1">
              <a:lnSpc>
                <a:spcPct val="90000"/>
              </a:lnSpc>
              <a:spcBef>
                <a:spcPts val="1000"/>
              </a:spcBef>
              <a:buFont typeface="Arial" panose="020B0604020202020204" pitchFamily="34" charset="0"/>
              <a:buChar char="•"/>
              <a:defRPr sz="3599" kern="1200">
                <a:solidFill>
                  <a:schemeClr val="tx1"/>
                </a:solidFill>
                <a:latin typeface="+mn-lt"/>
                <a:ea typeface="+mn-ea"/>
                <a:cs typeface="+mn-cs"/>
              </a:defRPr>
            </a:lvl9pPr>
          </a:lstStyle>
          <a:p>
            <a:pPr marL="0" marR="0" lvl="0" indent="0" algn="l" defTabSz="1828343" rtl="0" eaLnBrk="1" fontAlgn="auto" latinLnBrk="0" hangingPunct="1">
              <a:lnSpc>
                <a:spcPct val="95000"/>
              </a:lnSpc>
              <a:spcBef>
                <a:spcPts val="0"/>
              </a:spcBef>
              <a:spcAft>
                <a:spcPts val="0"/>
              </a:spcAft>
              <a:buClrTx/>
              <a:buSzTx/>
              <a:buFont typeface="Arial" panose="020B0604020202020204" pitchFamily="34" charset="0"/>
              <a:buNone/>
              <a:tabLst/>
              <a:defRPr/>
            </a:pPr>
            <a:r>
              <a:rPr kumimoji="0" lang="cs-CZ" sz="3600" b="1" i="0" u="none" strike="noStrike" cap="none" normalizeH="0" baseline="0" noProof="0">
                <a:ln>
                  <a:noFill/>
                </a:ln>
                <a:solidFill>
                  <a:srgbClr val="01A9E1"/>
                </a:solidFill>
                <a:effectLst/>
                <a:uLnTx/>
                <a:uFillTx/>
                <a:latin typeface="Arial"/>
                <a:ea typeface="Arial"/>
                <a:cs typeface="Arial"/>
              </a:rPr>
              <a:t>Nové zařízení eSpring</a:t>
            </a:r>
            <a:r>
              <a:rPr kumimoji="0" lang="cs-CZ" sz="2400" b="1" i="0" u="none" strike="noStrike" cap="none" normalizeH="0" baseline="30000" noProof="0">
                <a:ln>
                  <a:noFill/>
                </a:ln>
                <a:solidFill>
                  <a:srgbClr val="01A9E1"/>
                </a:solidFill>
                <a:effectLst/>
                <a:uLnTx/>
                <a:uFillTx/>
                <a:latin typeface="Arial"/>
                <a:ea typeface="Arial"/>
                <a:cs typeface="Arial"/>
              </a:rPr>
              <a:t>™</a:t>
            </a:r>
            <a:r>
              <a:rPr kumimoji="0" lang="cs-CZ" sz="3600" b="1" i="0" u="none" strike="noStrike" cap="none" normalizeH="0" baseline="0" noProof="0">
                <a:ln>
                  <a:noFill/>
                </a:ln>
                <a:solidFill>
                  <a:srgbClr val="01A9E1"/>
                </a:solidFill>
                <a:effectLst/>
                <a:uLnTx/>
                <a:uFillTx/>
                <a:latin typeface="Arial"/>
                <a:ea typeface="Arial"/>
                <a:cs typeface="Arial"/>
              </a:rPr>
              <a:t> versus konkurence </a:t>
            </a:r>
          </a:p>
        </p:txBody>
      </p:sp>
    </p:spTree>
    <p:extLst>
      <p:ext uri="{BB962C8B-B14F-4D97-AF65-F5344CB8AC3E}">
        <p14:creationId xmlns:p14="http://schemas.microsoft.com/office/powerpoint/2010/main" val="732125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p:nvPr/>
        </p:nvSpPr>
        <p:spPr>
          <a:xfrm>
            <a:off x="4180756" y="2046203"/>
            <a:ext cx="655955" cy="730885"/>
          </a:xfrm>
          <a:prstGeom prst="rect">
            <a:avLst/>
          </a:prstGeom>
        </p:spPr>
        <p:txBody>
          <a:bodyPr vert="horz" wrap="square" lIns="0" tIns="80010" rIns="0" bIns="0" rtlCol="0">
            <a:spAutoFit/>
          </a:bodyPr>
          <a:lstStyle/>
          <a:p>
            <a:pPr marL="12700" lvl="0">
              <a:spcBef>
                <a:spcPts val="630"/>
              </a:spcBef>
              <a:defRPr/>
            </a:pPr>
            <a:r>
              <a:rPr kumimoji="0" sz="1100" b="0" i="0" u="none" strike="noStrike" kern="0" cap="none" spc="0" normalizeH="0" baseline="0" noProof="0" dirty="0">
                <a:ln>
                  <a:noFill/>
                </a:ln>
                <a:solidFill>
                  <a:srgbClr val="FFFFFF"/>
                </a:solidFill>
                <a:effectLst/>
                <a:uLnTx/>
                <a:uFillTx/>
                <a:latin typeface="GT Walsheim Pro"/>
                <a:cs typeface="GT Walsheim Pro"/>
              </a:rPr>
              <a:t>5</a:t>
            </a:r>
            <a:r>
              <a:rPr kumimoji="0" sz="1100" b="0" i="0" u="none" strike="noStrike" kern="0" cap="none" spc="-25" normalizeH="0" baseline="0" noProof="0" dirty="0">
                <a:ln>
                  <a:noFill/>
                </a:ln>
                <a:solidFill>
                  <a:srgbClr val="FFFFFF"/>
                </a:solidFill>
                <a:effectLst/>
                <a:uLnTx/>
                <a:uFillTx/>
                <a:latin typeface="GT Walsheim Pro"/>
                <a:cs typeface="GT Walsheim Pro"/>
              </a:rPr>
              <a:t> 045</a:t>
            </a:r>
            <a:r>
              <a:rPr kumimoji="0" lang="en-US" sz="1100" b="0" i="0" u="none" strike="noStrike" kern="0" cap="none" spc="-25" normalizeH="0" baseline="0" noProof="0" dirty="0">
                <a:ln>
                  <a:noFill/>
                </a:ln>
                <a:solidFill>
                  <a:srgbClr val="FFFFFF"/>
                </a:solidFill>
                <a:effectLst/>
                <a:uLnTx/>
                <a:uFillTx/>
                <a:latin typeface="GT Walsheim Pro"/>
                <a:cs typeface="GT Walsheim Pro"/>
              </a:rPr>
              <a:t> </a:t>
            </a:r>
            <a:r>
              <a:rPr lang="en-US" sz="1100" kern="0" dirty="0" err="1">
                <a:solidFill>
                  <a:srgbClr val="FFFFFF"/>
                </a:solidFill>
                <a:latin typeface="GT Walsheim Pro"/>
                <a:cs typeface="GT Walsheim Pro"/>
              </a:rPr>
              <a:t>Kč</a:t>
            </a:r>
            <a:endParaRPr kumimoji="0" sz="1100" b="0" i="0" u="none" strike="noStrike" kern="0" cap="none" spc="0" normalizeH="0" baseline="0" noProof="0" dirty="0">
              <a:ln>
                <a:noFill/>
              </a:ln>
              <a:solidFill>
                <a:sysClr val="windowText" lastClr="000000"/>
              </a:solidFill>
              <a:effectLst/>
              <a:uLnTx/>
              <a:uFillTx/>
              <a:latin typeface="GT Walsheim Pro"/>
              <a:cs typeface="GT Walsheim Pro"/>
            </a:endParaRPr>
          </a:p>
          <a:p>
            <a:pPr marL="12700" lvl="0">
              <a:spcBef>
                <a:spcPts val="530"/>
              </a:spcBef>
              <a:defRPr/>
            </a:pPr>
            <a:r>
              <a:rPr kumimoji="0" sz="1100" b="0" i="0" u="none" strike="noStrike" kern="0" cap="none" spc="0" normalizeH="0" baseline="0" noProof="0" dirty="0">
                <a:ln>
                  <a:noFill/>
                </a:ln>
                <a:solidFill>
                  <a:srgbClr val="FFFFFF"/>
                </a:solidFill>
                <a:effectLst/>
                <a:uLnTx/>
                <a:uFillTx/>
                <a:latin typeface="GT Walsheim Pro"/>
                <a:cs typeface="GT Walsheim Pro"/>
              </a:rPr>
              <a:t>36</a:t>
            </a:r>
            <a:r>
              <a:rPr kumimoji="0" sz="1100" b="0" i="0" u="none" strike="noStrike" kern="0" cap="none" spc="-25" normalizeH="0" baseline="0" noProof="0" dirty="0">
                <a:ln>
                  <a:noFill/>
                </a:ln>
                <a:solidFill>
                  <a:srgbClr val="FFFFFF"/>
                </a:solidFill>
                <a:effectLst/>
                <a:uLnTx/>
                <a:uFillTx/>
                <a:latin typeface="GT Walsheim Pro"/>
                <a:cs typeface="GT Walsheim Pro"/>
              </a:rPr>
              <a:t> 321</a:t>
            </a:r>
            <a:r>
              <a:rPr kumimoji="0" lang="en-US" sz="1100" b="0" i="0" u="none" strike="noStrike" kern="0" cap="none" spc="-25" normalizeH="0" baseline="0" noProof="0" dirty="0">
                <a:ln>
                  <a:noFill/>
                </a:ln>
                <a:solidFill>
                  <a:srgbClr val="FFFFFF"/>
                </a:solidFill>
                <a:effectLst/>
                <a:uLnTx/>
                <a:uFillTx/>
                <a:latin typeface="GT Walsheim Pro"/>
                <a:cs typeface="GT Walsheim Pro"/>
              </a:rPr>
              <a:t> </a:t>
            </a:r>
            <a:r>
              <a:rPr lang="en-US" sz="1100" kern="0" dirty="0" err="1">
                <a:solidFill>
                  <a:srgbClr val="FFFFFF"/>
                </a:solidFill>
                <a:latin typeface="GT Walsheim Pro"/>
                <a:cs typeface="GT Walsheim Pro"/>
              </a:rPr>
              <a:t>Kč</a:t>
            </a:r>
            <a:r>
              <a:rPr lang="en-US" sz="1100" kern="0" spc="-30" dirty="0">
                <a:solidFill>
                  <a:srgbClr val="FFFFFF"/>
                </a:solidFill>
                <a:latin typeface="GT Walsheim Pro"/>
                <a:cs typeface="GT Walsheim Pro"/>
              </a:rPr>
              <a:t> </a:t>
            </a:r>
            <a:endParaRPr kumimoji="0" sz="1100" b="0" i="0" u="none" strike="noStrike" kern="0" cap="none" spc="0" normalizeH="0" baseline="0" noProof="0" dirty="0">
              <a:ln>
                <a:noFill/>
              </a:ln>
              <a:solidFill>
                <a:sysClr val="windowText" lastClr="000000"/>
              </a:solidFill>
              <a:effectLst/>
              <a:uLnTx/>
              <a:uFillTx/>
              <a:latin typeface="GT Walsheim Pro"/>
              <a:cs typeface="GT Walsheim Pro"/>
            </a:endParaRPr>
          </a:p>
          <a:p>
            <a:pPr marL="12700" lvl="0">
              <a:spcBef>
                <a:spcPts val="530"/>
              </a:spcBef>
              <a:defRPr/>
            </a:pPr>
            <a:r>
              <a:rPr kumimoji="0" sz="1100" b="1" i="0" u="none" strike="noStrike" kern="0" cap="none" spc="0" normalizeH="0" baseline="0" noProof="0" dirty="0">
                <a:ln>
                  <a:noFill/>
                </a:ln>
                <a:solidFill>
                  <a:srgbClr val="00A7E0"/>
                </a:solidFill>
                <a:effectLst/>
                <a:uLnTx/>
                <a:uFillTx/>
                <a:latin typeface="GT Walsheim Pro Bold"/>
                <a:cs typeface="GT Walsheim Pro Bold"/>
              </a:rPr>
              <a:t>41</a:t>
            </a:r>
            <a:r>
              <a:rPr kumimoji="0" sz="1100" b="1" i="0" u="none" strike="noStrike" kern="0" cap="none" spc="-20" normalizeH="0" baseline="0" noProof="0" dirty="0">
                <a:ln>
                  <a:noFill/>
                </a:ln>
                <a:solidFill>
                  <a:srgbClr val="00A7E0"/>
                </a:solidFill>
                <a:effectLst/>
                <a:uLnTx/>
                <a:uFillTx/>
                <a:latin typeface="GT Walsheim Pro Bold"/>
                <a:cs typeface="GT Walsheim Pro Bold"/>
              </a:rPr>
              <a:t> </a:t>
            </a:r>
            <a:r>
              <a:rPr kumimoji="0" sz="1100" b="1" i="0" u="none" strike="noStrike" kern="0" cap="none" spc="-25" normalizeH="0" baseline="0" noProof="0" dirty="0">
                <a:ln>
                  <a:noFill/>
                </a:ln>
                <a:solidFill>
                  <a:srgbClr val="00A7E0"/>
                </a:solidFill>
                <a:effectLst/>
                <a:uLnTx/>
                <a:uFillTx/>
                <a:latin typeface="GT Walsheim Pro Bold"/>
                <a:cs typeface="GT Walsheim Pro Bold"/>
              </a:rPr>
              <a:t>366</a:t>
            </a:r>
            <a:r>
              <a:rPr kumimoji="0" lang="en-US" sz="1100" b="1" i="0" u="none" strike="noStrike" kern="0" cap="none" spc="-25" normalizeH="0" baseline="0" noProof="0" dirty="0">
                <a:ln>
                  <a:noFill/>
                </a:ln>
                <a:solidFill>
                  <a:srgbClr val="00A7E0"/>
                </a:solidFill>
                <a:effectLst/>
                <a:uLnTx/>
                <a:uFillTx/>
                <a:latin typeface="GT Walsheim Pro Bold"/>
                <a:cs typeface="GT Walsheim Pro Bold"/>
              </a:rPr>
              <a:t> </a:t>
            </a:r>
            <a:r>
              <a:rPr lang="en-US" sz="1100" b="1" kern="0" dirty="0" err="1">
                <a:solidFill>
                  <a:srgbClr val="00A7E0"/>
                </a:solidFill>
                <a:latin typeface="GT Walsheim Pro Bold"/>
                <a:cs typeface="GT Walsheim Pro Bold"/>
              </a:rPr>
              <a:t>Kč</a:t>
            </a:r>
            <a:r>
              <a:rPr lang="en-US" sz="1100" b="1" kern="0" spc="-25" dirty="0">
                <a:solidFill>
                  <a:srgbClr val="00A7E0"/>
                </a:solidFill>
                <a:latin typeface="GT Walsheim Pro Bold"/>
                <a:cs typeface="GT Walsheim Pro Bold"/>
              </a:rPr>
              <a:t> </a:t>
            </a:r>
            <a:endParaRPr kumimoji="0" sz="1100" b="0" i="0" u="none" strike="noStrike" kern="0" cap="none" spc="0" normalizeH="0" baseline="0" noProof="0" dirty="0">
              <a:ln>
                <a:noFill/>
              </a:ln>
              <a:solidFill>
                <a:sysClr val="windowText" lastClr="000000"/>
              </a:solidFill>
              <a:effectLst/>
              <a:uLnTx/>
              <a:uFillTx/>
              <a:latin typeface="GT Walsheim Pro Bold"/>
              <a:cs typeface="GT Walsheim Pro Bold"/>
            </a:endParaRPr>
          </a:p>
        </p:txBody>
      </p:sp>
      <p:sp>
        <p:nvSpPr>
          <p:cNvPr id="3" name="object 3"/>
          <p:cNvSpPr txBox="1"/>
          <p:nvPr/>
        </p:nvSpPr>
        <p:spPr>
          <a:xfrm>
            <a:off x="4180756" y="3212977"/>
            <a:ext cx="688340" cy="730885"/>
          </a:xfrm>
          <a:prstGeom prst="rect">
            <a:avLst/>
          </a:prstGeom>
        </p:spPr>
        <p:txBody>
          <a:bodyPr vert="horz" wrap="square" lIns="0" tIns="80010" rIns="0" bIns="0" rtlCol="0">
            <a:spAutoFit/>
          </a:bodyPr>
          <a:lstStyle/>
          <a:p>
            <a:pPr marL="12700" lvl="0">
              <a:spcBef>
                <a:spcPts val="630"/>
              </a:spcBef>
              <a:defRPr/>
            </a:pPr>
            <a:r>
              <a:rPr kumimoji="0" sz="1100" b="0" i="0" u="none" strike="noStrike" kern="0" cap="none" spc="0" normalizeH="0" baseline="0" noProof="0" dirty="0">
                <a:ln>
                  <a:noFill/>
                </a:ln>
                <a:solidFill>
                  <a:srgbClr val="FFFFFF"/>
                </a:solidFill>
                <a:effectLst/>
                <a:uLnTx/>
                <a:uFillTx/>
                <a:latin typeface="GT Walsheim Pro"/>
                <a:cs typeface="GT Walsheim Pro"/>
              </a:rPr>
              <a:t>19</a:t>
            </a:r>
            <a:r>
              <a:rPr kumimoji="0" sz="1100" b="0" i="0" u="none" strike="noStrike" kern="0" cap="none" spc="-20" normalizeH="0" baseline="0" noProof="0" dirty="0">
                <a:ln>
                  <a:noFill/>
                </a:ln>
                <a:solidFill>
                  <a:srgbClr val="FFFFFF"/>
                </a:solidFill>
                <a:effectLst/>
                <a:uLnTx/>
                <a:uFillTx/>
                <a:latin typeface="GT Walsheim Pro"/>
                <a:cs typeface="GT Walsheim Pro"/>
              </a:rPr>
              <a:t> </a:t>
            </a:r>
            <a:r>
              <a:rPr kumimoji="0" sz="1100" b="0" i="0" u="none" strike="noStrike" kern="0" cap="none" spc="-25" normalizeH="0" baseline="0" noProof="0" dirty="0">
                <a:ln>
                  <a:noFill/>
                </a:ln>
                <a:solidFill>
                  <a:srgbClr val="FFFFFF"/>
                </a:solidFill>
                <a:effectLst/>
                <a:uLnTx/>
                <a:uFillTx/>
                <a:latin typeface="GT Walsheim Pro"/>
                <a:cs typeface="GT Walsheim Pro"/>
              </a:rPr>
              <a:t>063</a:t>
            </a:r>
            <a:r>
              <a:rPr kumimoji="0" lang="en-US" sz="1100" b="0" i="0" u="none" strike="noStrike" kern="0" cap="none" spc="-25" normalizeH="0" baseline="0" noProof="0" dirty="0">
                <a:ln>
                  <a:noFill/>
                </a:ln>
                <a:solidFill>
                  <a:srgbClr val="FFFFFF"/>
                </a:solidFill>
                <a:effectLst/>
                <a:uLnTx/>
                <a:uFillTx/>
                <a:latin typeface="GT Walsheim Pro"/>
                <a:cs typeface="GT Walsheim Pro"/>
              </a:rPr>
              <a:t> </a:t>
            </a:r>
            <a:r>
              <a:rPr lang="en-US" sz="1100" kern="0" dirty="0" err="1">
                <a:solidFill>
                  <a:srgbClr val="FFFFFF"/>
                </a:solidFill>
                <a:latin typeface="GT Walsheim Pro"/>
                <a:cs typeface="GT Walsheim Pro"/>
              </a:rPr>
              <a:t>Kč</a:t>
            </a:r>
            <a:r>
              <a:rPr lang="en-US" sz="1100" kern="0" spc="-20" dirty="0">
                <a:solidFill>
                  <a:srgbClr val="FFFFFF"/>
                </a:solidFill>
                <a:latin typeface="GT Walsheim Pro"/>
                <a:cs typeface="GT Walsheim Pro"/>
              </a:rPr>
              <a:t> </a:t>
            </a:r>
            <a:endParaRPr kumimoji="0" sz="1100" b="0" i="0" u="none" strike="noStrike" kern="0" cap="none" spc="0" normalizeH="0" baseline="0" noProof="0" dirty="0">
              <a:ln>
                <a:noFill/>
              </a:ln>
              <a:solidFill>
                <a:sysClr val="windowText" lastClr="000000"/>
              </a:solidFill>
              <a:effectLst/>
              <a:uLnTx/>
              <a:uFillTx/>
              <a:latin typeface="GT Walsheim Pro"/>
              <a:cs typeface="GT Walsheim Pro"/>
            </a:endParaRPr>
          </a:p>
          <a:p>
            <a:pPr marL="12700" lvl="0">
              <a:spcBef>
                <a:spcPts val="530"/>
              </a:spcBef>
              <a:defRPr/>
            </a:pPr>
            <a:r>
              <a:rPr kumimoji="0" sz="1100" b="0" i="0" u="none" strike="noStrike" kern="0" cap="none" spc="0" normalizeH="0" baseline="0" noProof="0" dirty="0">
                <a:ln>
                  <a:noFill/>
                </a:ln>
                <a:solidFill>
                  <a:srgbClr val="FFFFFF"/>
                </a:solidFill>
                <a:effectLst/>
                <a:uLnTx/>
                <a:uFillTx/>
                <a:latin typeface="GT Walsheim Pro"/>
                <a:cs typeface="GT Walsheim Pro"/>
              </a:rPr>
              <a:t>22</a:t>
            </a:r>
            <a:r>
              <a:rPr kumimoji="0" sz="1100" b="0" i="0" u="none" strike="noStrike" kern="0" cap="none" spc="-20" normalizeH="0" baseline="0" noProof="0" dirty="0">
                <a:ln>
                  <a:noFill/>
                </a:ln>
                <a:solidFill>
                  <a:srgbClr val="FFFFFF"/>
                </a:solidFill>
                <a:effectLst/>
                <a:uLnTx/>
                <a:uFillTx/>
                <a:latin typeface="GT Walsheim Pro"/>
                <a:cs typeface="GT Walsheim Pro"/>
              </a:rPr>
              <a:t> </a:t>
            </a:r>
            <a:r>
              <a:rPr kumimoji="0" sz="1100" b="0" i="0" u="none" strike="noStrike" kern="0" cap="none" spc="-25" normalizeH="0" baseline="0" noProof="0" dirty="0">
                <a:ln>
                  <a:noFill/>
                </a:ln>
                <a:solidFill>
                  <a:srgbClr val="FFFFFF"/>
                </a:solidFill>
                <a:effectLst/>
                <a:uLnTx/>
                <a:uFillTx/>
                <a:latin typeface="GT Walsheim Pro"/>
                <a:cs typeface="GT Walsheim Pro"/>
              </a:rPr>
              <a:t>154</a:t>
            </a:r>
            <a:r>
              <a:rPr kumimoji="0" lang="en-US" sz="1100" b="0" i="0" u="none" strike="noStrike" kern="0" cap="none" spc="-25" normalizeH="0" baseline="0" noProof="0" dirty="0">
                <a:ln>
                  <a:noFill/>
                </a:ln>
                <a:solidFill>
                  <a:srgbClr val="FFFFFF"/>
                </a:solidFill>
                <a:effectLst/>
                <a:uLnTx/>
                <a:uFillTx/>
                <a:latin typeface="GT Walsheim Pro"/>
                <a:cs typeface="GT Walsheim Pro"/>
              </a:rPr>
              <a:t> </a:t>
            </a:r>
            <a:r>
              <a:rPr lang="en-US" sz="1100" kern="0" dirty="0" err="1">
                <a:solidFill>
                  <a:srgbClr val="FFFFFF"/>
                </a:solidFill>
                <a:latin typeface="GT Walsheim Pro"/>
                <a:cs typeface="GT Walsheim Pro"/>
              </a:rPr>
              <a:t>Kč</a:t>
            </a:r>
            <a:r>
              <a:rPr lang="en-US" sz="1100" kern="0" spc="-20" dirty="0">
                <a:solidFill>
                  <a:srgbClr val="FFFFFF"/>
                </a:solidFill>
                <a:latin typeface="GT Walsheim Pro"/>
                <a:cs typeface="GT Walsheim Pro"/>
              </a:rPr>
              <a:t> </a:t>
            </a:r>
            <a:endParaRPr kumimoji="0" sz="1100" b="0" i="0" u="none" strike="noStrike" kern="0" cap="none" spc="0" normalizeH="0" baseline="0" noProof="0" dirty="0">
              <a:ln>
                <a:noFill/>
              </a:ln>
              <a:solidFill>
                <a:sysClr val="windowText" lastClr="000000"/>
              </a:solidFill>
              <a:effectLst/>
              <a:uLnTx/>
              <a:uFillTx/>
              <a:latin typeface="GT Walsheim Pro"/>
              <a:cs typeface="GT Walsheim Pro"/>
            </a:endParaRPr>
          </a:p>
          <a:p>
            <a:pPr marL="12700" lvl="0">
              <a:spcBef>
                <a:spcPts val="530"/>
              </a:spcBef>
              <a:defRPr/>
            </a:pPr>
            <a:r>
              <a:rPr kumimoji="0" sz="1100" b="1" i="0" u="none" strike="noStrike" kern="0" cap="none" spc="0" normalizeH="0" baseline="0" noProof="0" dirty="0">
                <a:ln>
                  <a:noFill/>
                </a:ln>
                <a:solidFill>
                  <a:srgbClr val="00A7E0"/>
                </a:solidFill>
                <a:effectLst/>
                <a:uLnTx/>
                <a:uFillTx/>
                <a:latin typeface="GT Walsheim Pro Bold"/>
                <a:cs typeface="GT Walsheim Pro Bold"/>
              </a:rPr>
              <a:t>82</a:t>
            </a:r>
            <a:r>
              <a:rPr kumimoji="0" sz="1100" b="1" i="0" u="none" strike="noStrike" kern="0" cap="none" spc="-20" normalizeH="0" baseline="0" noProof="0" dirty="0">
                <a:ln>
                  <a:noFill/>
                </a:ln>
                <a:solidFill>
                  <a:srgbClr val="00A7E0"/>
                </a:solidFill>
                <a:effectLst/>
                <a:uLnTx/>
                <a:uFillTx/>
                <a:latin typeface="GT Walsheim Pro Bold"/>
                <a:cs typeface="GT Walsheim Pro Bold"/>
              </a:rPr>
              <a:t> </a:t>
            </a:r>
            <a:r>
              <a:rPr kumimoji="0" sz="1100" b="1" i="0" u="none" strike="noStrike" kern="0" cap="none" spc="-25" normalizeH="0" baseline="0" noProof="0" dirty="0">
                <a:ln>
                  <a:noFill/>
                </a:ln>
                <a:solidFill>
                  <a:srgbClr val="00A7E0"/>
                </a:solidFill>
                <a:effectLst/>
                <a:uLnTx/>
                <a:uFillTx/>
                <a:latin typeface="GT Walsheim Pro Bold"/>
                <a:cs typeface="GT Walsheim Pro Bold"/>
              </a:rPr>
              <a:t>582</a:t>
            </a:r>
            <a:r>
              <a:rPr kumimoji="0" lang="en-US" sz="1100" b="1" i="0" u="none" strike="noStrike" kern="0" cap="none" spc="-25" normalizeH="0" baseline="0" noProof="0" dirty="0">
                <a:ln>
                  <a:noFill/>
                </a:ln>
                <a:solidFill>
                  <a:srgbClr val="00A7E0"/>
                </a:solidFill>
                <a:effectLst/>
                <a:uLnTx/>
                <a:uFillTx/>
                <a:latin typeface="GT Walsheim Pro Bold"/>
                <a:cs typeface="GT Walsheim Pro Bold"/>
              </a:rPr>
              <a:t> </a:t>
            </a:r>
            <a:r>
              <a:rPr lang="en-US" sz="1100" b="1" kern="0" dirty="0" err="1">
                <a:solidFill>
                  <a:srgbClr val="00A7E0"/>
                </a:solidFill>
                <a:latin typeface="GT Walsheim Pro Bold"/>
                <a:cs typeface="GT Walsheim Pro Bold"/>
              </a:rPr>
              <a:t>Kč</a:t>
            </a:r>
            <a:r>
              <a:rPr lang="en-US" sz="1100" b="1" kern="0" spc="-25" dirty="0">
                <a:solidFill>
                  <a:srgbClr val="00A7E0"/>
                </a:solidFill>
                <a:latin typeface="GT Walsheim Pro Bold"/>
                <a:cs typeface="GT Walsheim Pro Bold"/>
              </a:rPr>
              <a:t> </a:t>
            </a:r>
            <a:endParaRPr kumimoji="0" sz="1100" b="0" i="0" u="none" strike="noStrike" kern="0" cap="none" spc="0" normalizeH="0" baseline="0" noProof="0" dirty="0">
              <a:ln>
                <a:noFill/>
              </a:ln>
              <a:solidFill>
                <a:sysClr val="windowText" lastClr="000000"/>
              </a:solidFill>
              <a:effectLst/>
              <a:uLnTx/>
              <a:uFillTx/>
              <a:latin typeface="GT Walsheim Pro Bold"/>
              <a:cs typeface="GT Walsheim Pro Bold"/>
            </a:endParaRPr>
          </a:p>
        </p:txBody>
      </p:sp>
      <p:grpSp>
        <p:nvGrpSpPr>
          <p:cNvPr id="4" name="object 4"/>
          <p:cNvGrpSpPr/>
          <p:nvPr/>
        </p:nvGrpSpPr>
        <p:grpSpPr>
          <a:xfrm>
            <a:off x="5221169" y="440195"/>
            <a:ext cx="6469380" cy="6337300"/>
            <a:chOff x="5221169" y="440195"/>
            <a:chExt cx="6469380" cy="6337300"/>
          </a:xfrm>
        </p:grpSpPr>
        <p:pic>
          <p:nvPicPr>
            <p:cNvPr id="5" name="object 5"/>
            <p:cNvPicPr/>
            <p:nvPr/>
          </p:nvPicPr>
          <p:blipFill>
            <a:blip r:embed="rId2" cstate="print"/>
            <a:stretch>
              <a:fillRect/>
            </a:stretch>
          </p:blipFill>
          <p:spPr>
            <a:xfrm>
              <a:off x="5221169" y="4454587"/>
              <a:ext cx="1996530" cy="2322494"/>
            </a:xfrm>
            <a:prstGeom prst="rect">
              <a:avLst/>
            </a:prstGeom>
          </p:spPr>
        </p:pic>
        <p:sp>
          <p:nvSpPr>
            <p:cNvPr id="6" name="object 6"/>
            <p:cNvSpPr/>
            <p:nvPr/>
          </p:nvSpPr>
          <p:spPr>
            <a:xfrm>
              <a:off x="11070780" y="5607608"/>
              <a:ext cx="619760" cy="808355"/>
            </a:xfrm>
            <a:custGeom>
              <a:avLst/>
              <a:gdLst/>
              <a:ahLst/>
              <a:cxnLst/>
              <a:rect l="l" t="t" r="r" b="b"/>
              <a:pathLst>
                <a:path w="619759" h="808354">
                  <a:moveTo>
                    <a:pt x="78663" y="739216"/>
                  </a:moveTo>
                  <a:lnTo>
                    <a:pt x="77901" y="727278"/>
                  </a:lnTo>
                  <a:lnTo>
                    <a:pt x="77520" y="721296"/>
                  </a:lnTo>
                  <a:lnTo>
                    <a:pt x="70104" y="705929"/>
                  </a:lnTo>
                  <a:lnTo>
                    <a:pt x="69557" y="705459"/>
                  </a:lnTo>
                  <a:lnTo>
                    <a:pt x="60515" y="697903"/>
                  </a:lnTo>
                  <a:lnTo>
                    <a:pt x="60515" y="727278"/>
                  </a:lnTo>
                  <a:lnTo>
                    <a:pt x="18161" y="727278"/>
                  </a:lnTo>
                  <a:lnTo>
                    <a:pt x="19900" y="719035"/>
                  </a:lnTo>
                  <a:lnTo>
                    <a:pt x="19977" y="718693"/>
                  </a:lnTo>
                  <a:lnTo>
                    <a:pt x="24447" y="711771"/>
                  </a:lnTo>
                  <a:lnTo>
                    <a:pt x="31026" y="707263"/>
                  </a:lnTo>
                  <a:lnTo>
                    <a:pt x="30607" y="707263"/>
                  </a:lnTo>
                  <a:lnTo>
                    <a:pt x="39814" y="705459"/>
                  </a:lnTo>
                  <a:lnTo>
                    <a:pt x="48133" y="707263"/>
                  </a:lnTo>
                  <a:lnTo>
                    <a:pt x="54521" y="712076"/>
                  </a:lnTo>
                  <a:lnTo>
                    <a:pt x="58724" y="719035"/>
                  </a:lnTo>
                  <a:lnTo>
                    <a:pt x="60515" y="727278"/>
                  </a:lnTo>
                  <a:lnTo>
                    <a:pt x="60515" y="697903"/>
                  </a:lnTo>
                  <a:lnTo>
                    <a:pt x="57264" y="695185"/>
                  </a:lnTo>
                  <a:lnTo>
                    <a:pt x="39814" y="691134"/>
                  </a:lnTo>
                  <a:lnTo>
                    <a:pt x="23241" y="694639"/>
                  </a:lnTo>
                  <a:lnTo>
                    <a:pt x="10706" y="704088"/>
                  </a:lnTo>
                  <a:lnTo>
                    <a:pt x="2768" y="717931"/>
                  </a:lnTo>
                  <a:lnTo>
                    <a:pt x="0" y="734593"/>
                  </a:lnTo>
                  <a:lnTo>
                    <a:pt x="2667" y="752043"/>
                  </a:lnTo>
                  <a:lnTo>
                    <a:pt x="10464" y="765746"/>
                  </a:lnTo>
                  <a:lnTo>
                    <a:pt x="23101" y="774700"/>
                  </a:lnTo>
                  <a:lnTo>
                    <a:pt x="40284" y="777900"/>
                  </a:lnTo>
                  <a:lnTo>
                    <a:pt x="53136" y="776058"/>
                  </a:lnTo>
                  <a:lnTo>
                    <a:pt x="64173" y="770636"/>
                  </a:lnTo>
                  <a:lnTo>
                    <a:pt x="70929" y="763574"/>
                  </a:lnTo>
                  <a:lnTo>
                    <a:pt x="72580" y="761847"/>
                  </a:lnTo>
                  <a:lnTo>
                    <a:pt x="77546" y="749884"/>
                  </a:lnTo>
                  <a:lnTo>
                    <a:pt x="60350" y="749884"/>
                  </a:lnTo>
                  <a:lnTo>
                    <a:pt x="57162" y="758952"/>
                  </a:lnTo>
                  <a:lnTo>
                    <a:pt x="50800" y="763574"/>
                  </a:lnTo>
                  <a:lnTo>
                    <a:pt x="40284" y="763574"/>
                  </a:lnTo>
                  <a:lnTo>
                    <a:pt x="30454" y="761580"/>
                  </a:lnTo>
                  <a:lnTo>
                    <a:pt x="23558" y="756234"/>
                  </a:lnTo>
                  <a:lnTo>
                    <a:pt x="19494" y="748461"/>
                  </a:lnTo>
                  <a:lnTo>
                    <a:pt x="18161" y="739216"/>
                  </a:lnTo>
                  <a:lnTo>
                    <a:pt x="78663" y="739216"/>
                  </a:lnTo>
                  <a:close/>
                </a:path>
                <a:path w="619759" h="808354">
                  <a:moveTo>
                    <a:pt x="180886" y="742721"/>
                  </a:moveTo>
                  <a:lnTo>
                    <a:pt x="151384" y="711708"/>
                  </a:lnTo>
                  <a:lnTo>
                    <a:pt x="125958" y="704989"/>
                  </a:lnTo>
                  <a:lnTo>
                    <a:pt x="117830" y="702754"/>
                  </a:lnTo>
                  <a:lnTo>
                    <a:pt x="112420" y="698296"/>
                  </a:lnTo>
                  <a:lnTo>
                    <a:pt x="112420" y="690333"/>
                  </a:lnTo>
                  <a:lnTo>
                    <a:pt x="114376" y="683183"/>
                  </a:lnTo>
                  <a:lnTo>
                    <a:pt x="119380" y="678637"/>
                  </a:lnTo>
                  <a:lnTo>
                    <a:pt x="126123" y="676236"/>
                  </a:lnTo>
                  <a:lnTo>
                    <a:pt x="133273" y="675525"/>
                  </a:lnTo>
                  <a:lnTo>
                    <a:pt x="142748" y="676605"/>
                  </a:lnTo>
                  <a:lnTo>
                    <a:pt x="150317" y="680072"/>
                  </a:lnTo>
                  <a:lnTo>
                    <a:pt x="155486" y="686282"/>
                  </a:lnTo>
                  <a:lnTo>
                    <a:pt x="157797" y="695591"/>
                  </a:lnTo>
                  <a:lnTo>
                    <a:pt x="177698" y="695591"/>
                  </a:lnTo>
                  <a:lnTo>
                    <a:pt x="174256" y="680072"/>
                  </a:lnTo>
                  <a:lnTo>
                    <a:pt x="174218" y="679919"/>
                  </a:lnTo>
                  <a:lnTo>
                    <a:pt x="170573" y="675525"/>
                  </a:lnTo>
                  <a:lnTo>
                    <a:pt x="164782" y="668540"/>
                  </a:lnTo>
                  <a:lnTo>
                    <a:pt x="150901" y="661619"/>
                  </a:lnTo>
                  <a:lnTo>
                    <a:pt x="134073" y="659282"/>
                  </a:lnTo>
                  <a:lnTo>
                    <a:pt x="118910" y="661314"/>
                  </a:lnTo>
                  <a:lnTo>
                    <a:pt x="105587" y="667473"/>
                  </a:lnTo>
                  <a:lnTo>
                    <a:pt x="96126" y="677900"/>
                  </a:lnTo>
                  <a:lnTo>
                    <a:pt x="92519" y="692721"/>
                  </a:lnTo>
                  <a:lnTo>
                    <a:pt x="93713" y="701459"/>
                  </a:lnTo>
                  <a:lnTo>
                    <a:pt x="97815" y="709587"/>
                  </a:lnTo>
                  <a:lnTo>
                    <a:pt x="105549" y="716483"/>
                  </a:lnTo>
                  <a:lnTo>
                    <a:pt x="117678" y="721537"/>
                  </a:lnTo>
                  <a:lnTo>
                    <a:pt x="137490" y="726719"/>
                  </a:lnTo>
                  <a:lnTo>
                    <a:pt x="145122" y="728802"/>
                  </a:lnTo>
                  <a:lnTo>
                    <a:pt x="151587" y="730935"/>
                  </a:lnTo>
                  <a:lnTo>
                    <a:pt x="156197" y="732675"/>
                  </a:lnTo>
                  <a:lnTo>
                    <a:pt x="160985" y="736180"/>
                  </a:lnTo>
                  <a:lnTo>
                    <a:pt x="160985" y="744943"/>
                  </a:lnTo>
                  <a:lnTo>
                    <a:pt x="159689" y="751255"/>
                  </a:lnTo>
                  <a:lnTo>
                    <a:pt x="155524" y="756767"/>
                  </a:lnTo>
                  <a:lnTo>
                    <a:pt x="148082" y="760666"/>
                  </a:lnTo>
                  <a:lnTo>
                    <a:pt x="136944" y="762139"/>
                  </a:lnTo>
                  <a:lnTo>
                    <a:pt x="125717" y="760806"/>
                  </a:lnTo>
                  <a:lnTo>
                    <a:pt x="116560" y="756526"/>
                  </a:lnTo>
                  <a:lnTo>
                    <a:pt x="110375" y="748982"/>
                  </a:lnTo>
                  <a:lnTo>
                    <a:pt x="108115" y="737781"/>
                  </a:lnTo>
                  <a:lnTo>
                    <a:pt x="88214" y="737781"/>
                  </a:lnTo>
                  <a:lnTo>
                    <a:pt x="92176" y="756018"/>
                  </a:lnTo>
                  <a:lnTo>
                    <a:pt x="102387" y="768654"/>
                  </a:lnTo>
                  <a:lnTo>
                    <a:pt x="117373" y="776008"/>
                  </a:lnTo>
                  <a:lnTo>
                    <a:pt x="135661" y="778383"/>
                  </a:lnTo>
                  <a:lnTo>
                    <a:pt x="152260" y="776401"/>
                  </a:lnTo>
                  <a:lnTo>
                    <a:pt x="166751" y="770115"/>
                  </a:lnTo>
                  <a:lnTo>
                    <a:pt x="174129" y="762139"/>
                  </a:lnTo>
                  <a:lnTo>
                    <a:pt x="176999" y="759040"/>
                  </a:lnTo>
                  <a:lnTo>
                    <a:pt x="180886" y="742721"/>
                  </a:lnTo>
                  <a:close/>
                </a:path>
                <a:path w="619759" h="808354">
                  <a:moveTo>
                    <a:pt x="277685" y="734923"/>
                  </a:moveTo>
                  <a:lnTo>
                    <a:pt x="275310" y="717943"/>
                  </a:lnTo>
                  <a:lnTo>
                    <a:pt x="268897" y="705459"/>
                  </a:lnTo>
                  <a:lnTo>
                    <a:pt x="268414" y="704507"/>
                  </a:lnTo>
                  <a:lnTo>
                    <a:pt x="268160" y="704011"/>
                  </a:lnTo>
                  <a:lnTo>
                    <a:pt x="259537" y="697268"/>
                  </a:lnTo>
                  <a:lnTo>
                    <a:pt x="259537" y="734593"/>
                  </a:lnTo>
                  <a:lnTo>
                    <a:pt x="258305" y="745172"/>
                  </a:lnTo>
                  <a:lnTo>
                    <a:pt x="254355" y="754468"/>
                  </a:lnTo>
                  <a:lnTo>
                    <a:pt x="247307" y="761072"/>
                  </a:lnTo>
                  <a:lnTo>
                    <a:pt x="236766" y="763574"/>
                  </a:lnTo>
                  <a:lnTo>
                    <a:pt x="226974" y="761377"/>
                  </a:lnTo>
                  <a:lnTo>
                    <a:pt x="219735" y="755294"/>
                  </a:lnTo>
                  <a:lnTo>
                    <a:pt x="215226" y="746112"/>
                  </a:lnTo>
                  <a:lnTo>
                    <a:pt x="213715" y="734923"/>
                  </a:lnTo>
                  <a:lnTo>
                    <a:pt x="213677" y="734593"/>
                  </a:lnTo>
                  <a:lnTo>
                    <a:pt x="215138" y="722655"/>
                  </a:lnTo>
                  <a:lnTo>
                    <a:pt x="219494" y="713460"/>
                  </a:lnTo>
                  <a:lnTo>
                    <a:pt x="226707" y="707555"/>
                  </a:lnTo>
                  <a:lnTo>
                    <a:pt x="236766" y="705459"/>
                  </a:lnTo>
                  <a:lnTo>
                    <a:pt x="246634" y="707910"/>
                  </a:lnTo>
                  <a:lnTo>
                    <a:pt x="253771" y="714425"/>
                  </a:lnTo>
                  <a:lnTo>
                    <a:pt x="258089" y="723734"/>
                  </a:lnTo>
                  <a:lnTo>
                    <a:pt x="259537" y="734593"/>
                  </a:lnTo>
                  <a:lnTo>
                    <a:pt x="259537" y="697268"/>
                  </a:lnTo>
                  <a:lnTo>
                    <a:pt x="256133" y="694601"/>
                  </a:lnTo>
                  <a:lnTo>
                    <a:pt x="239166" y="691134"/>
                  </a:lnTo>
                  <a:lnTo>
                    <a:pt x="231457" y="691908"/>
                  </a:lnTo>
                  <a:lnTo>
                    <a:pt x="224383" y="694296"/>
                  </a:lnTo>
                  <a:lnTo>
                    <a:pt x="218325" y="698461"/>
                  </a:lnTo>
                  <a:lnTo>
                    <a:pt x="213677" y="704507"/>
                  </a:lnTo>
                  <a:lnTo>
                    <a:pt x="213372" y="704507"/>
                  </a:lnTo>
                  <a:lnTo>
                    <a:pt x="213372" y="693356"/>
                  </a:lnTo>
                  <a:lnTo>
                    <a:pt x="196164" y="693356"/>
                  </a:lnTo>
                  <a:lnTo>
                    <a:pt x="196164" y="806094"/>
                  </a:lnTo>
                  <a:lnTo>
                    <a:pt x="214325" y="806094"/>
                  </a:lnTo>
                  <a:lnTo>
                    <a:pt x="214325" y="765009"/>
                  </a:lnTo>
                  <a:lnTo>
                    <a:pt x="214630" y="765009"/>
                  </a:lnTo>
                  <a:lnTo>
                    <a:pt x="219875" y="770864"/>
                  </a:lnTo>
                  <a:lnTo>
                    <a:pt x="226618" y="774865"/>
                  </a:lnTo>
                  <a:lnTo>
                    <a:pt x="234251" y="777163"/>
                  </a:lnTo>
                  <a:lnTo>
                    <a:pt x="242189" y="777900"/>
                  </a:lnTo>
                  <a:lnTo>
                    <a:pt x="258013" y="774306"/>
                  </a:lnTo>
                  <a:lnTo>
                    <a:pt x="268719" y="765009"/>
                  </a:lnTo>
                  <a:lnTo>
                    <a:pt x="269074" y="764717"/>
                  </a:lnTo>
                  <a:lnTo>
                    <a:pt x="269608" y="763574"/>
                  </a:lnTo>
                  <a:lnTo>
                    <a:pt x="275564" y="750976"/>
                  </a:lnTo>
                  <a:lnTo>
                    <a:pt x="277685" y="734923"/>
                  </a:lnTo>
                  <a:close/>
                </a:path>
                <a:path w="619759" h="808354">
                  <a:moveTo>
                    <a:pt x="341223" y="691603"/>
                  </a:moveTo>
                  <a:lnTo>
                    <a:pt x="339623" y="691451"/>
                  </a:lnTo>
                  <a:lnTo>
                    <a:pt x="338518" y="691134"/>
                  </a:lnTo>
                  <a:lnTo>
                    <a:pt x="334365" y="691134"/>
                  </a:lnTo>
                  <a:lnTo>
                    <a:pt x="310324" y="709282"/>
                  </a:lnTo>
                  <a:lnTo>
                    <a:pt x="310007" y="709282"/>
                  </a:lnTo>
                  <a:lnTo>
                    <a:pt x="310007" y="693356"/>
                  </a:lnTo>
                  <a:lnTo>
                    <a:pt x="292976" y="693356"/>
                  </a:lnTo>
                  <a:lnTo>
                    <a:pt x="292976" y="775677"/>
                  </a:lnTo>
                  <a:lnTo>
                    <a:pt x="311124" y="775677"/>
                  </a:lnTo>
                  <a:lnTo>
                    <a:pt x="311124" y="736511"/>
                  </a:lnTo>
                  <a:lnTo>
                    <a:pt x="312864" y="724458"/>
                  </a:lnTo>
                  <a:lnTo>
                    <a:pt x="317614" y="715619"/>
                  </a:lnTo>
                  <a:lnTo>
                    <a:pt x="324700" y="710184"/>
                  </a:lnTo>
                  <a:lnTo>
                    <a:pt x="328930" y="709282"/>
                  </a:lnTo>
                  <a:lnTo>
                    <a:pt x="333413" y="708329"/>
                  </a:lnTo>
                  <a:lnTo>
                    <a:pt x="335965" y="708329"/>
                  </a:lnTo>
                  <a:lnTo>
                    <a:pt x="338670" y="708812"/>
                  </a:lnTo>
                  <a:lnTo>
                    <a:pt x="341223" y="709117"/>
                  </a:lnTo>
                  <a:lnTo>
                    <a:pt x="341223" y="708329"/>
                  </a:lnTo>
                  <a:lnTo>
                    <a:pt x="341223" y="691603"/>
                  </a:lnTo>
                  <a:close/>
                </a:path>
                <a:path w="619759" h="808354">
                  <a:moveTo>
                    <a:pt x="367652" y="693356"/>
                  </a:moveTo>
                  <a:lnTo>
                    <a:pt x="349504" y="693356"/>
                  </a:lnTo>
                  <a:lnTo>
                    <a:pt x="349504" y="775677"/>
                  </a:lnTo>
                  <a:lnTo>
                    <a:pt x="367652" y="775677"/>
                  </a:lnTo>
                  <a:lnTo>
                    <a:pt x="367652" y="693356"/>
                  </a:lnTo>
                  <a:close/>
                </a:path>
                <a:path w="619759" h="808354">
                  <a:moveTo>
                    <a:pt x="367652" y="661987"/>
                  </a:moveTo>
                  <a:lnTo>
                    <a:pt x="349504" y="661987"/>
                  </a:lnTo>
                  <a:lnTo>
                    <a:pt x="349504" y="679183"/>
                  </a:lnTo>
                  <a:lnTo>
                    <a:pt x="367652" y="679183"/>
                  </a:lnTo>
                  <a:lnTo>
                    <a:pt x="367652" y="661987"/>
                  </a:lnTo>
                  <a:close/>
                </a:path>
                <a:path w="619759" h="808354">
                  <a:moveTo>
                    <a:pt x="369328" y="208775"/>
                  </a:moveTo>
                  <a:lnTo>
                    <a:pt x="362331" y="194424"/>
                  </a:lnTo>
                  <a:lnTo>
                    <a:pt x="343001" y="181432"/>
                  </a:lnTo>
                  <a:lnTo>
                    <a:pt x="313778" y="172008"/>
                  </a:lnTo>
                  <a:lnTo>
                    <a:pt x="277114" y="168389"/>
                  </a:lnTo>
                  <a:lnTo>
                    <a:pt x="240436" y="172008"/>
                  </a:lnTo>
                  <a:lnTo>
                    <a:pt x="211213" y="181432"/>
                  </a:lnTo>
                  <a:lnTo>
                    <a:pt x="191884" y="194424"/>
                  </a:lnTo>
                  <a:lnTo>
                    <a:pt x="184899" y="208775"/>
                  </a:lnTo>
                  <a:lnTo>
                    <a:pt x="191884" y="223126"/>
                  </a:lnTo>
                  <a:lnTo>
                    <a:pt x="211213" y="236118"/>
                  </a:lnTo>
                  <a:lnTo>
                    <a:pt x="240436" y="245529"/>
                  </a:lnTo>
                  <a:lnTo>
                    <a:pt x="277114" y="249161"/>
                  </a:lnTo>
                  <a:lnTo>
                    <a:pt x="313778" y="245529"/>
                  </a:lnTo>
                  <a:lnTo>
                    <a:pt x="343001" y="236118"/>
                  </a:lnTo>
                  <a:lnTo>
                    <a:pt x="362331" y="223126"/>
                  </a:lnTo>
                  <a:lnTo>
                    <a:pt x="369328" y="208775"/>
                  </a:lnTo>
                  <a:close/>
                </a:path>
                <a:path w="619759" h="808354">
                  <a:moveTo>
                    <a:pt x="459676" y="775677"/>
                  </a:moveTo>
                  <a:lnTo>
                    <a:pt x="459587" y="718629"/>
                  </a:lnTo>
                  <a:lnTo>
                    <a:pt x="457657" y="707148"/>
                  </a:lnTo>
                  <a:lnTo>
                    <a:pt x="457631" y="706983"/>
                  </a:lnTo>
                  <a:lnTo>
                    <a:pt x="456615" y="705459"/>
                  </a:lnTo>
                  <a:lnTo>
                    <a:pt x="451789" y="698220"/>
                  </a:lnTo>
                  <a:lnTo>
                    <a:pt x="442620" y="692924"/>
                  </a:lnTo>
                  <a:lnTo>
                    <a:pt x="430542" y="691134"/>
                  </a:lnTo>
                  <a:lnTo>
                    <a:pt x="422732" y="692150"/>
                  </a:lnTo>
                  <a:lnTo>
                    <a:pt x="415696" y="695058"/>
                  </a:lnTo>
                  <a:lnTo>
                    <a:pt x="409676" y="699668"/>
                  </a:lnTo>
                  <a:lnTo>
                    <a:pt x="404901" y="705777"/>
                  </a:lnTo>
                  <a:lnTo>
                    <a:pt x="404583" y="705459"/>
                  </a:lnTo>
                  <a:lnTo>
                    <a:pt x="404583" y="693356"/>
                  </a:lnTo>
                  <a:lnTo>
                    <a:pt x="387388" y="693356"/>
                  </a:lnTo>
                  <a:lnTo>
                    <a:pt x="387388" y="775677"/>
                  </a:lnTo>
                  <a:lnTo>
                    <a:pt x="405536" y="775677"/>
                  </a:lnTo>
                  <a:lnTo>
                    <a:pt x="405536" y="727113"/>
                  </a:lnTo>
                  <a:lnTo>
                    <a:pt x="406857" y="719150"/>
                  </a:lnTo>
                  <a:lnTo>
                    <a:pt x="425437" y="705459"/>
                  </a:lnTo>
                  <a:lnTo>
                    <a:pt x="436118" y="705459"/>
                  </a:lnTo>
                  <a:lnTo>
                    <a:pt x="441198" y="711034"/>
                  </a:lnTo>
                  <a:lnTo>
                    <a:pt x="441388" y="718629"/>
                  </a:lnTo>
                  <a:lnTo>
                    <a:pt x="441401" y="719150"/>
                  </a:lnTo>
                  <a:lnTo>
                    <a:pt x="441528" y="775677"/>
                  </a:lnTo>
                  <a:lnTo>
                    <a:pt x="459676" y="775677"/>
                  </a:lnTo>
                  <a:close/>
                </a:path>
                <a:path w="619759" h="808354">
                  <a:moveTo>
                    <a:pt x="552323" y="275793"/>
                  </a:moveTo>
                  <a:lnTo>
                    <a:pt x="547865" y="226275"/>
                  </a:lnTo>
                  <a:lnTo>
                    <a:pt x="535038" y="179654"/>
                  </a:lnTo>
                  <a:lnTo>
                    <a:pt x="514921" y="137350"/>
                  </a:lnTo>
                  <a:lnTo>
                    <a:pt x="514616" y="136690"/>
                  </a:lnTo>
                  <a:lnTo>
                    <a:pt x="487375" y="98196"/>
                  </a:lnTo>
                  <a:lnTo>
                    <a:pt x="454113" y="64935"/>
                  </a:lnTo>
                  <a:lnTo>
                    <a:pt x="415620" y="37706"/>
                  </a:lnTo>
                  <a:lnTo>
                    <a:pt x="400367" y="30454"/>
                  </a:lnTo>
                  <a:lnTo>
                    <a:pt x="400367" y="208775"/>
                  </a:lnTo>
                  <a:lnTo>
                    <a:pt x="397738" y="224091"/>
                  </a:lnTo>
                  <a:lnTo>
                    <a:pt x="360438" y="262089"/>
                  </a:lnTo>
                  <a:lnTo>
                    <a:pt x="321678" y="275628"/>
                  </a:lnTo>
                  <a:lnTo>
                    <a:pt x="321398" y="275628"/>
                  </a:lnTo>
                  <a:lnTo>
                    <a:pt x="299974" y="279044"/>
                  </a:lnTo>
                  <a:lnTo>
                    <a:pt x="299631" y="279044"/>
                  </a:lnTo>
                  <a:lnTo>
                    <a:pt x="277114" y="280212"/>
                  </a:lnTo>
                  <a:lnTo>
                    <a:pt x="254342" y="279044"/>
                  </a:lnTo>
                  <a:lnTo>
                    <a:pt x="232676" y="275628"/>
                  </a:lnTo>
                  <a:lnTo>
                    <a:pt x="212585" y="270078"/>
                  </a:lnTo>
                  <a:lnTo>
                    <a:pt x="194576" y="262483"/>
                  </a:lnTo>
                  <a:lnTo>
                    <a:pt x="200520" y="293306"/>
                  </a:lnTo>
                  <a:lnTo>
                    <a:pt x="206349" y="321627"/>
                  </a:lnTo>
                  <a:lnTo>
                    <a:pt x="211480" y="344144"/>
                  </a:lnTo>
                  <a:lnTo>
                    <a:pt x="215404" y="357581"/>
                  </a:lnTo>
                  <a:lnTo>
                    <a:pt x="214452" y="357962"/>
                  </a:lnTo>
                  <a:lnTo>
                    <a:pt x="215938" y="357962"/>
                  </a:lnTo>
                  <a:lnTo>
                    <a:pt x="220624" y="366547"/>
                  </a:lnTo>
                  <a:lnTo>
                    <a:pt x="233895" y="375145"/>
                  </a:lnTo>
                  <a:lnTo>
                    <a:pt x="254546" y="381787"/>
                  </a:lnTo>
                  <a:lnTo>
                    <a:pt x="281368" y="384441"/>
                  </a:lnTo>
                  <a:lnTo>
                    <a:pt x="308178" y="381787"/>
                  </a:lnTo>
                  <a:lnTo>
                    <a:pt x="328815" y="375145"/>
                  </a:lnTo>
                  <a:lnTo>
                    <a:pt x="342074" y="366547"/>
                  </a:lnTo>
                  <a:lnTo>
                    <a:pt x="346773" y="357962"/>
                  </a:lnTo>
                  <a:lnTo>
                    <a:pt x="377825" y="357962"/>
                  </a:lnTo>
                  <a:lnTo>
                    <a:pt x="370484" y="380784"/>
                  </a:lnTo>
                  <a:lnTo>
                    <a:pt x="350215" y="399021"/>
                  </a:lnTo>
                  <a:lnTo>
                    <a:pt x="319633" y="411111"/>
                  </a:lnTo>
                  <a:lnTo>
                    <a:pt x="281368" y="415493"/>
                  </a:lnTo>
                  <a:lnTo>
                    <a:pt x="247218" y="412051"/>
                  </a:lnTo>
                  <a:lnTo>
                    <a:pt x="198031" y="387781"/>
                  </a:lnTo>
                  <a:lnTo>
                    <a:pt x="178333" y="338734"/>
                  </a:lnTo>
                  <a:lnTo>
                    <a:pt x="168681" y="292392"/>
                  </a:lnTo>
                  <a:lnTo>
                    <a:pt x="160172" y="247281"/>
                  </a:lnTo>
                  <a:lnTo>
                    <a:pt x="155384" y="220548"/>
                  </a:lnTo>
                  <a:lnTo>
                    <a:pt x="154381" y="216725"/>
                  </a:lnTo>
                  <a:lnTo>
                    <a:pt x="153860" y="212775"/>
                  </a:lnTo>
                  <a:lnTo>
                    <a:pt x="153860" y="208775"/>
                  </a:lnTo>
                  <a:lnTo>
                    <a:pt x="176669" y="166471"/>
                  </a:lnTo>
                  <a:lnTo>
                    <a:pt x="211899" y="147701"/>
                  </a:lnTo>
                  <a:lnTo>
                    <a:pt x="254076" y="138531"/>
                  </a:lnTo>
                  <a:lnTo>
                    <a:pt x="277114" y="137350"/>
                  </a:lnTo>
                  <a:lnTo>
                    <a:pt x="300126" y="138531"/>
                  </a:lnTo>
                  <a:lnTo>
                    <a:pt x="342303" y="147701"/>
                  </a:lnTo>
                  <a:lnTo>
                    <a:pt x="377532" y="166471"/>
                  </a:lnTo>
                  <a:lnTo>
                    <a:pt x="400367" y="208775"/>
                  </a:lnTo>
                  <a:lnTo>
                    <a:pt x="400367" y="30454"/>
                  </a:lnTo>
                  <a:lnTo>
                    <a:pt x="372656" y="17272"/>
                  </a:lnTo>
                  <a:lnTo>
                    <a:pt x="326034" y="4445"/>
                  </a:lnTo>
                  <a:lnTo>
                    <a:pt x="276529" y="0"/>
                  </a:lnTo>
                  <a:lnTo>
                    <a:pt x="227012" y="4445"/>
                  </a:lnTo>
                  <a:lnTo>
                    <a:pt x="180390" y="17272"/>
                  </a:lnTo>
                  <a:lnTo>
                    <a:pt x="137439" y="37706"/>
                  </a:lnTo>
                  <a:lnTo>
                    <a:pt x="98933" y="64935"/>
                  </a:lnTo>
                  <a:lnTo>
                    <a:pt x="65671" y="98196"/>
                  </a:lnTo>
                  <a:lnTo>
                    <a:pt x="38442" y="136690"/>
                  </a:lnTo>
                  <a:lnTo>
                    <a:pt x="18021" y="179654"/>
                  </a:lnTo>
                  <a:lnTo>
                    <a:pt x="5181" y="226275"/>
                  </a:lnTo>
                  <a:lnTo>
                    <a:pt x="749" y="275628"/>
                  </a:lnTo>
                  <a:lnTo>
                    <a:pt x="736" y="275793"/>
                  </a:lnTo>
                  <a:lnTo>
                    <a:pt x="5181" y="325297"/>
                  </a:lnTo>
                  <a:lnTo>
                    <a:pt x="18021" y="371919"/>
                  </a:lnTo>
                  <a:lnTo>
                    <a:pt x="38442" y="414883"/>
                  </a:lnTo>
                  <a:lnTo>
                    <a:pt x="65671" y="453377"/>
                  </a:lnTo>
                  <a:lnTo>
                    <a:pt x="98933" y="486638"/>
                  </a:lnTo>
                  <a:lnTo>
                    <a:pt x="137439" y="513880"/>
                  </a:lnTo>
                  <a:lnTo>
                    <a:pt x="180390" y="534301"/>
                  </a:lnTo>
                  <a:lnTo>
                    <a:pt x="227012" y="547128"/>
                  </a:lnTo>
                  <a:lnTo>
                    <a:pt x="276529" y="551586"/>
                  </a:lnTo>
                  <a:lnTo>
                    <a:pt x="326034" y="547128"/>
                  </a:lnTo>
                  <a:lnTo>
                    <a:pt x="372656" y="534301"/>
                  </a:lnTo>
                  <a:lnTo>
                    <a:pt x="415620" y="513880"/>
                  </a:lnTo>
                  <a:lnTo>
                    <a:pt x="454113" y="486638"/>
                  </a:lnTo>
                  <a:lnTo>
                    <a:pt x="487375" y="453377"/>
                  </a:lnTo>
                  <a:lnTo>
                    <a:pt x="514172" y="415493"/>
                  </a:lnTo>
                  <a:lnTo>
                    <a:pt x="514616" y="414883"/>
                  </a:lnTo>
                  <a:lnTo>
                    <a:pt x="535038" y="371919"/>
                  </a:lnTo>
                  <a:lnTo>
                    <a:pt x="547865" y="325297"/>
                  </a:lnTo>
                  <a:lnTo>
                    <a:pt x="551916" y="280212"/>
                  </a:lnTo>
                  <a:lnTo>
                    <a:pt x="552323" y="275793"/>
                  </a:lnTo>
                  <a:close/>
                </a:path>
                <a:path w="619759" h="808354">
                  <a:moveTo>
                    <a:pt x="554888" y="693356"/>
                  </a:moveTo>
                  <a:lnTo>
                    <a:pt x="536740" y="693356"/>
                  </a:lnTo>
                  <a:lnTo>
                    <a:pt x="536740" y="704659"/>
                  </a:lnTo>
                  <a:lnTo>
                    <a:pt x="536740" y="732675"/>
                  </a:lnTo>
                  <a:lnTo>
                    <a:pt x="535546" y="743077"/>
                  </a:lnTo>
                  <a:lnTo>
                    <a:pt x="531710" y="752271"/>
                  </a:lnTo>
                  <a:lnTo>
                    <a:pt x="524852" y="758850"/>
                  </a:lnTo>
                  <a:lnTo>
                    <a:pt x="514604" y="761352"/>
                  </a:lnTo>
                  <a:lnTo>
                    <a:pt x="504837" y="759002"/>
                  </a:lnTo>
                  <a:lnTo>
                    <a:pt x="498106" y="752817"/>
                  </a:lnTo>
                  <a:lnTo>
                    <a:pt x="494207" y="744093"/>
                  </a:lnTo>
                  <a:lnTo>
                    <a:pt x="492950" y="734123"/>
                  </a:lnTo>
                  <a:lnTo>
                    <a:pt x="494068" y="723861"/>
                  </a:lnTo>
                  <a:lnTo>
                    <a:pt x="497751" y="714654"/>
                  </a:lnTo>
                  <a:lnTo>
                    <a:pt x="504431" y="708012"/>
                  </a:lnTo>
                  <a:lnTo>
                    <a:pt x="514604" y="705459"/>
                  </a:lnTo>
                  <a:lnTo>
                    <a:pt x="524713" y="707720"/>
                  </a:lnTo>
                  <a:lnTo>
                    <a:pt x="531583" y="713765"/>
                  </a:lnTo>
                  <a:lnTo>
                    <a:pt x="535495" y="722452"/>
                  </a:lnTo>
                  <a:lnTo>
                    <a:pt x="536702" y="732370"/>
                  </a:lnTo>
                  <a:lnTo>
                    <a:pt x="536740" y="732675"/>
                  </a:lnTo>
                  <a:lnTo>
                    <a:pt x="536740" y="704659"/>
                  </a:lnTo>
                  <a:lnTo>
                    <a:pt x="536422" y="704659"/>
                  </a:lnTo>
                  <a:lnTo>
                    <a:pt x="532117" y="698652"/>
                  </a:lnTo>
                  <a:lnTo>
                    <a:pt x="526427" y="694474"/>
                  </a:lnTo>
                  <a:lnTo>
                    <a:pt x="519582" y="691946"/>
                  </a:lnTo>
                  <a:lnTo>
                    <a:pt x="512064" y="691134"/>
                  </a:lnTo>
                  <a:lnTo>
                    <a:pt x="496366" y="694474"/>
                  </a:lnTo>
                  <a:lnTo>
                    <a:pt x="484644" y="703453"/>
                  </a:lnTo>
                  <a:lnTo>
                    <a:pt x="477329" y="716597"/>
                  </a:lnTo>
                  <a:lnTo>
                    <a:pt x="474802" y="732370"/>
                  </a:lnTo>
                  <a:lnTo>
                    <a:pt x="476897" y="749084"/>
                  </a:lnTo>
                  <a:lnTo>
                    <a:pt x="483476" y="762863"/>
                  </a:lnTo>
                  <a:lnTo>
                    <a:pt x="494944" y="772223"/>
                  </a:lnTo>
                  <a:lnTo>
                    <a:pt x="511733" y="775677"/>
                  </a:lnTo>
                  <a:lnTo>
                    <a:pt x="519176" y="774700"/>
                  </a:lnTo>
                  <a:lnTo>
                    <a:pt x="525995" y="771842"/>
                  </a:lnTo>
                  <a:lnTo>
                    <a:pt x="531850" y="767283"/>
                  </a:lnTo>
                  <a:lnTo>
                    <a:pt x="536295" y="761352"/>
                  </a:lnTo>
                  <a:lnTo>
                    <a:pt x="536422" y="761187"/>
                  </a:lnTo>
                  <a:lnTo>
                    <a:pt x="536740" y="761187"/>
                  </a:lnTo>
                  <a:lnTo>
                    <a:pt x="536740" y="773772"/>
                  </a:lnTo>
                  <a:lnTo>
                    <a:pt x="535495" y="782764"/>
                  </a:lnTo>
                  <a:lnTo>
                    <a:pt x="531647" y="789355"/>
                  </a:lnTo>
                  <a:lnTo>
                    <a:pt x="525043" y="793407"/>
                  </a:lnTo>
                  <a:lnTo>
                    <a:pt x="515302" y="794816"/>
                  </a:lnTo>
                  <a:lnTo>
                    <a:pt x="506488" y="794816"/>
                  </a:lnTo>
                  <a:lnTo>
                    <a:pt x="498043" y="793026"/>
                  </a:lnTo>
                  <a:lnTo>
                    <a:pt x="495833" y="782764"/>
                  </a:lnTo>
                  <a:lnTo>
                    <a:pt x="477697" y="782764"/>
                  </a:lnTo>
                  <a:lnTo>
                    <a:pt x="481761" y="794816"/>
                  </a:lnTo>
                  <a:lnTo>
                    <a:pt x="490448" y="802728"/>
                  </a:lnTo>
                  <a:lnTo>
                    <a:pt x="501942" y="807021"/>
                  </a:lnTo>
                  <a:lnTo>
                    <a:pt x="514451" y="808316"/>
                  </a:lnTo>
                  <a:lnTo>
                    <a:pt x="531710" y="806018"/>
                  </a:lnTo>
                  <a:lnTo>
                    <a:pt x="544398" y="799109"/>
                  </a:lnTo>
                  <a:lnTo>
                    <a:pt x="547306" y="794816"/>
                  </a:lnTo>
                  <a:lnTo>
                    <a:pt x="552221" y="787565"/>
                  </a:lnTo>
                  <a:lnTo>
                    <a:pt x="554748" y="772223"/>
                  </a:lnTo>
                  <a:lnTo>
                    <a:pt x="554812" y="771842"/>
                  </a:lnTo>
                  <a:lnTo>
                    <a:pt x="554888" y="761187"/>
                  </a:lnTo>
                  <a:lnTo>
                    <a:pt x="554888" y="705459"/>
                  </a:lnTo>
                  <a:lnTo>
                    <a:pt x="554888" y="704659"/>
                  </a:lnTo>
                  <a:lnTo>
                    <a:pt x="554888" y="693356"/>
                  </a:lnTo>
                  <a:close/>
                </a:path>
                <a:path w="619759" h="808354">
                  <a:moveTo>
                    <a:pt x="588111" y="687971"/>
                  </a:moveTo>
                  <a:lnTo>
                    <a:pt x="568248" y="687971"/>
                  </a:lnTo>
                  <a:lnTo>
                    <a:pt x="568248" y="692696"/>
                  </a:lnTo>
                  <a:lnTo>
                    <a:pt x="575170" y="692696"/>
                  </a:lnTo>
                  <a:lnTo>
                    <a:pt x="575170" y="712317"/>
                  </a:lnTo>
                  <a:lnTo>
                    <a:pt x="581190" y="712317"/>
                  </a:lnTo>
                  <a:lnTo>
                    <a:pt x="581190" y="692696"/>
                  </a:lnTo>
                  <a:lnTo>
                    <a:pt x="588111" y="692696"/>
                  </a:lnTo>
                  <a:lnTo>
                    <a:pt x="588111" y="687971"/>
                  </a:lnTo>
                  <a:close/>
                </a:path>
                <a:path w="619759" h="808354">
                  <a:moveTo>
                    <a:pt x="619442" y="687971"/>
                  </a:moveTo>
                  <a:lnTo>
                    <a:pt x="611466" y="687971"/>
                  </a:lnTo>
                  <a:lnTo>
                    <a:pt x="605383" y="703986"/>
                  </a:lnTo>
                  <a:lnTo>
                    <a:pt x="601840" y="694702"/>
                  </a:lnTo>
                  <a:lnTo>
                    <a:pt x="599274" y="687971"/>
                  </a:lnTo>
                  <a:lnTo>
                    <a:pt x="591248" y="687971"/>
                  </a:lnTo>
                  <a:lnTo>
                    <a:pt x="591248" y="712317"/>
                  </a:lnTo>
                  <a:lnTo>
                    <a:pt x="596912" y="712317"/>
                  </a:lnTo>
                  <a:lnTo>
                    <a:pt x="596912" y="694702"/>
                  </a:lnTo>
                  <a:lnTo>
                    <a:pt x="603300" y="712317"/>
                  </a:lnTo>
                  <a:lnTo>
                    <a:pt x="607377" y="712317"/>
                  </a:lnTo>
                  <a:lnTo>
                    <a:pt x="610400" y="703986"/>
                  </a:lnTo>
                  <a:lnTo>
                    <a:pt x="613651" y="695058"/>
                  </a:lnTo>
                  <a:lnTo>
                    <a:pt x="613765" y="712317"/>
                  </a:lnTo>
                  <a:lnTo>
                    <a:pt x="619442" y="712317"/>
                  </a:lnTo>
                  <a:lnTo>
                    <a:pt x="619442" y="695058"/>
                  </a:lnTo>
                  <a:lnTo>
                    <a:pt x="619442" y="687971"/>
                  </a:lnTo>
                  <a:close/>
                </a:path>
              </a:pathLst>
            </a:custGeom>
            <a:solidFill>
              <a:srgbClr val="FFFFFF"/>
            </a:solidFill>
          </p:spPr>
          <p:txBody>
            <a:bodyPr wrap="square" lIns="0" tIns="0" rIns="0" bIns="0" rtlCol="0"/>
            <a:lstStyle/>
            <a:p>
              <a:pPr marL="0" marR="0" lvl="0" indent="0" defTabSz="914400" eaLnBrk="1" fontAlgn="auto" latinLnBrk="0" hangingPunct="1">
                <a:lnSpc>
                  <a:spcPct val="100000"/>
                </a:lnSpc>
                <a:spcBef>
                  <a:spcPts val="0"/>
                </a:spcBef>
                <a:spcAft>
                  <a:spcPts val="0"/>
                </a:spcAft>
                <a:buClrTx/>
                <a:buSzTx/>
                <a:buFontTx/>
                <a:buNone/>
                <a:tabLst/>
                <a:defRPr/>
              </a:pPr>
              <a:endParaRPr kumimoji="0" sz="1800" b="0" i="0" u="none" strike="noStrike" kern="0" cap="none" spc="0" normalizeH="0" baseline="0" noProof="0">
                <a:ln>
                  <a:noFill/>
                </a:ln>
                <a:solidFill>
                  <a:sysClr val="windowText" lastClr="000000"/>
                </a:solidFill>
                <a:effectLst/>
                <a:uLnTx/>
                <a:uFillTx/>
              </a:endParaRPr>
            </a:p>
          </p:txBody>
        </p:sp>
        <p:sp>
          <p:nvSpPr>
            <p:cNvPr id="7" name="object 7"/>
            <p:cNvSpPr/>
            <p:nvPr/>
          </p:nvSpPr>
          <p:spPr>
            <a:xfrm>
              <a:off x="7006768" y="760424"/>
              <a:ext cx="4506595" cy="3418204"/>
            </a:xfrm>
            <a:custGeom>
              <a:avLst/>
              <a:gdLst/>
              <a:ahLst/>
              <a:cxnLst/>
              <a:rect l="l" t="t" r="r" b="b"/>
              <a:pathLst>
                <a:path w="4506595" h="3418204">
                  <a:moveTo>
                    <a:pt x="649909" y="2809151"/>
                  </a:moveTo>
                  <a:lnTo>
                    <a:pt x="646379" y="2762339"/>
                  </a:lnTo>
                  <a:lnTo>
                    <a:pt x="635787" y="2715387"/>
                  </a:lnTo>
                  <a:lnTo>
                    <a:pt x="618451" y="2670479"/>
                  </a:lnTo>
                  <a:lnTo>
                    <a:pt x="595325" y="2629611"/>
                  </a:lnTo>
                  <a:lnTo>
                    <a:pt x="567055" y="2593124"/>
                  </a:lnTo>
                  <a:lnTo>
                    <a:pt x="534250" y="2561361"/>
                  </a:lnTo>
                  <a:lnTo>
                    <a:pt x="497547" y="2534640"/>
                  </a:lnTo>
                  <a:lnTo>
                    <a:pt x="457568" y="2513292"/>
                  </a:lnTo>
                  <a:lnTo>
                    <a:pt x="414934" y="2497671"/>
                  </a:lnTo>
                  <a:lnTo>
                    <a:pt x="370281" y="2488107"/>
                  </a:lnTo>
                  <a:lnTo>
                    <a:pt x="324231" y="2484920"/>
                  </a:lnTo>
                  <a:lnTo>
                    <a:pt x="277418" y="2488463"/>
                  </a:lnTo>
                  <a:lnTo>
                    <a:pt x="230466" y="2499055"/>
                  </a:lnTo>
                  <a:lnTo>
                    <a:pt x="185547" y="2516390"/>
                  </a:lnTo>
                  <a:lnTo>
                    <a:pt x="144691" y="2539504"/>
                  </a:lnTo>
                  <a:lnTo>
                    <a:pt x="108204" y="2567787"/>
                  </a:lnTo>
                  <a:lnTo>
                    <a:pt x="76428" y="2600591"/>
                  </a:lnTo>
                  <a:lnTo>
                    <a:pt x="49707" y="2637294"/>
                  </a:lnTo>
                  <a:lnTo>
                    <a:pt x="28371" y="2677274"/>
                  </a:lnTo>
                  <a:lnTo>
                    <a:pt x="12750" y="2719908"/>
                  </a:lnTo>
                  <a:lnTo>
                    <a:pt x="3175" y="2764561"/>
                  </a:lnTo>
                  <a:lnTo>
                    <a:pt x="0" y="2810611"/>
                  </a:lnTo>
                  <a:lnTo>
                    <a:pt x="3530" y="2857423"/>
                  </a:lnTo>
                  <a:lnTo>
                    <a:pt x="14135" y="2904388"/>
                  </a:lnTo>
                  <a:lnTo>
                    <a:pt x="31457" y="2949295"/>
                  </a:lnTo>
                  <a:lnTo>
                    <a:pt x="54584" y="2990151"/>
                  </a:lnTo>
                  <a:lnTo>
                    <a:pt x="82854" y="3026638"/>
                  </a:lnTo>
                  <a:lnTo>
                    <a:pt x="115658" y="3058401"/>
                  </a:lnTo>
                  <a:lnTo>
                    <a:pt x="152361" y="3085122"/>
                  </a:lnTo>
                  <a:lnTo>
                    <a:pt x="192341" y="3106470"/>
                  </a:lnTo>
                  <a:lnTo>
                    <a:pt x="234975" y="3122091"/>
                  </a:lnTo>
                  <a:lnTo>
                    <a:pt x="279628" y="3131655"/>
                  </a:lnTo>
                  <a:lnTo>
                    <a:pt x="325678" y="3134842"/>
                  </a:lnTo>
                  <a:lnTo>
                    <a:pt x="372491" y="3131299"/>
                  </a:lnTo>
                  <a:lnTo>
                    <a:pt x="419455" y="3120707"/>
                  </a:lnTo>
                  <a:lnTo>
                    <a:pt x="464362" y="3103372"/>
                  </a:lnTo>
                  <a:lnTo>
                    <a:pt x="505218" y="3080258"/>
                  </a:lnTo>
                  <a:lnTo>
                    <a:pt x="541705" y="3051975"/>
                  </a:lnTo>
                  <a:lnTo>
                    <a:pt x="573468" y="3019171"/>
                  </a:lnTo>
                  <a:lnTo>
                    <a:pt x="600189" y="2982468"/>
                  </a:lnTo>
                  <a:lnTo>
                    <a:pt x="621538" y="2942488"/>
                  </a:lnTo>
                  <a:lnTo>
                    <a:pt x="637159" y="2899854"/>
                  </a:lnTo>
                  <a:lnTo>
                    <a:pt x="646722" y="2855201"/>
                  </a:lnTo>
                  <a:lnTo>
                    <a:pt x="649909" y="2809151"/>
                  </a:lnTo>
                  <a:close/>
                </a:path>
                <a:path w="4506595" h="3418204">
                  <a:moveTo>
                    <a:pt x="1789239" y="2633116"/>
                  </a:moveTo>
                  <a:lnTo>
                    <a:pt x="1785696" y="2586304"/>
                  </a:lnTo>
                  <a:lnTo>
                    <a:pt x="1775104" y="2539339"/>
                  </a:lnTo>
                  <a:lnTo>
                    <a:pt x="1757781" y="2494432"/>
                  </a:lnTo>
                  <a:lnTo>
                    <a:pt x="1734654" y="2453576"/>
                  </a:lnTo>
                  <a:lnTo>
                    <a:pt x="1706384" y="2417089"/>
                  </a:lnTo>
                  <a:lnTo>
                    <a:pt x="1673580" y="2385314"/>
                  </a:lnTo>
                  <a:lnTo>
                    <a:pt x="1636877" y="2358593"/>
                  </a:lnTo>
                  <a:lnTo>
                    <a:pt x="1596898" y="2337257"/>
                  </a:lnTo>
                  <a:lnTo>
                    <a:pt x="1554264" y="2321636"/>
                  </a:lnTo>
                  <a:lnTo>
                    <a:pt x="1509610" y="2312060"/>
                  </a:lnTo>
                  <a:lnTo>
                    <a:pt x="1463560" y="2308885"/>
                  </a:lnTo>
                  <a:lnTo>
                    <a:pt x="1416748" y="2312416"/>
                  </a:lnTo>
                  <a:lnTo>
                    <a:pt x="1369783" y="2323007"/>
                  </a:lnTo>
                  <a:lnTo>
                    <a:pt x="1324876" y="2340343"/>
                  </a:lnTo>
                  <a:lnTo>
                    <a:pt x="1284020" y="2363470"/>
                  </a:lnTo>
                  <a:lnTo>
                    <a:pt x="1247533" y="2391740"/>
                  </a:lnTo>
                  <a:lnTo>
                    <a:pt x="1215758" y="2424544"/>
                  </a:lnTo>
                  <a:lnTo>
                    <a:pt x="1189037" y="2461260"/>
                  </a:lnTo>
                  <a:lnTo>
                    <a:pt x="1167701" y="2501239"/>
                  </a:lnTo>
                  <a:lnTo>
                    <a:pt x="1152080" y="2543873"/>
                  </a:lnTo>
                  <a:lnTo>
                    <a:pt x="1142504" y="2588526"/>
                  </a:lnTo>
                  <a:lnTo>
                    <a:pt x="1139317" y="2634577"/>
                  </a:lnTo>
                  <a:lnTo>
                    <a:pt x="1142860" y="2681389"/>
                  </a:lnTo>
                  <a:lnTo>
                    <a:pt x="1153452" y="2728341"/>
                  </a:lnTo>
                  <a:lnTo>
                    <a:pt x="1170787" y="2773248"/>
                  </a:lnTo>
                  <a:lnTo>
                    <a:pt x="1193901" y="2814116"/>
                  </a:lnTo>
                  <a:lnTo>
                    <a:pt x="1222184" y="2850591"/>
                  </a:lnTo>
                  <a:lnTo>
                    <a:pt x="1254988" y="2882366"/>
                  </a:lnTo>
                  <a:lnTo>
                    <a:pt x="1291691" y="2909087"/>
                  </a:lnTo>
                  <a:lnTo>
                    <a:pt x="1331671" y="2930423"/>
                  </a:lnTo>
                  <a:lnTo>
                    <a:pt x="1374305" y="2946044"/>
                  </a:lnTo>
                  <a:lnTo>
                    <a:pt x="1418958" y="2955620"/>
                  </a:lnTo>
                  <a:lnTo>
                    <a:pt x="1465008" y="2958795"/>
                  </a:lnTo>
                  <a:lnTo>
                    <a:pt x="1511820" y="2955264"/>
                  </a:lnTo>
                  <a:lnTo>
                    <a:pt x="1558772" y="2944660"/>
                  </a:lnTo>
                  <a:lnTo>
                    <a:pt x="1603679" y="2927324"/>
                  </a:lnTo>
                  <a:lnTo>
                    <a:pt x="1644548" y="2904210"/>
                  </a:lnTo>
                  <a:lnTo>
                    <a:pt x="1681035" y="2875940"/>
                  </a:lnTo>
                  <a:lnTo>
                    <a:pt x="1712798" y="2843136"/>
                  </a:lnTo>
                  <a:lnTo>
                    <a:pt x="1739519" y="2806433"/>
                  </a:lnTo>
                  <a:lnTo>
                    <a:pt x="1760867" y="2766441"/>
                  </a:lnTo>
                  <a:lnTo>
                    <a:pt x="1776488" y="2723819"/>
                  </a:lnTo>
                  <a:lnTo>
                    <a:pt x="1786051" y="2679166"/>
                  </a:lnTo>
                  <a:lnTo>
                    <a:pt x="1789239" y="2633116"/>
                  </a:lnTo>
                  <a:close/>
                </a:path>
                <a:path w="4506595" h="3418204">
                  <a:moveTo>
                    <a:pt x="2089442" y="549402"/>
                  </a:moveTo>
                  <a:lnTo>
                    <a:pt x="2087422" y="501992"/>
                  </a:lnTo>
                  <a:lnTo>
                    <a:pt x="2081479" y="455714"/>
                  </a:lnTo>
                  <a:lnTo>
                    <a:pt x="2071776" y="410705"/>
                  </a:lnTo>
                  <a:lnTo>
                    <a:pt x="2058492" y="367157"/>
                  </a:lnTo>
                  <a:lnTo>
                    <a:pt x="2041766" y="325221"/>
                  </a:lnTo>
                  <a:lnTo>
                    <a:pt x="2021789" y="285064"/>
                  </a:lnTo>
                  <a:lnTo>
                    <a:pt x="1998700" y="246849"/>
                  </a:lnTo>
                  <a:lnTo>
                    <a:pt x="1972691" y="210743"/>
                  </a:lnTo>
                  <a:lnTo>
                    <a:pt x="1943900" y="176923"/>
                  </a:lnTo>
                  <a:lnTo>
                    <a:pt x="1912505" y="145529"/>
                  </a:lnTo>
                  <a:lnTo>
                    <a:pt x="1878685" y="116751"/>
                  </a:lnTo>
                  <a:lnTo>
                    <a:pt x="1842579" y="90728"/>
                  </a:lnTo>
                  <a:lnTo>
                    <a:pt x="1804365" y="67652"/>
                  </a:lnTo>
                  <a:lnTo>
                    <a:pt x="1764207" y="47663"/>
                  </a:lnTo>
                  <a:lnTo>
                    <a:pt x="1722272" y="30937"/>
                  </a:lnTo>
                  <a:lnTo>
                    <a:pt x="1678724" y="17653"/>
                  </a:lnTo>
                  <a:lnTo>
                    <a:pt x="1633728" y="7950"/>
                  </a:lnTo>
                  <a:lnTo>
                    <a:pt x="1587436" y="2006"/>
                  </a:lnTo>
                  <a:lnTo>
                    <a:pt x="1540040" y="0"/>
                  </a:lnTo>
                  <a:lnTo>
                    <a:pt x="1492631" y="2006"/>
                  </a:lnTo>
                  <a:lnTo>
                    <a:pt x="1446339" y="7950"/>
                  </a:lnTo>
                  <a:lnTo>
                    <a:pt x="1401343" y="17653"/>
                  </a:lnTo>
                  <a:lnTo>
                    <a:pt x="1357795" y="30937"/>
                  </a:lnTo>
                  <a:lnTo>
                    <a:pt x="1315859" y="47663"/>
                  </a:lnTo>
                  <a:lnTo>
                    <a:pt x="1275702" y="67652"/>
                  </a:lnTo>
                  <a:lnTo>
                    <a:pt x="1237488" y="90728"/>
                  </a:lnTo>
                  <a:lnTo>
                    <a:pt x="1201381" y="116751"/>
                  </a:lnTo>
                  <a:lnTo>
                    <a:pt x="1167561" y="145529"/>
                  </a:lnTo>
                  <a:lnTo>
                    <a:pt x="1136167" y="176923"/>
                  </a:lnTo>
                  <a:lnTo>
                    <a:pt x="1107389" y="210743"/>
                  </a:lnTo>
                  <a:lnTo>
                    <a:pt x="1081366" y="246849"/>
                  </a:lnTo>
                  <a:lnTo>
                    <a:pt x="1058278" y="285064"/>
                  </a:lnTo>
                  <a:lnTo>
                    <a:pt x="1038301" y="325221"/>
                  </a:lnTo>
                  <a:lnTo>
                    <a:pt x="1021575" y="367157"/>
                  </a:lnTo>
                  <a:lnTo>
                    <a:pt x="1008291" y="410705"/>
                  </a:lnTo>
                  <a:lnTo>
                    <a:pt x="998588" y="455714"/>
                  </a:lnTo>
                  <a:lnTo>
                    <a:pt x="992644" y="501992"/>
                  </a:lnTo>
                  <a:lnTo>
                    <a:pt x="990638" y="549402"/>
                  </a:lnTo>
                  <a:lnTo>
                    <a:pt x="992644" y="596798"/>
                  </a:lnTo>
                  <a:lnTo>
                    <a:pt x="998588" y="643089"/>
                  </a:lnTo>
                  <a:lnTo>
                    <a:pt x="1008291" y="688086"/>
                  </a:lnTo>
                  <a:lnTo>
                    <a:pt x="1021575" y="731634"/>
                  </a:lnTo>
                  <a:lnTo>
                    <a:pt x="1038301" y="773569"/>
                  </a:lnTo>
                  <a:lnTo>
                    <a:pt x="1058278" y="813727"/>
                  </a:lnTo>
                  <a:lnTo>
                    <a:pt x="1081366" y="851941"/>
                  </a:lnTo>
                  <a:lnTo>
                    <a:pt x="1107389" y="888047"/>
                  </a:lnTo>
                  <a:lnTo>
                    <a:pt x="1136167" y="921880"/>
                  </a:lnTo>
                  <a:lnTo>
                    <a:pt x="1167561" y="953262"/>
                  </a:lnTo>
                  <a:lnTo>
                    <a:pt x="1201381" y="982052"/>
                  </a:lnTo>
                  <a:lnTo>
                    <a:pt x="1237488" y="1008062"/>
                  </a:lnTo>
                  <a:lnTo>
                    <a:pt x="1275702" y="1031151"/>
                  </a:lnTo>
                  <a:lnTo>
                    <a:pt x="1315859" y="1051128"/>
                  </a:lnTo>
                  <a:lnTo>
                    <a:pt x="1357795" y="1067854"/>
                  </a:lnTo>
                  <a:lnTo>
                    <a:pt x="1401343" y="1081151"/>
                  </a:lnTo>
                  <a:lnTo>
                    <a:pt x="1446339" y="1090841"/>
                  </a:lnTo>
                  <a:lnTo>
                    <a:pt x="1492631" y="1096784"/>
                  </a:lnTo>
                  <a:lnTo>
                    <a:pt x="1540040" y="1098804"/>
                  </a:lnTo>
                  <a:lnTo>
                    <a:pt x="1587436" y="1096784"/>
                  </a:lnTo>
                  <a:lnTo>
                    <a:pt x="1633728" y="1090841"/>
                  </a:lnTo>
                  <a:lnTo>
                    <a:pt x="1678724" y="1081151"/>
                  </a:lnTo>
                  <a:lnTo>
                    <a:pt x="1722272" y="1067854"/>
                  </a:lnTo>
                  <a:lnTo>
                    <a:pt x="1764207" y="1051128"/>
                  </a:lnTo>
                  <a:lnTo>
                    <a:pt x="1804365" y="1031151"/>
                  </a:lnTo>
                  <a:lnTo>
                    <a:pt x="1842579" y="1008062"/>
                  </a:lnTo>
                  <a:lnTo>
                    <a:pt x="1878685" y="982052"/>
                  </a:lnTo>
                  <a:lnTo>
                    <a:pt x="1912505" y="953262"/>
                  </a:lnTo>
                  <a:lnTo>
                    <a:pt x="1943900" y="921880"/>
                  </a:lnTo>
                  <a:lnTo>
                    <a:pt x="1972691" y="888047"/>
                  </a:lnTo>
                  <a:lnTo>
                    <a:pt x="1998700" y="851941"/>
                  </a:lnTo>
                  <a:lnTo>
                    <a:pt x="2021789" y="813727"/>
                  </a:lnTo>
                  <a:lnTo>
                    <a:pt x="2041766" y="773569"/>
                  </a:lnTo>
                  <a:lnTo>
                    <a:pt x="2058492" y="731634"/>
                  </a:lnTo>
                  <a:lnTo>
                    <a:pt x="2071776" y="688086"/>
                  </a:lnTo>
                  <a:lnTo>
                    <a:pt x="2081479" y="643089"/>
                  </a:lnTo>
                  <a:lnTo>
                    <a:pt x="2087422" y="596798"/>
                  </a:lnTo>
                  <a:lnTo>
                    <a:pt x="2089442" y="549402"/>
                  </a:lnTo>
                  <a:close/>
                </a:path>
                <a:path w="4506595" h="3418204">
                  <a:moveTo>
                    <a:pt x="3228365" y="3092488"/>
                  </a:moveTo>
                  <a:lnTo>
                    <a:pt x="3224834" y="3045676"/>
                  </a:lnTo>
                  <a:lnTo>
                    <a:pt x="3214243" y="2998711"/>
                  </a:lnTo>
                  <a:lnTo>
                    <a:pt x="3196907" y="2953804"/>
                  </a:lnTo>
                  <a:lnTo>
                    <a:pt x="3173793" y="2912948"/>
                  </a:lnTo>
                  <a:lnTo>
                    <a:pt x="3145510" y="2876461"/>
                  </a:lnTo>
                  <a:lnTo>
                    <a:pt x="3112719" y="2844698"/>
                  </a:lnTo>
                  <a:lnTo>
                    <a:pt x="3076003" y="2817965"/>
                  </a:lnTo>
                  <a:lnTo>
                    <a:pt x="3036024" y="2796629"/>
                  </a:lnTo>
                  <a:lnTo>
                    <a:pt x="2993390" y="2781008"/>
                  </a:lnTo>
                  <a:lnTo>
                    <a:pt x="2948736" y="2771432"/>
                  </a:lnTo>
                  <a:lnTo>
                    <a:pt x="2902686" y="2768257"/>
                  </a:lnTo>
                  <a:lnTo>
                    <a:pt x="2855874" y="2771787"/>
                  </a:lnTo>
                  <a:lnTo>
                    <a:pt x="2808922" y="2782379"/>
                  </a:lnTo>
                  <a:lnTo>
                    <a:pt x="2764015" y="2799715"/>
                  </a:lnTo>
                  <a:lnTo>
                    <a:pt x="2723146" y="2822841"/>
                  </a:lnTo>
                  <a:lnTo>
                    <a:pt x="2686659" y="2851112"/>
                  </a:lnTo>
                  <a:lnTo>
                    <a:pt x="2654897" y="2883916"/>
                  </a:lnTo>
                  <a:lnTo>
                    <a:pt x="2628163" y="2920631"/>
                  </a:lnTo>
                  <a:lnTo>
                    <a:pt x="2606827" y="2960611"/>
                  </a:lnTo>
                  <a:lnTo>
                    <a:pt x="2591206" y="3003245"/>
                  </a:lnTo>
                  <a:lnTo>
                    <a:pt x="2581630" y="3047898"/>
                  </a:lnTo>
                  <a:lnTo>
                    <a:pt x="2578455" y="3093948"/>
                  </a:lnTo>
                  <a:lnTo>
                    <a:pt x="2581986" y="3140760"/>
                  </a:lnTo>
                  <a:lnTo>
                    <a:pt x="2592590" y="3187712"/>
                  </a:lnTo>
                  <a:lnTo>
                    <a:pt x="2609926" y="3232620"/>
                  </a:lnTo>
                  <a:lnTo>
                    <a:pt x="2633040" y="3273488"/>
                  </a:lnTo>
                  <a:lnTo>
                    <a:pt x="2661310" y="3309975"/>
                  </a:lnTo>
                  <a:lnTo>
                    <a:pt x="2694114" y="3341738"/>
                  </a:lnTo>
                  <a:lnTo>
                    <a:pt x="2730817" y="3368459"/>
                  </a:lnTo>
                  <a:lnTo>
                    <a:pt x="2770809" y="3389795"/>
                  </a:lnTo>
                  <a:lnTo>
                    <a:pt x="2813431" y="3405416"/>
                  </a:lnTo>
                  <a:lnTo>
                    <a:pt x="2858084" y="3414992"/>
                  </a:lnTo>
                  <a:lnTo>
                    <a:pt x="2904134" y="3418167"/>
                  </a:lnTo>
                  <a:lnTo>
                    <a:pt x="2950946" y="3414636"/>
                  </a:lnTo>
                  <a:lnTo>
                    <a:pt x="2997911" y="3404031"/>
                  </a:lnTo>
                  <a:lnTo>
                    <a:pt x="3042818" y="3386709"/>
                  </a:lnTo>
                  <a:lnTo>
                    <a:pt x="3083674" y="3363582"/>
                  </a:lnTo>
                  <a:lnTo>
                    <a:pt x="3120161" y="3335312"/>
                  </a:lnTo>
                  <a:lnTo>
                    <a:pt x="3151936" y="3302508"/>
                  </a:lnTo>
                  <a:lnTo>
                    <a:pt x="3178657" y="3265805"/>
                  </a:lnTo>
                  <a:lnTo>
                    <a:pt x="3199993" y="3225825"/>
                  </a:lnTo>
                  <a:lnTo>
                    <a:pt x="3215614" y="3183191"/>
                  </a:lnTo>
                  <a:lnTo>
                    <a:pt x="3225190" y="3138538"/>
                  </a:lnTo>
                  <a:lnTo>
                    <a:pt x="3228365" y="3092488"/>
                  </a:lnTo>
                  <a:close/>
                </a:path>
                <a:path w="4506595" h="3418204">
                  <a:moveTo>
                    <a:pt x="3835628" y="2301722"/>
                  </a:moveTo>
                  <a:lnTo>
                    <a:pt x="3832085" y="2254910"/>
                  </a:lnTo>
                  <a:lnTo>
                    <a:pt x="3821493" y="2207945"/>
                  </a:lnTo>
                  <a:lnTo>
                    <a:pt x="3804170" y="2163038"/>
                  </a:lnTo>
                  <a:lnTo>
                    <a:pt x="3781044" y="2122182"/>
                  </a:lnTo>
                  <a:lnTo>
                    <a:pt x="3752773" y="2085695"/>
                  </a:lnTo>
                  <a:lnTo>
                    <a:pt x="3719969" y="2053932"/>
                  </a:lnTo>
                  <a:lnTo>
                    <a:pt x="3683266" y="2027199"/>
                  </a:lnTo>
                  <a:lnTo>
                    <a:pt x="3643287" y="2005863"/>
                  </a:lnTo>
                  <a:lnTo>
                    <a:pt x="3600653" y="1990242"/>
                  </a:lnTo>
                  <a:lnTo>
                    <a:pt x="3556000" y="1980666"/>
                  </a:lnTo>
                  <a:lnTo>
                    <a:pt x="3509949" y="1977491"/>
                  </a:lnTo>
                  <a:lnTo>
                    <a:pt x="3463137" y="1981022"/>
                  </a:lnTo>
                  <a:lnTo>
                    <a:pt x="3416173" y="1991614"/>
                  </a:lnTo>
                  <a:lnTo>
                    <a:pt x="3371265" y="2008949"/>
                  </a:lnTo>
                  <a:lnTo>
                    <a:pt x="3330410" y="2032076"/>
                  </a:lnTo>
                  <a:lnTo>
                    <a:pt x="3293922" y="2060346"/>
                  </a:lnTo>
                  <a:lnTo>
                    <a:pt x="3262147" y="2093150"/>
                  </a:lnTo>
                  <a:lnTo>
                    <a:pt x="3235426" y="2129866"/>
                  </a:lnTo>
                  <a:lnTo>
                    <a:pt x="3214090" y="2169845"/>
                  </a:lnTo>
                  <a:lnTo>
                    <a:pt x="3198469" y="2212479"/>
                  </a:lnTo>
                  <a:lnTo>
                    <a:pt x="3188893" y="2257133"/>
                  </a:lnTo>
                  <a:lnTo>
                    <a:pt x="3185706" y="2303183"/>
                  </a:lnTo>
                  <a:lnTo>
                    <a:pt x="3189249" y="2349995"/>
                  </a:lnTo>
                  <a:lnTo>
                    <a:pt x="3199841" y="2396947"/>
                  </a:lnTo>
                  <a:lnTo>
                    <a:pt x="3217176" y="2441854"/>
                  </a:lnTo>
                  <a:lnTo>
                    <a:pt x="3240290" y="2482723"/>
                  </a:lnTo>
                  <a:lnTo>
                    <a:pt x="3268573" y="2519210"/>
                  </a:lnTo>
                  <a:lnTo>
                    <a:pt x="3301377" y="2550972"/>
                  </a:lnTo>
                  <a:lnTo>
                    <a:pt x="3338080" y="2577693"/>
                  </a:lnTo>
                  <a:lnTo>
                    <a:pt x="3378060" y="2599029"/>
                  </a:lnTo>
                  <a:lnTo>
                    <a:pt x="3420694" y="2614650"/>
                  </a:lnTo>
                  <a:lnTo>
                    <a:pt x="3465347" y="2624226"/>
                  </a:lnTo>
                  <a:lnTo>
                    <a:pt x="3511397" y="2627401"/>
                  </a:lnTo>
                  <a:lnTo>
                    <a:pt x="3558209" y="2623870"/>
                  </a:lnTo>
                  <a:lnTo>
                    <a:pt x="3605161" y="2613266"/>
                  </a:lnTo>
                  <a:lnTo>
                    <a:pt x="3650069" y="2595943"/>
                  </a:lnTo>
                  <a:lnTo>
                    <a:pt x="3690937" y="2572816"/>
                  </a:lnTo>
                  <a:lnTo>
                    <a:pt x="3727424" y="2544546"/>
                  </a:lnTo>
                  <a:lnTo>
                    <a:pt x="3759187" y="2511742"/>
                  </a:lnTo>
                  <a:lnTo>
                    <a:pt x="3785908" y="2475039"/>
                  </a:lnTo>
                  <a:lnTo>
                    <a:pt x="3807256" y="2435060"/>
                  </a:lnTo>
                  <a:lnTo>
                    <a:pt x="3822877" y="2392426"/>
                  </a:lnTo>
                  <a:lnTo>
                    <a:pt x="3832441" y="2347772"/>
                  </a:lnTo>
                  <a:lnTo>
                    <a:pt x="3835628" y="2301722"/>
                  </a:lnTo>
                  <a:close/>
                </a:path>
                <a:path w="4506595" h="3418204">
                  <a:moveTo>
                    <a:pt x="4023969" y="1025486"/>
                  </a:moveTo>
                  <a:lnTo>
                    <a:pt x="4020439" y="978674"/>
                  </a:lnTo>
                  <a:lnTo>
                    <a:pt x="4009847" y="931722"/>
                  </a:lnTo>
                  <a:lnTo>
                    <a:pt x="3992511" y="886815"/>
                  </a:lnTo>
                  <a:lnTo>
                    <a:pt x="3969385" y="845947"/>
                  </a:lnTo>
                  <a:lnTo>
                    <a:pt x="3941114" y="809459"/>
                  </a:lnTo>
                  <a:lnTo>
                    <a:pt x="3908310" y="777697"/>
                  </a:lnTo>
                  <a:lnTo>
                    <a:pt x="3871607" y="750976"/>
                  </a:lnTo>
                  <a:lnTo>
                    <a:pt x="3831628" y="729627"/>
                  </a:lnTo>
                  <a:lnTo>
                    <a:pt x="3788994" y="714006"/>
                  </a:lnTo>
                  <a:lnTo>
                    <a:pt x="3744341" y="704443"/>
                  </a:lnTo>
                  <a:lnTo>
                    <a:pt x="3698290" y="701255"/>
                  </a:lnTo>
                  <a:lnTo>
                    <a:pt x="3651478" y="704799"/>
                  </a:lnTo>
                  <a:lnTo>
                    <a:pt x="3604526" y="715391"/>
                  </a:lnTo>
                  <a:lnTo>
                    <a:pt x="3559606" y="732726"/>
                  </a:lnTo>
                  <a:lnTo>
                    <a:pt x="3518751" y="755840"/>
                  </a:lnTo>
                  <a:lnTo>
                    <a:pt x="3482263" y="784123"/>
                  </a:lnTo>
                  <a:lnTo>
                    <a:pt x="3450488" y="816927"/>
                  </a:lnTo>
                  <a:lnTo>
                    <a:pt x="3423767" y="853630"/>
                  </a:lnTo>
                  <a:lnTo>
                    <a:pt x="3402431" y="893610"/>
                  </a:lnTo>
                  <a:lnTo>
                    <a:pt x="3386810" y="936244"/>
                  </a:lnTo>
                  <a:lnTo>
                    <a:pt x="3377234" y="980897"/>
                  </a:lnTo>
                  <a:lnTo>
                    <a:pt x="3374059" y="1026947"/>
                  </a:lnTo>
                  <a:lnTo>
                    <a:pt x="3377590" y="1073759"/>
                  </a:lnTo>
                  <a:lnTo>
                    <a:pt x="3388195" y="1120724"/>
                  </a:lnTo>
                  <a:lnTo>
                    <a:pt x="3405517" y="1165631"/>
                  </a:lnTo>
                  <a:lnTo>
                    <a:pt x="3428644" y="1206487"/>
                  </a:lnTo>
                  <a:lnTo>
                    <a:pt x="3456914" y="1242974"/>
                  </a:lnTo>
                  <a:lnTo>
                    <a:pt x="3489718" y="1274737"/>
                  </a:lnTo>
                  <a:lnTo>
                    <a:pt x="3526421" y="1301457"/>
                  </a:lnTo>
                  <a:lnTo>
                    <a:pt x="3566401" y="1322806"/>
                  </a:lnTo>
                  <a:lnTo>
                    <a:pt x="3609035" y="1338427"/>
                  </a:lnTo>
                  <a:lnTo>
                    <a:pt x="3653688" y="1347990"/>
                  </a:lnTo>
                  <a:lnTo>
                    <a:pt x="3699738" y="1351178"/>
                  </a:lnTo>
                  <a:lnTo>
                    <a:pt x="3746550" y="1347635"/>
                  </a:lnTo>
                  <a:lnTo>
                    <a:pt x="3793515" y="1337043"/>
                  </a:lnTo>
                  <a:lnTo>
                    <a:pt x="3838422" y="1319707"/>
                  </a:lnTo>
                  <a:lnTo>
                    <a:pt x="3879278" y="1296593"/>
                  </a:lnTo>
                  <a:lnTo>
                    <a:pt x="3915765" y="1268310"/>
                  </a:lnTo>
                  <a:lnTo>
                    <a:pt x="3947528" y="1235506"/>
                  </a:lnTo>
                  <a:lnTo>
                    <a:pt x="3974249" y="1198803"/>
                  </a:lnTo>
                  <a:lnTo>
                    <a:pt x="3995597" y="1158824"/>
                  </a:lnTo>
                  <a:lnTo>
                    <a:pt x="4011218" y="1116190"/>
                  </a:lnTo>
                  <a:lnTo>
                    <a:pt x="4020782" y="1071537"/>
                  </a:lnTo>
                  <a:lnTo>
                    <a:pt x="4023969" y="1025486"/>
                  </a:lnTo>
                  <a:close/>
                </a:path>
                <a:path w="4506595" h="3418204">
                  <a:moveTo>
                    <a:pt x="4506277" y="1276464"/>
                  </a:moveTo>
                  <a:lnTo>
                    <a:pt x="4497425" y="1227988"/>
                  </a:lnTo>
                  <a:lnTo>
                    <a:pt x="4477804" y="1182789"/>
                  </a:lnTo>
                  <a:lnTo>
                    <a:pt x="4449369" y="1144473"/>
                  </a:lnTo>
                  <a:lnTo>
                    <a:pt x="4413720" y="1113878"/>
                  </a:lnTo>
                  <a:lnTo>
                    <a:pt x="4372470" y="1091869"/>
                  </a:lnTo>
                  <a:lnTo>
                    <a:pt x="4327220" y="1079284"/>
                  </a:lnTo>
                  <a:lnTo>
                    <a:pt x="4279557" y="1076985"/>
                  </a:lnTo>
                  <a:lnTo>
                    <a:pt x="4231081" y="1085837"/>
                  </a:lnTo>
                  <a:lnTo>
                    <a:pt x="4185894" y="1105471"/>
                  </a:lnTo>
                  <a:lnTo>
                    <a:pt x="4147566" y="1133906"/>
                  </a:lnTo>
                  <a:lnTo>
                    <a:pt x="4116971" y="1169543"/>
                  </a:lnTo>
                  <a:lnTo>
                    <a:pt x="4094962" y="1210792"/>
                  </a:lnTo>
                  <a:lnTo>
                    <a:pt x="4082377" y="1256042"/>
                  </a:lnTo>
                  <a:lnTo>
                    <a:pt x="4080078" y="1303705"/>
                  </a:lnTo>
                  <a:lnTo>
                    <a:pt x="4088917" y="1352181"/>
                  </a:lnTo>
                  <a:lnTo>
                    <a:pt x="4108551" y="1397381"/>
                  </a:lnTo>
                  <a:lnTo>
                    <a:pt x="4136999" y="1435696"/>
                  </a:lnTo>
                  <a:lnTo>
                    <a:pt x="4172635" y="1466291"/>
                  </a:lnTo>
                  <a:lnTo>
                    <a:pt x="4213885" y="1488300"/>
                  </a:lnTo>
                  <a:lnTo>
                    <a:pt x="4259135" y="1500886"/>
                  </a:lnTo>
                  <a:lnTo>
                    <a:pt x="4306798" y="1503184"/>
                  </a:lnTo>
                  <a:lnTo>
                    <a:pt x="4355274" y="1494332"/>
                  </a:lnTo>
                  <a:lnTo>
                    <a:pt x="4400474" y="1474698"/>
                  </a:lnTo>
                  <a:lnTo>
                    <a:pt x="4438789" y="1446263"/>
                  </a:lnTo>
                  <a:lnTo>
                    <a:pt x="4469384" y="1410627"/>
                  </a:lnTo>
                  <a:lnTo>
                    <a:pt x="4491393" y="1369377"/>
                  </a:lnTo>
                  <a:lnTo>
                    <a:pt x="4503979" y="1324127"/>
                  </a:lnTo>
                  <a:lnTo>
                    <a:pt x="4506277" y="1276464"/>
                  </a:lnTo>
                  <a:close/>
                </a:path>
              </a:pathLst>
            </a:custGeom>
            <a:solidFill>
              <a:srgbClr val="00A7E0"/>
            </a:solidFill>
          </p:spPr>
          <p:txBody>
            <a:bodyPr wrap="square" lIns="0" tIns="0" rIns="0" bIns="0" rtlCol="0"/>
            <a:lstStyle/>
            <a:p>
              <a:pPr marL="0" marR="0" lvl="0" indent="0" defTabSz="914400" eaLnBrk="1" fontAlgn="auto" latinLnBrk="0" hangingPunct="1">
                <a:lnSpc>
                  <a:spcPct val="100000"/>
                </a:lnSpc>
                <a:spcBef>
                  <a:spcPts val="0"/>
                </a:spcBef>
                <a:spcAft>
                  <a:spcPts val="0"/>
                </a:spcAft>
                <a:buClrTx/>
                <a:buSzTx/>
                <a:buFontTx/>
                <a:buNone/>
                <a:tabLst/>
                <a:defRPr/>
              </a:pPr>
              <a:endParaRPr kumimoji="0" sz="1800" b="0" i="0" u="none" strike="noStrike" kern="0" cap="none" spc="0" normalizeH="0" baseline="0" noProof="0">
                <a:ln>
                  <a:noFill/>
                </a:ln>
                <a:solidFill>
                  <a:sysClr val="windowText" lastClr="000000"/>
                </a:solidFill>
                <a:effectLst/>
                <a:uLnTx/>
                <a:uFillTx/>
              </a:endParaRPr>
            </a:p>
          </p:txBody>
        </p:sp>
        <p:pic>
          <p:nvPicPr>
            <p:cNvPr id="8" name="object 8"/>
            <p:cNvPicPr/>
            <p:nvPr/>
          </p:nvPicPr>
          <p:blipFill>
            <a:blip r:embed="rId3" cstate="print"/>
            <a:stretch>
              <a:fillRect/>
            </a:stretch>
          </p:blipFill>
          <p:spPr>
            <a:xfrm>
              <a:off x="8105749" y="440195"/>
              <a:ext cx="917905" cy="914434"/>
            </a:xfrm>
            <a:prstGeom prst="rect">
              <a:avLst/>
            </a:prstGeom>
          </p:spPr>
        </p:pic>
        <p:sp>
          <p:nvSpPr>
            <p:cNvPr id="9" name="object 9"/>
            <p:cNvSpPr/>
            <p:nvPr/>
          </p:nvSpPr>
          <p:spPr>
            <a:xfrm>
              <a:off x="6614970" y="1451415"/>
              <a:ext cx="1569085" cy="1177925"/>
            </a:xfrm>
            <a:custGeom>
              <a:avLst/>
              <a:gdLst/>
              <a:ahLst/>
              <a:cxnLst/>
              <a:rect l="l" t="t" r="r" b="b"/>
              <a:pathLst>
                <a:path w="1569084" h="1177925">
                  <a:moveTo>
                    <a:pt x="1569008" y="0"/>
                  </a:moveTo>
                  <a:lnTo>
                    <a:pt x="0" y="1177874"/>
                  </a:lnTo>
                </a:path>
              </a:pathLst>
            </a:custGeom>
            <a:solidFill>
              <a:srgbClr val="00A7E0"/>
            </a:solidFill>
          </p:spPr>
          <p:txBody>
            <a:bodyPr wrap="square" lIns="0" tIns="0" rIns="0" bIns="0" rtlCol="0"/>
            <a:lstStyle/>
            <a:p>
              <a:pPr marL="0" marR="0" lvl="0" indent="0" defTabSz="914400" eaLnBrk="1" fontAlgn="auto" latinLnBrk="0" hangingPunct="1">
                <a:lnSpc>
                  <a:spcPct val="100000"/>
                </a:lnSpc>
                <a:spcBef>
                  <a:spcPts val="0"/>
                </a:spcBef>
                <a:spcAft>
                  <a:spcPts val="0"/>
                </a:spcAft>
                <a:buClrTx/>
                <a:buSzTx/>
                <a:buFontTx/>
                <a:buNone/>
                <a:tabLst/>
                <a:defRPr/>
              </a:pPr>
              <a:endParaRPr kumimoji="0" sz="1800" b="0" i="0" u="none" strike="noStrike" kern="0" cap="none" spc="0" normalizeH="0" baseline="0" noProof="0">
                <a:ln>
                  <a:noFill/>
                </a:ln>
                <a:solidFill>
                  <a:sysClr val="windowText" lastClr="000000"/>
                </a:solidFill>
                <a:effectLst/>
                <a:uLnTx/>
                <a:uFillTx/>
              </a:endParaRPr>
            </a:p>
          </p:txBody>
        </p:sp>
        <p:sp>
          <p:nvSpPr>
            <p:cNvPr id="10" name="object 10"/>
            <p:cNvSpPr/>
            <p:nvPr/>
          </p:nvSpPr>
          <p:spPr>
            <a:xfrm>
              <a:off x="6614970" y="1451415"/>
              <a:ext cx="1569085" cy="1177925"/>
            </a:xfrm>
            <a:custGeom>
              <a:avLst/>
              <a:gdLst/>
              <a:ahLst/>
              <a:cxnLst/>
              <a:rect l="l" t="t" r="r" b="b"/>
              <a:pathLst>
                <a:path w="1569084" h="1177925">
                  <a:moveTo>
                    <a:pt x="1569008" y="0"/>
                  </a:moveTo>
                  <a:lnTo>
                    <a:pt x="0" y="1177874"/>
                  </a:lnTo>
                </a:path>
              </a:pathLst>
            </a:custGeom>
            <a:ln w="6350">
              <a:solidFill>
                <a:srgbClr val="00A7E0"/>
              </a:solidFill>
            </a:ln>
          </p:spPr>
          <p:txBody>
            <a:bodyPr wrap="square" lIns="0" tIns="0" rIns="0" bIns="0" rtlCol="0"/>
            <a:lstStyle/>
            <a:p>
              <a:pPr marL="0" marR="0" lvl="0" indent="0" defTabSz="914400" eaLnBrk="1" fontAlgn="auto" latinLnBrk="0" hangingPunct="1">
                <a:lnSpc>
                  <a:spcPct val="100000"/>
                </a:lnSpc>
                <a:spcBef>
                  <a:spcPts val="0"/>
                </a:spcBef>
                <a:spcAft>
                  <a:spcPts val="0"/>
                </a:spcAft>
                <a:buClrTx/>
                <a:buSzTx/>
                <a:buFontTx/>
                <a:buNone/>
                <a:tabLst/>
                <a:defRPr/>
              </a:pPr>
              <a:endParaRPr kumimoji="0" sz="1800" b="0" i="0" u="none" strike="noStrike" kern="0" cap="none" spc="0" normalizeH="0" baseline="0" noProof="0">
                <a:ln>
                  <a:noFill/>
                </a:ln>
                <a:solidFill>
                  <a:sysClr val="windowText" lastClr="000000"/>
                </a:solidFill>
                <a:effectLst/>
                <a:uLnTx/>
                <a:uFillTx/>
              </a:endParaRPr>
            </a:p>
          </p:txBody>
        </p:sp>
        <p:sp>
          <p:nvSpPr>
            <p:cNvPr id="11" name="object 11"/>
            <p:cNvSpPr/>
            <p:nvPr/>
          </p:nvSpPr>
          <p:spPr>
            <a:xfrm>
              <a:off x="7359282" y="1577172"/>
              <a:ext cx="999490" cy="2094230"/>
            </a:xfrm>
            <a:custGeom>
              <a:avLst/>
              <a:gdLst/>
              <a:ahLst/>
              <a:cxnLst/>
              <a:rect l="l" t="t" r="r" b="b"/>
              <a:pathLst>
                <a:path w="999490" h="2094229">
                  <a:moveTo>
                    <a:pt x="999096" y="0"/>
                  </a:moveTo>
                  <a:lnTo>
                    <a:pt x="0" y="2094039"/>
                  </a:lnTo>
                </a:path>
              </a:pathLst>
            </a:custGeom>
            <a:solidFill>
              <a:srgbClr val="00A7E0"/>
            </a:solidFill>
          </p:spPr>
          <p:txBody>
            <a:bodyPr wrap="square" lIns="0" tIns="0" rIns="0" bIns="0" rtlCol="0"/>
            <a:lstStyle/>
            <a:p>
              <a:pPr marL="0" marR="0" lvl="0" indent="0" defTabSz="914400" eaLnBrk="1" fontAlgn="auto" latinLnBrk="0" hangingPunct="1">
                <a:lnSpc>
                  <a:spcPct val="100000"/>
                </a:lnSpc>
                <a:spcBef>
                  <a:spcPts val="0"/>
                </a:spcBef>
                <a:spcAft>
                  <a:spcPts val="0"/>
                </a:spcAft>
                <a:buClrTx/>
                <a:buSzTx/>
                <a:buFontTx/>
                <a:buNone/>
                <a:tabLst/>
                <a:defRPr/>
              </a:pPr>
              <a:endParaRPr kumimoji="0" sz="1800" b="0" i="0" u="none" strike="noStrike" kern="0" cap="none" spc="0" normalizeH="0" baseline="0" noProof="0">
                <a:ln>
                  <a:noFill/>
                </a:ln>
                <a:solidFill>
                  <a:sysClr val="windowText" lastClr="000000"/>
                </a:solidFill>
                <a:effectLst/>
                <a:uLnTx/>
                <a:uFillTx/>
              </a:endParaRPr>
            </a:p>
          </p:txBody>
        </p:sp>
        <p:sp>
          <p:nvSpPr>
            <p:cNvPr id="12" name="object 12"/>
            <p:cNvSpPr/>
            <p:nvPr/>
          </p:nvSpPr>
          <p:spPr>
            <a:xfrm>
              <a:off x="7359282" y="1577172"/>
              <a:ext cx="999490" cy="2094230"/>
            </a:xfrm>
            <a:custGeom>
              <a:avLst/>
              <a:gdLst/>
              <a:ahLst/>
              <a:cxnLst/>
              <a:rect l="l" t="t" r="r" b="b"/>
              <a:pathLst>
                <a:path w="999490" h="2094229">
                  <a:moveTo>
                    <a:pt x="999096" y="0"/>
                  </a:moveTo>
                  <a:lnTo>
                    <a:pt x="0" y="2094039"/>
                  </a:lnTo>
                </a:path>
              </a:pathLst>
            </a:custGeom>
            <a:ln w="6349">
              <a:solidFill>
                <a:srgbClr val="00A7E0"/>
              </a:solidFill>
            </a:ln>
          </p:spPr>
          <p:txBody>
            <a:bodyPr wrap="square" lIns="0" tIns="0" rIns="0" bIns="0" rtlCol="0"/>
            <a:lstStyle/>
            <a:p>
              <a:pPr marL="0" marR="0" lvl="0" indent="0" defTabSz="914400" eaLnBrk="1" fontAlgn="auto" latinLnBrk="0" hangingPunct="1">
                <a:lnSpc>
                  <a:spcPct val="100000"/>
                </a:lnSpc>
                <a:spcBef>
                  <a:spcPts val="0"/>
                </a:spcBef>
                <a:spcAft>
                  <a:spcPts val="0"/>
                </a:spcAft>
                <a:buClrTx/>
                <a:buSzTx/>
                <a:buFontTx/>
                <a:buNone/>
                <a:tabLst/>
                <a:defRPr/>
              </a:pPr>
              <a:endParaRPr kumimoji="0" sz="1800" b="0" i="0" u="none" strike="noStrike" kern="0" cap="none" spc="0" normalizeH="0" baseline="0" noProof="0">
                <a:ln>
                  <a:noFill/>
                </a:ln>
                <a:solidFill>
                  <a:sysClr val="windowText" lastClr="000000"/>
                </a:solidFill>
                <a:effectLst/>
                <a:uLnTx/>
                <a:uFillTx/>
              </a:endParaRPr>
            </a:p>
          </p:txBody>
        </p:sp>
        <p:sp>
          <p:nvSpPr>
            <p:cNvPr id="13" name="object 13"/>
            <p:cNvSpPr/>
            <p:nvPr/>
          </p:nvSpPr>
          <p:spPr>
            <a:xfrm>
              <a:off x="8471060" y="1642789"/>
              <a:ext cx="85090" cy="1791335"/>
            </a:xfrm>
            <a:custGeom>
              <a:avLst/>
              <a:gdLst/>
              <a:ahLst/>
              <a:cxnLst/>
              <a:rect l="l" t="t" r="r" b="b"/>
              <a:pathLst>
                <a:path w="85090" h="1791335">
                  <a:moveTo>
                    <a:pt x="84874" y="0"/>
                  </a:moveTo>
                  <a:lnTo>
                    <a:pt x="0" y="1791030"/>
                  </a:lnTo>
                </a:path>
              </a:pathLst>
            </a:custGeom>
            <a:solidFill>
              <a:srgbClr val="00A7E0"/>
            </a:solidFill>
          </p:spPr>
          <p:txBody>
            <a:bodyPr wrap="square" lIns="0" tIns="0" rIns="0" bIns="0" rtlCol="0"/>
            <a:lstStyle/>
            <a:p>
              <a:pPr marL="0" marR="0" lvl="0" indent="0" defTabSz="914400" eaLnBrk="1" fontAlgn="auto" latinLnBrk="0" hangingPunct="1">
                <a:lnSpc>
                  <a:spcPct val="100000"/>
                </a:lnSpc>
                <a:spcBef>
                  <a:spcPts val="0"/>
                </a:spcBef>
                <a:spcAft>
                  <a:spcPts val="0"/>
                </a:spcAft>
                <a:buClrTx/>
                <a:buSzTx/>
                <a:buFontTx/>
                <a:buNone/>
                <a:tabLst/>
                <a:defRPr/>
              </a:pPr>
              <a:endParaRPr kumimoji="0" sz="1800" b="0" i="0" u="none" strike="noStrike" kern="0" cap="none" spc="0" normalizeH="0" baseline="0" noProof="0">
                <a:ln>
                  <a:noFill/>
                </a:ln>
                <a:solidFill>
                  <a:sysClr val="windowText" lastClr="000000"/>
                </a:solidFill>
                <a:effectLst/>
                <a:uLnTx/>
                <a:uFillTx/>
              </a:endParaRPr>
            </a:p>
          </p:txBody>
        </p:sp>
        <p:sp>
          <p:nvSpPr>
            <p:cNvPr id="14" name="object 14"/>
            <p:cNvSpPr/>
            <p:nvPr/>
          </p:nvSpPr>
          <p:spPr>
            <a:xfrm>
              <a:off x="8471060" y="1642789"/>
              <a:ext cx="85090" cy="1791335"/>
            </a:xfrm>
            <a:custGeom>
              <a:avLst/>
              <a:gdLst/>
              <a:ahLst/>
              <a:cxnLst/>
              <a:rect l="l" t="t" r="r" b="b"/>
              <a:pathLst>
                <a:path w="85090" h="1791335">
                  <a:moveTo>
                    <a:pt x="84874" y="0"/>
                  </a:moveTo>
                  <a:lnTo>
                    <a:pt x="0" y="1791030"/>
                  </a:lnTo>
                </a:path>
              </a:pathLst>
            </a:custGeom>
            <a:ln w="6350">
              <a:solidFill>
                <a:srgbClr val="00A7E0"/>
              </a:solidFill>
            </a:ln>
          </p:spPr>
          <p:txBody>
            <a:bodyPr wrap="square" lIns="0" tIns="0" rIns="0" bIns="0" rtlCol="0"/>
            <a:lstStyle/>
            <a:p>
              <a:pPr marL="0" marR="0" lvl="0" indent="0" defTabSz="914400" eaLnBrk="1" fontAlgn="auto" latinLnBrk="0" hangingPunct="1">
                <a:lnSpc>
                  <a:spcPct val="100000"/>
                </a:lnSpc>
                <a:spcBef>
                  <a:spcPts val="0"/>
                </a:spcBef>
                <a:spcAft>
                  <a:spcPts val="0"/>
                </a:spcAft>
                <a:buClrTx/>
                <a:buSzTx/>
                <a:buFontTx/>
                <a:buNone/>
                <a:tabLst/>
                <a:defRPr/>
              </a:pPr>
              <a:endParaRPr kumimoji="0" sz="1800" b="0" i="0" u="none" strike="noStrike" kern="0" cap="none" spc="0" normalizeH="0" baseline="0" noProof="0">
                <a:ln>
                  <a:noFill/>
                </a:ln>
                <a:solidFill>
                  <a:sysClr val="windowText" lastClr="000000"/>
                </a:solidFill>
                <a:effectLst/>
                <a:uLnTx/>
                <a:uFillTx/>
              </a:endParaRPr>
            </a:p>
          </p:txBody>
        </p:sp>
        <p:sp>
          <p:nvSpPr>
            <p:cNvPr id="15" name="object 15"/>
            <p:cNvSpPr/>
            <p:nvPr/>
          </p:nvSpPr>
          <p:spPr>
            <a:xfrm>
              <a:off x="8709254" y="1728017"/>
              <a:ext cx="1177925" cy="1850389"/>
            </a:xfrm>
            <a:custGeom>
              <a:avLst/>
              <a:gdLst/>
              <a:ahLst/>
              <a:cxnLst/>
              <a:rect l="l" t="t" r="r" b="b"/>
              <a:pathLst>
                <a:path w="1177925" h="1850389">
                  <a:moveTo>
                    <a:pt x="0" y="0"/>
                  </a:moveTo>
                  <a:lnTo>
                    <a:pt x="1177658" y="1850351"/>
                  </a:lnTo>
                </a:path>
              </a:pathLst>
            </a:custGeom>
            <a:solidFill>
              <a:srgbClr val="00A7E0"/>
            </a:solidFill>
          </p:spPr>
          <p:txBody>
            <a:bodyPr wrap="square" lIns="0" tIns="0" rIns="0" bIns="0" rtlCol="0"/>
            <a:lstStyle/>
            <a:p>
              <a:pPr marL="0" marR="0" lvl="0" indent="0" defTabSz="914400" eaLnBrk="1" fontAlgn="auto" latinLnBrk="0" hangingPunct="1">
                <a:lnSpc>
                  <a:spcPct val="100000"/>
                </a:lnSpc>
                <a:spcBef>
                  <a:spcPts val="0"/>
                </a:spcBef>
                <a:spcAft>
                  <a:spcPts val="0"/>
                </a:spcAft>
                <a:buClrTx/>
                <a:buSzTx/>
                <a:buFontTx/>
                <a:buNone/>
                <a:tabLst/>
                <a:defRPr/>
              </a:pPr>
              <a:endParaRPr kumimoji="0" sz="1800" b="0" i="0" u="none" strike="noStrike" kern="0" cap="none" spc="0" normalizeH="0" baseline="0" noProof="0">
                <a:ln>
                  <a:noFill/>
                </a:ln>
                <a:solidFill>
                  <a:sysClr val="windowText" lastClr="000000"/>
                </a:solidFill>
                <a:effectLst/>
                <a:uLnTx/>
                <a:uFillTx/>
              </a:endParaRPr>
            </a:p>
          </p:txBody>
        </p:sp>
        <p:sp>
          <p:nvSpPr>
            <p:cNvPr id="16" name="object 16"/>
            <p:cNvSpPr/>
            <p:nvPr/>
          </p:nvSpPr>
          <p:spPr>
            <a:xfrm>
              <a:off x="8709254" y="1728017"/>
              <a:ext cx="1177925" cy="1850389"/>
            </a:xfrm>
            <a:custGeom>
              <a:avLst/>
              <a:gdLst/>
              <a:ahLst/>
              <a:cxnLst/>
              <a:rect l="l" t="t" r="r" b="b"/>
              <a:pathLst>
                <a:path w="1177925" h="1850389">
                  <a:moveTo>
                    <a:pt x="0" y="0"/>
                  </a:moveTo>
                  <a:lnTo>
                    <a:pt x="1177658" y="1850351"/>
                  </a:lnTo>
                </a:path>
              </a:pathLst>
            </a:custGeom>
            <a:ln w="6350">
              <a:solidFill>
                <a:srgbClr val="00A7E0"/>
              </a:solidFill>
            </a:ln>
          </p:spPr>
          <p:txBody>
            <a:bodyPr wrap="square" lIns="0" tIns="0" rIns="0" bIns="0" rtlCol="0"/>
            <a:lstStyle/>
            <a:p>
              <a:pPr marL="0" marR="0" lvl="0" indent="0" defTabSz="914400" eaLnBrk="1" fontAlgn="auto" latinLnBrk="0" hangingPunct="1">
                <a:lnSpc>
                  <a:spcPct val="100000"/>
                </a:lnSpc>
                <a:spcBef>
                  <a:spcPts val="0"/>
                </a:spcBef>
                <a:spcAft>
                  <a:spcPts val="0"/>
                </a:spcAft>
                <a:buClrTx/>
                <a:buSzTx/>
                <a:buFontTx/>
                <a:buNone/>
                <a:tabLst/>
                <a:defRPr/>
              </a:pPr>
              <a:endParaRPr kumimoji="0" sz="1800" b="0" i="0" u="none" strike="noStrike" kern="0" cap="none" spc="0" normalizeH="0" baseline="0" noProof="0">
                <a:ln>
                  <a:noFill/>
                </a:ln>
                <a:solidFill>
                  <a:sysClr val="windowText" lastClr="000000"/>
                </a:solidFill>
                <a:effectLst/>
                <a:uLnTx/>
                <a:uFillTx/>
              </a:endParaRPr>
            </a:p>
          </p:txBody>
        </p:sp>
        <p:sp>
          <p:nvSpPr>
            <p:cNvPr id="17" name="object 17"/>
            <p:cNvSpPr/>
            <p:nvPr/>
          </p:nvSpPr>
          <p:spPr>
            <a:xfrm>
              <a:off x="8895177" y="1523235"/>
              <a:ext cx="1558290" cy="1473835"/>
            </a:xfrm>
            <a:custGeom>
              <a:avLst/>
              <a:gdLst/>
              <a:ahLst/>
              <a:cxnLst/>
              <a:rect l="l" t="t" r="r" b="b"/>
              <a:pathLst>
                <a:path w="1558290" h="1473835">
                  <a:moveTo>
                    <a:pt x="0" y="0"/>
                  </a:moveTo>
                  <a:lnTo>
                    <a:pt x="1557807" y="1473771"/>
                  </a:lnTo>
                </a:path>
              </a:pathLst>
            </a:custGeom>
            <a:solidFill>
              <a:srgbClr val="00A7E0"/>
            </a:solidFill>
          </p:spPr>
          <p:txBody>
            <a:bodyPr wrap="square" lIns="0" tIns="0" rIns="0" bIns="0" rtlCol="0"/>
            <a:lstStyle/>
            <a:p>
              <a:pPr marL="0" marR="0" lvl="0" indent="0" defTabSz="914400" eaLnBrk="1" fontAlgn="auto" latinLnBrk="0" hangingPunct="1">
                <a:lnSpc>
                  <a:spcPct val="100000"/>
                </a:lnSpc>
                <a:spcBef>
                  <a:spcPts val="0"/>
                </a:spcBef>
                <a:spcAft>
                  <a:spcPts val="0"/>
                </a:spcAft>
                <a:buClrTx/>
                <a:buSzTx/>
                <a:buFontTx/>
                <a:buNone/>
                <a:tabLst/>
                <a:defRPr/>
              </a:pPr>
              <a:endParaRPr kumimoji="0" sz="1800" b="0" i="0" u="none" strike="noStrike" kern="0" cap="none" spc="0" normalizeH="0" baseline="0" noProof="0">
                <a:ln>
                  <a:noFill/>
                </a:ln>
                <a:solidFill>
                  <a:sysClr val="windowText" lastClr="000000"/>
                </a:solidFill>
                <a:effectLst/>
                <a:uLnTx/>
                <a:uFillTx/>
              </a:endParaRPr>
            </a:p>
          </p:txBody>
        </p:sp>
        <p:sp>
          <p:nvSpPr>
            <p:cNvPr id="18" name="object 18"/>
            <p:cNvSpPr/>
            <p:nvPr/>
          </p:nvSpPr>
          <p:spPr>
            <a:xfrm>
              <a:off x="8895177" y="1523235"/>
              <a:ext cx="1558290" cy="1473835"/>
            </a:xfrm>
            <a:custGeom>
              <a:avLst/>
              <a:gdLst/>
              <a:ahLst/>
              <a:cxnLst/>
              <a:rect l="l" t="t" r="r" b="b"/>
              <a:pathLst>
                <a:path w="1558290" h="1473835">
                  <a:moveTo>
                    <a:pt x="0" y="0"/>
                  </a:moveTo>
                  <a:lnTo>
                    <a:pt x="1557807" y="1473771"/>
                  </a:lnTo>
                </a:path>
              </a:pathLst>
            </a:custGeom>
            <a:ln w="6350">
              <a:solidFill>
                <a:srgbClr val="00A7E0"/>
              </a:solidFill>
            </a:ln>
          </p:spPr>
          <p:txBody>
            <a:bodyPr wrap="square" lIns="0" tIns="0" rIns="0" bIns="0" rtlCol="0"/>
            <a:lstStyle/>
            <a:p>
              <a:pPr marL="0" marR="0" lvl="0" indent="0" defTabSz="914400" eaLnBrk="1" fontAlgn="auto" latinLnBrk="0" hangingPunct="1">
                <a:lnSpc>
                  <a:spcPct val="100000"/>
                </a:lnSpc>
                <a:spcBef>
                  <a:spcPts val="0"/>
                </a:spcBef>
                <a:spcAft>
                  <a:spcPts val="0"/>
                </a:spcAft>
                <a:buClrTx/>
                <a:buSzTx/>
                <a:buFontTx/>
                <a:buNone/>
                <a:tabLst/>
                <a:defRPr/>
              </a:pPr>
              <a:endParaRPr kumimoji="0" sz="1800" b="0" i="0" u="none" strike="noStrike" kern="0" cap="none" spc="0" normalizeH="0" baseline="0" noProof="0">
                <a:ln>
                  <a:noFill/>
                </a:ln>
                <a:solidFill>
                  <a:sysClr val="windowText" lastClr="000000"/>
                </a:solidFill>
                <a:effectLst/>
                <a:uLnTx/>
                <a:uFillTx/>
              </a:endParaRPr>
            </a:p>
          </p:txBody>
        </p:sp>
        <p:sp>
          <p:nvSpPr>
            <p:cNvPr id="19" name="object 19"/>
            <p:cNvSpPr/>
            <p:nvPr/>
          </p:nvSpPr>
          <p:spPr>
            <a:xfrm>
              <a:off x="8943352" y="1190602"/>
              <a:ext cx="1524635" cy="437515"/>
            </a:xfrm>
            <a:custGeom>
              <a:avLst/>
              <a:gdLst/>
              <a:ahLst/>
              <a:cxnLst/>
              <a:rect l="l" t="t" r="r" b="b"/>
              <a:pathLst>
                <a:path w="1524634" h="437514">
                  <a:moveTo>
                    <a:pt x="0" y="0"/>
                  </a:moveTo>
                  <a:lnTo>
                    <a:pt x="1524241" y="437413"/>
                  </a:lnTo>
                </a:path>
              </a:pathLst>
            </a:custGeom>
            <a:solidFill>
              <a:srgbClr val="00A7E0"/>
            </a:solidFill>
          </p:spPr>
          <p:txBody>
            <a:bodyPr wrap="square" lIns="0" tIns="0" rIns="0" bIns="0" rtlCol="0"/>
            <a:lstStyle/>
            <a:p>
              <a:pPr marL="0" marR="0" lvl="0" indent="0" defTabSz="914400" eaLnBrk="1" fontAlgn="auto" latinLnBrk="0" hangingPunct="1">
                <a:lnSpc>
                  <a:spcPct val="100000"/>
                </a:lnSpc>
                <a:spcBef>
                  <a:spcPts val="0"/>
                </a:spcBef>
                <a:spcAft>
                  <a:spcPts val="0"/>
                </a:spcAft>
                <a:buClrTx/>
                <a:buSzTx/>
                <a:buFontTx/>
                <a:buNone/>
                <a:tabLst/>
                <a:defRPr/>
              </a:pPr>
              <a:endParaRPr kumimoji="0" sz="1800" b="0" i="0" u="none" strike="noStrike" kern="0" cap="none" spc="0" normalizeH="0" baseline="0" noProof="0">
                <a:ln>
                  <a:noFill/>
                </a:ln>
                <a:solidFill>
                  <a:sysClr val="windowText" lastClr="000000"/>
                </a:solidFill>
                <a:effectLst/>
                <a:uLnTx/>
                <a:uFillTx/>
              </a:endParaRPr>
            </a:p>
          </p:txBody>
        </p:sp>
        <p:sp>
          <p:nvSpPr>
            <p:cNvPr id="20" name="object 20"/>
            <p:cNvSpPr/>
            <p:nvPr/>
          </p:nvSpPr>
          <p:spPr>
            <a:xfrm>
              <a:off x="8943352" y="1190602"/>
              <a:ext cx="1524635" cy="437515"/>
            </a:xfrm>
            <a:custGeom>
              <a:avLst/>
              <a:gdLst/>
              <a:ahLst/>
              <a:cxnLst/>
              <a:rect l="l" t="t" r="r" b="b"/>
              <a:pathLst>
                <a:path w="1524634" h="437514">
                  <a:moveTo>
                    <a:pt x="0" y="0"/>
                  </a:moveTo>
                  <a:lnTo>
                    <a:pt x="1524241" y="437413"/>
                  </a:lnTo>
                </a:path>
              </a:pathLst>
            </a:custGeom>
            <a:ln w="6350">
              <a:solidFill>
                <a:srgbClr val="00A7E0"/>
              </a:solidFill>
            </a:ln>
          </p:spPr>
          <p:txBody>
            <a:bodyPr wrap="square" lIns="0" tIns="0" rIns="0" bIns="0" rtlCol="0"/>
            <a:lstStyle/>
            <a:p>
              <a:pPr marL="0" marR="0" lvl="0" indent="0" defTabSz="914400" eaLnBrk="1" fontAlgn="auto" latinLnBrk="0" hangingPunct="1">
                <a:lnSpc>
                  <a:spcPct val="100000"/>
                </a:lnSpc>
                <a:spcBef>
                  <a:spcPts val="0"/>
                </a:spcBef>
                <a:spcAft>
                  <a:spcPts val="0"/>
                </a:spcAft>
                <a:buClrTx/>
                <a:buSzTx/>
                <a:buFontTx/>
                <a:buNone/>
                <a:tabLst/>
                <a:defRPr/>
              </a:pPr>
              <a:endParaRPr kumimoji="0" sz="1800" b="0" i="0" u="none" strike="noStrike" kern="0" cap="none" spc="0" normalizeH="0" baseline="0" noProof="0">
                <a:ln>
                  <a:noFill/>
                </a:ln>
                <a:solidFill>
                  <a:sysClr val="windowText" lastClr="000000"/>
                </a:solidFill>
                <a:effectLst/>
                <a:uLnTx/>
                <a:uFillTx/>
              </a:endParaRPr>
            </a:p>
          </p:txBody>
        </p:sp>
        <p:sp>
          <p:nvSpPr>
            <p:cNvPr id="21" name="object 21"/>
            <p:cNvSpPr/>
            <p:nvPr/>
          </p:nvSpPr>
          <p:spPr>
            <a:xfrm>
              <a:off x="10254793" y="1288770"/>
              <a:ext cx="1106805" cy="3036570"/>
            </a:xfrm>
            <a:custGeom>
              <a:avLst/>
              <a:gdLst/>
              <a:ahLst/>
              <a:cxnLst/>
              <a:rect l="l" t="t" r="r" b="b"/>
              <a:pathLst>
                <a:path w="1106804" h="3036570">
                  <a:moveTo>
                    <a:pt x="339178" y="2861932"/>
                  </a:moveTo>
                  <a:lnTo>
                    <a:pt x="331863" y="2817025"/>
                  </a:lnTo>
                  <a:lnTo>
                    <a:pt x="312953" y="2775648"/>
                  </a:lnTo>
                  <a:lnTo>
                    <a:pt x="284810" y="2741866"/>
                  </a:lnTo>
                  <a:lnTo>
                    <a:pt x="249453" y="2716733"/>
                  </a:lnTo>
                  <a:lnTo>
                    <a:pt x="208902" y="2701340"/>
                  </a:lnTo>
                  <a:lnTo>
                    <a:pt x="165163" y="2696768"/>
                  </a:lnTo>
                  <a:lnTo>
                    <a:pt x="120256" y="2704084"/>
                  </a:lnTo>
                  <a:lnTo>
                    <a:pt x="78879" y="2723007"/>
                  </a:lnTo>
                  <a:lnTo>
                    <a:pt x="45085" y="2751150"/>
                  </a:lnTo>
                  <a:lnTo>
                    <a:pt x="19964" y="2786507"/>
                  </a:lnTo>
                  <a:lnTo>
                    <a:pt x="4572" y="2827058"/>
                  </a:lnTo>
                  <a:lnTo>
                    <a:pt x="0" y="2870797"/>
                  </a:lnTo>
                  <a:lnTo>
                    <a:pt x="7315" y="2915691"/>
                  </a:lnTo>
                  <a:lnTo>
                    <a:pt x="26225" y="2957068"/>
                  </a:lnTo>
                  <a:lnTo>
                    <a:pt x="54368" y="2990862"/>
                  </a:lnTo>
                  <a:lnTo>
                    <a:pt x="89725" y="3015996"/>
                  </a:lnTo>
                  <a:lnTo>
                    <a:pt x="130289" y="3031388"/>
                  </a:lnTo>
                  <a:lnTo>
                    <a:pt x="174028" y="3035960"/>
                  </a:lnTo>
                  <a:lnTo>
                    <a:pt x="218922" y="3028632"/>
                  </a:lnTo>
                  <a:lnTo>
                    <a:pt x="260299" y="3009722"/>
                  </a:lnTo>
                  <a:lnTo>
                    <a:pt x="294093" y="2981579"/>
                  </a:lnTo>
                  <a:lnTo>
                    <a:pt x="319214" y="2946222"/>
                  </a:lnTo>
                  <a:lnTo>
                    <a:pt x="334606" y="2905671"/>
                  </a:lnTo>
                  <a:lnTo>
                    <a:pt x="339178" y="2861932"/>
                  </a:lnTo>
                  <a:close/>
                </a:path>
                <a:path w="1106804" h="3036570">
                  <a:moveTo>
                    <a:pt x="912622" y="1440027"/>
                  </a:moveTo>
                  <a:lnTo>
                    <a:pt x="905306" y="1395120"/>
                  </a:lnTo>
                  <a:lnTo>
                    <a:pt x="886396" y="1353743"/>
                  </a:lnTo>
                  <a:lnTo>
                    <a:pt x="858253" y="1319949"/>
                  </a:lnTo>
                  <a:lnTo>
                    <a:pt x="822896" y="1294828"/>
                  </a:lnTo>
                  <a:lnTo>
                    <a:pt x="782345" y="1279436"/>
                  </a:lnTo>
                  <a:lnTo>
                    <a:pt x="738606" y="1274864"/>
                  </a:lnTo>
                  <a:lnTo>
                    <a:pt x="693699" y="1282179"/>
                  </a:lnTo>
                  <a:lnTo>
                    <a:pt x="652322" y="1301089"/>
                  </a:lnTo>
                  <a:lnTo>
                    <a:pt x="618528" y="1329232"/>
                  </a:lnTo>
                  <a:lnTo>
                    <a:pt x="593407" y="1364602"/>
                  </a:lnTo>
                  <a:lnTo>
                    <a:pt x="578015" y="1405153"/>
                  </a:lnTo>
                  <a:lnTo>
                    <a:pt x="573443" y="1448892"/>
                  </a:lnTo>
                  <a:lnTo>
                    <a:pt x="580758" y="1493786"/>
                  </a:lnTo>
                  <a:lnTo>
                    <a:pt x="599668" y="1535163"/>
                  </a:lnTo>
                  <a:lnTo>
                    <a:pt x="627811" y="1568958"/>
                  </a:lnTo>
                  <a:lnTo>
                    <a:pt x="663168" y="1594091"/>
                  </a:lnTo>
                  <a:lnTo>
                    <a:pt x="703732" y="1609471"/>
                  </a:lnTo>
                  <a:lnTo>
                    <a:pt x="747471" y="1614043"/>
                  </a:lnTo>
                  <a:lnTo>
                    <a:pt x="792365" y="1606727"/>
                  </a:lnTo>
                  <a:lnTo>
                    <a:pt x="833742" y="1587817"/>
                  </a:lnTo>
                  <a:lnTo>
                    <a:pt x="867537" y="1559674"/>
                  </a:lnTo>
                  <a:lnTo>
                    <a:pt x="892657" y="1524317"/>
                  </a:lnTo>
                  <a:lnTo>
                    <a:pt x="908050" y="1483753"/>
                  </a:lnTo>
                  <a:lnTo>
                    <a:pt x="912622" y="1440027"/>
                  </a:lnTo>
                  <a:close/>
                </a:path>
                <a:path w="1106804" h="3036570">
                  <a:moveTo>
                    <a:pt x="1074305" y="2136622"/>
                  </a:moveTo>
                  <a:lnTo>
                    <a:pt x="1065466" y="2088159"/>
                  </a:lnTo>
                  <a:lnTo>
                    <a:pt x="1045832" y="2042960"/>
                  </a:lnTo>
                  <a:lnTo>
                    <a:pt x="1017397" y="2004644"/>
                  </a:lnTo>
                  <a:lnTo>
                    <a:pt x="981760" y="1974049"/>
                  </a:lnTo>
                  <a:lnTo>
                    <a:pt x="940511" y="1952040"/>
                  </a:lnTo>
                  <a:lnTo>
                    <a:pt x="895261" y="1939455"/>
                  </a:lnTo>
                  <a:lnTo>
                    <a:pt x="847598" y="1937156"/>
                  </a:lnTo>
                  <a:lnTo>
                    <a:pt x="799122" y="1946008"/>
                  </a:lnTo>
                  <a:lnTo>
                    <a:pt x="753922" y="1965642"/>
                  </a:lnTo>
                  <a:lnTo>
                    <a:pt x="715606" y="1994077"/>
                  </a:lnTo>
                  <a:lnTo>
                    <a:pt x="685012" y="2029714"/>
                  </a:lnTo>
                  <a:lnTo>
                    <a:pt x="662990" y="2070963"/>
                  </a:lnTo>
                  <a:lnTo>
                    <a:pt x="650417" y="2116213"/>
                  </a:lnTo>
                  <a:lnTo>
                    <a:pt x="648119" y="2163876"/>
                  </a:lnTo>
                  <a:lnTo>
                    <a:pt x="656958" y="2212352"/>
                  </a:lnTo>
                  <a:lnTo>
                    <a:pt x="676592" y="2257552"/>
                  </a:lnTo>
                  <a:lnTo>
                    <a:pt x="705027" y="2295868"/>
                  </a:lnTo>
                  <a:lnTo>
                    <a:pt x="740676" y="2326462"/>
                  </a:lnTo>
                  <a:lnTo>
                    <a:pt x="781926" y="2348471"/>
                  </a:lnTo>
                  <a:lnTo>
                    <a:pt x="827176" y="2361057"/>
                  </a:lnTo>
                  <a:lnTo>
                    <a:pt x="874839" y="2363343"/>
                  </a:lnTo>
                  <a:lnTo>
                    <a:pt x="923315" y="2354503"/>
                  </a:lnTo>
                  <a:lnTo>
                    <a:pt x="968502" y="2334869"/>
                  </a:lnTo>
                  <a:lnTo>
                    <a:pt x="1006830" y="2306434"/>
                  </a:lnTo>
                  <a:lnTo>
                    <a:pt x="1037424" y="2270798"/>
                  </a:lnTo>
                  <a:lnTo>
                    <a:pt x="1059434" y="2229548"/>
                  </a:lnTo>
                  <a:lnTo>
                    <a:pt x="1072019" y="2184285"/>
                  </a:lnTo>
                  <a:lnTo>
                    <a:pt x="1074305" y="2136622"/>
                  </a:lnTo>
                  <a:close/>
                </a:path>
                <a:path w="1106804" h="3036570">
                  <a:moveTo>
                    <a:pt x="1106678" y="165163"/>
                  </a:moveTo>
                  <a:lnTo>
                    <a:pt x="1099362" y="120256"/>
                  </a:lnTo>
                  <a:lnTo>
                    <a:pt x="1080452" y="78879"/>
                  </a:lnTo>
                  <a:lnTo>
                    <a:pt x="1052309" y="45097"/>
                  </a:lnTo>
                  <a:lnTo>
                    <a:pt x="1016952" y="19964"/>
                  </a:lnTo>
                  <a:lnTo>
                    <a:pt x="976388" y="4572"/>
                  </a:lnTo>
                  <a:lnTo>
                    <a:pt x="932649" y="0"/>
                  </a:lnTo>
                  <a:lnTo>
                    <a:pt x="887755" y="7315"/>
                  </a:lnTo>
                  <a:lnTo>
                    <a:pt x="846378" y="26238"/>
                  </a:lnTo>
                  <a:lnTo>
                    <a:pt x="812584" y="54381"/>
                  </a:lnTo>
                  <a:lnTo>
                    <a:pt x="787450" y="89738"/>
                  </a:lnTo>
                  <a:lnTo>
                    <a:pt x="772058" y="130289"/>
                  </a:lnTo>
                  <a:lnTo>
                    <a:pt x="767486" y="174028"/>
                  </a:lnTo>
                  <a:lnTo>
                    <a:pt x="774814" y="218922"/>
                  </a:lnTo>
                  <a:lnTo>
                    <a:pt x="793724" y="260299"/>
                  </a:lnTo>
                  <a:lnTo>
                    <a:pt x="821867" y="294093"/>
                  </a:lnTo>
                  <a:lnTo>
                    <a:pt x="857224" y="319227"/>
                  </a:lnTo>
                  <a:lnTo>
                    <a:pt x="897775" y="334619"/>
                  </a:lnTo>
                  <a:lnTo>
                    <a:pt x="941514" y="339191"/>
                  </a:lnTo>
                  <a:lnTo>
                    <a:pt x="986421" y="331863"/>
                  </a:lnTo>
                  <a:lnTo>
                    <a:pt x="1027798" y="312953"/>
                  </a:lnTo>
                  <a:lnTo>
                    <a:pt x="1061593" y="284810"/>
                  </a:lnTo>
                  <a:lnTo>
                    <a:pt x="1086713" y="249453"/>
                  </a:lnTo>
                  <a:lnTo>
                    <a:pt x="1102106" y="208902"/>
                  </a:lnTo>
                  <a:lnTo>
                    <a:pt x="1106678" y="165163"/>
                  </a:lnTo>
                  <a:close/>
                </a:path>
              </a:pathLst>
            </a:custGeom>
            <a:solidFill>
              <a:srgbClr val="00A7E0"/>
            </a:solidFill>
          </p:spPr>
          <p:txBody>
            <a:bodyPr wrap="square" lIns="0" tIns="0" rIns="0" bIns="0" rtlCol="0"/>
            <a:lstStyle/>
            <a:p>
              <a:pPr marL="0" marR="0" lvl="0" indent="0" defTabSz="914400" eaLnBrk="1" fontAlgn="auto" latinLnBrk="0" hangingPunct="1">
                <a:lnSpc>
                  <a:spcPct val="100000"/>
                </a:lnSpc>
                <a:spcBef>
                  <a:spcPts val="0"/>
                </a:spcBef>
                <a:spcAft>
                  <a:spcPts val="0"/>
                </a:spcAft>
                <a:buClrTx/>
                <a:buSzTx/>
                <a:buFontTx/>
                <a:buNone/>
                <a:tabLst/>
                <a:defRPr/>
              </a:pPr>
              <a:endParaRPr kumimoji="0" sz="1800" b="0" i="0" u="none" strike="noStrike" kern="0" cap="none" spc="0" normalizeH="0" baseline="0" noProof="0">
                <a:ln>
                  <a:noFill/>
                </a:ln>
                <a:solidFill>
                  <a:sysClr val="windowText" lastClr="000000"/>
                </a:solidFill>
                <a:effectLst/>
                <a:uLnTx/>
                <a:uFillTx/>
              </a:endParaRPr>
            </a:p>
          </p:txBody>
        </p:sp>
        <p:sp>
          <p:nvSpPr>
            <p:cNvPr id="22" name="object 22"/>
            <p:cNvSpPr/>
            <p:nvPr/>
          </p:nvSpPr>
          <p:spPr>
            <a:xfrm>
              <a:off x="10610579" y="3256547"/>
              <a:ext cx="446405" cy="131445"/>
            </a:xfrm>
            <a:custGeom>
              <a:avLst/>
              <a:gdLst/>
              <a:ahLst/>
              <a:cxnLst/>
              <a:rect l="l" t="t" r="r" b="b"/>
              <a:pathLst>
                <a:path w="446404" h="131445">
                  <a:moveTo>
                    <a:pt x="0" y="0"/>
                  </a:moveTo>
                  <a:lnTo>
                    <a:pt x="445909" y="131279"/>
                  </a:lnTo>
                </a:path>
              </a:pathLst>
            </a:custGeom>
            <a:ln w="6350">
              <a:solidFill>
                <a:srgbClr val="00A7E0"/>
              </a:solidFill>
            </a:ln>
          </p:spPr>
          <p:txBody>
            <a:bodyPr wrap="square" lIns="0" tIns="0" rIns="0" bIns="0" rtlCol="0"/>
            <a:lstStyle/>
            <a:p>
              <a:pPr marL="0" marR="0" lvl="0" indent="0" defTabSz="914400" eaLnBrk="1" fontAlgn="auto" latinLnBrk="0" hangingPunct="1">
                <a:lnSpc>
                  <a:spcPct val="100000"/>
                </a:lnSpc>
                <a:spcBef>
                  <a:spcPts val="0"/>
                </a:spcBef>
                <a:spcAft>
                  <a:spcPts val="0"/>
                </a:spcAft>
                <a:buClrTx/>
                <a:buSzTx/>
                <a:buFontTx/>
                <a:buNone/>
                <a:tabLst/>
                <a:defRPr/>
              </a:pPr>
              <a:endParaRPr kumimoji="0" sz="1800" b="0" i="0" u="none" strike="noStrike" kern="0" cap="none" spc="0" normalizeH="0" baseline="0" noProof="0">
                <a:ln>
                  <a:noFill/>
                </a:ln>
                <a:solidFill>
                  <a:sysClr val="windowText" lastClr="000000"/>
                </a:solidFill>
                <a:effectLst/>
                <a:uLnTx/>
                <a:uFillTx/>
              </a:endParaRPr>
            </a:p>
          </p:txBody>
        </p:sp>
        <p:sp>
          <p:nvSpPr>
            <p:cNvPr id="23" name="object 23"/>
            <p:cNvSpPr/>
            <p:nvPr/>
          </p:nvSpPr>
          <p:spPr>
            <a:xfrm>
              <a:off x="9796552" y="4284395"/>
              <a:ext cx="426720" cy="426720"/>
            </a:xfrm>
            <a:custGeom>
              <a:avLst/>
              <a:gdLst/>
              <a:ahLst/>
              <a:cxnLst/>
              <a:rect l="l" t="t" r="r" b="b"/>
              <a:pathLst>
                <a:path w="426720" h="426720">
                  <a:moveTo>
                    <a:pt x="426199" y="199466"/>
                  </a:moveTo>
                  <a:lnTo>
                    <a:pt x="417347" y="151003"/>
                  </a:lnTo>
                  <a:lnTo>
                    <a:pt x="397725" y="105803"/>
                  </a:lnTo>
                  <a:lnTo>
                    <a:pt x="369290" y="67487"/>
                  </a:lnTo>
                  <a:lnTo>
                    <a:pt x="333641" y="36893"/>
                  </a:lnTo>
                  <a:lnTo>
                    <a:pt x="292392" y="14884"/>
                  </a:lnTo>
                  <a:lnTo>
                    <a:pt x="247142" y="2298"/>
                  </a:lnTo>
                  <a:lnTo>
                    <a:pt x="199478" y="0"/>
                  </a:lnTo>
                  <a:lnTo>
                    <a:pt x="151003" y="8851"/>
                  </a:lnTo>
                  <a:lnTo>
                    <a:pt x="136042" y="15354"/>
                  </a:lnTo>
                  <a:lnTo>
                    <a:pt x="105816" y="28486"/>
                  </a:lnTo>
                  <a:lnTo>
                    <a:pt x="67487" y="56921"/>
                  </a:lnTo>
                  <a:lnTo>
                    <a:pt x="36893" y="92557"/>
                  </a:lnTo>
                  <a:lnTo>
                    <a:pt x="14884" y="133807"/>
                  </a:lnTo>
                  <a:lnTo>
                    <a:pt x="2298" y="179057"/>
                  </a:lnTo>
                  <a:lnTo>
                    <a:pt x="0" y="226720"/>
                  </a:lnTo>
                  <a:lnTo>
                    <a:pt x="8839" y="275196"/>
                  </a:lnTo>
                  <a:lnTo>
                    <a:pt x="28473" y="320395"/>
                  </a:lnTo>
                  <a:lnTo>
                    <a:pt x="56921" y="358711"/>
                  </a:lnTo>
                  <a:lnTo>
                    <a:pt x="92557" y="389305"/>
                  </a:lnTo>
                  <a:lnTo>
                    <a:pt x="133807" y="411314"/>
                  </a:lnTo>
                  <a:lnTo>
                    <a:pt x="179057" y="423900"/>
                  </a:lnTo>
                  <a:lnTo>
                    <a:pt x="226720" y="426186"/>
                  </a:lnTo>
                  <a:lnTo>
                    <a:pt x="275196" y="417347"/>
                  </a:lnTo>
                  <a:lnTo>
                    <a:pt x="320395" y="397713"/>
                  </a:lnTo>
                  <a:lnTo>
                    <a:pt x="358711" y="369277"/>
                  </a:lnTo>
                  <a:lnTo>
                    <a:pt x="389305" y="333641"/>
                  </a:lnTo>
                  <a:lnTo>
                    <a:pt x="411327" y="292392"/>
                  </a:lnTo>
                  <a:lnTo>
                    <a:pt x="423900" y="247129"/>
                  </a:lnTo>
                  <a:lnTo>
                    <a:pt x="426199" y="199466"/>
                  </a:lnTo>
                  <a:close/>
                </a:path>
              </a:pathLst>
            </a:custGeom>
            <a:solidFill>
              <a:srgbClr val="00A7E0"/>
            </a:solidFill>
          </p:spPr>
          <p:txBody>
            <a:bodyPr wrap="square" lIns="0" tIns="0" rIns="0" bIns="0" rtlCol="0"/>
            <a:lstStyle/>
            <a:p>
              <a:pPr marL="0" marR="0" lvl="0" indent="0" defTabSz="914400" eaLnBrk="1" fontAlgn="auto" latinLnBrk="0" hangingPunct="1">
                <a:lnSpc>
                  <a:spcPct val="100000"/>
                </a:lnSpc>
                <a:spcBef>
                  <a:spcPts val="0"/>
                </a:spcBef>
                <a:spcAft>
                  <a:spcPts val="0"/>
                </a:spcAft>
                <a:buClrTx/>
                <a:buSzTx/>
                <a:buFontTx/>
                <a:buNone/>
                <a:tabLst/>
                <a:defRPr/>
              </a:pPr>
              <a:endParaRPr kumimoji="0" sz="1800" b="0" i="0" u="none" strike="noStrike" kern="0" cap="none" spc="0" normalizeH="0" baseline="0" noProof="0">
                <a:ln>
                  <a:noFill/>
                </a:ln>
                <a:solidFill>
                  <a:sysClr val="windowText" lastClr="000000"/>
                </a:solidFill>
                <a:effectLst/>
                <a:uLnTx/>
                <a:uFillTx/>
              </a:endParaRPr>
            </a:p>
          </p:txBody>
        </p:sp>
        <p:sp>
          <p:nvSpPr>
            <p:cNvPr id="24" name="object 24"/>
            <p:cNvSpPr/>
            <p:nvPr/>
          </p:nvSpPr>
          <p:spPr>
            <a:xfrm>
              <a:off x="9910187" y="4112276"/>
              <a:ext cx="40005" cy="334645"/>
            </a:xfrm>
            <a:custGeom>
              <a:avLst/>
              <a:gdLst/>
              <a:ahLst/>
              <a:cxnLst/>
              <a:rect l="l" t="t" r="r" b="b"/>
              <a:pathLst>
                <a:path w="40004" h="334645">
                  <a:moveTo>
                    <a:pt x="0" y="0"/>
                  </a:moveTo>
                  <a:lnTo>
                    <a:pt x="39941" y="334022"/>
                  </a:lnTo>
                </a:path>
              </a:pathLst>
            </a:custGeom>
            <a:ln w="6349">
              <a:solidFill>
                <a:srgbClr val="00A7E0"/>
              </a:solidFill>
            </a:ln>
          </p:spPr>
          <p:txBody>
            <a:bodyPr wrap="square" lIns="0" tIns="0" rIns="0" bIns="0" rtlCol="0"/>
            <a:lstStyle/>
            <a:p>
              <a:pPr marL="0" marR="0" lvl="0" indent="0" defTabSz="914400" eaLnBrk="1" fontAlgn="auto" latinLnBrk="0" hangingPunct="1">
                <a:lnSpc>
                  <a:spcPct val="100000"/>
                </a:lnSpc>
                <a:spcBef>
                  <a:spcPts val="0"/>
                </a:spcBef>
                <a:spcAft>
                  <a:spcPts val="0"/>
                </a:spcAft>
                <a:buClrTx/>
                <a:buSzTx/>
                <a:buFontTx/>
                <a:buNone/>
                <a:tabLst/>
                <a:defRPr/>
              </a:pPr>
              <a:endParaRPr kumimoji="0" sz="1800" b="0" i="0" u="none" strike="noStrike" kern="0" cap="none" spc="0" normalizeH="0" baseline="0" noProof="0">
                <a:ln>
                  <a:noFill/>
                </a:ln>
                <a:solidFill>
                  <a:sysClr val="windowText" lastClr="000000"/>
                </a:solidFill>
                <a:effectLst/>
                <a:uLnTx/>
                <a:uFillTx/>
              </a:endParaRPr>
            </a:p>
          </p:txBody>
        </p:sp>
        <p:sp>
          <p:nvSpPr>
            <p:cNvPr id="25" name="object 25"/>
            <p:cNvSpPr/>
            <p:nvPr/>
          </p:nvSpPr>
          <p:spPr>
            <a:xfrm>
              <a:off x="6583661" y="1790139"/>
              <a:ext cx="339725" cy="339725"/>
            </a:xfrm>
            <a:custGeom>
              <a:avLst/>
              <a:gdLst/>
              <a:ahLst/>
              <a:cxnLst/>
              <a:rect l="l" t="t" r="r" b="b"/>
              <a:pathLst>
                <a:path w="339725" h="339725">
                  <a:moveTo>
                    <a:pt x="165164" y="0"/>
                  </a:moveTo>
                  <a:lnTo>
                    <a:pt x="120262" y="7316"/>
                  </a:lnTo>
                  <a:lnTo>
                    <a:pt x="78884" y="26231"/>
                  </a:lnTo>
                  <a:lnTo>
                    <a:pt x="45091" y="54377"/>
                  </a:lnTo>
                  <a:lnTo>
                    <a:pt x="19962" y="89736"/>
                  </a:lnTo>
                  <a:lnTo>
                    <a:pt x="4572" y="130292"/>
                  </a:lnTo>
                  <a:lnTo>
                    <a:pt x="0" y="174027"/>
                  </a:lnTo>
                  <a:lnTo>
                    <a:pt x="7321" y="218924"/>
                  </a:lnTo>
                  <a:lnTo>
                    <a:pt x="26230" y="260302"/>
                  </a:lnTo>
                  <a:lnTo>
                    <a:pt x="54373" y="294094"/>
                  </a:lnTo>
                  <a:lnTo>
                    <a:pt x="89731" y="319223"/>
                  </a:lnTo>
                  <a:lnTo>
                    <a:pt x="130288" y="334613"/>
                  </a:lnTo>
                  <a:lnTo>
                    <a:pt x="174026" y="339186"/>
                  </a:lnTo>
                  <a:lnTo>
                    <a:pt x="218928" y="331865"/>
                  </a:lnTo>
                  <a:lnTo>
                    <a:pt x="260305" y="312955"/>
                  </a:lnTo>
                  <a:lnTo>
                    <a:pt x="294096" y="284813"/>
                  </a:lnTo>
                  <a:lnTo>
                    <a:pt x="319223" y="249454"/>
                  </a:lnTo>
                  <a:lnTo>
                    <a:pt x="334612" y="208898"/>
                  </a:lnTo>
                  <a:lnTo>
                    <a:pt x="339186" y="165160"/>
                  </a:lnTo>
                  <a:lnTo>
                    <a:pt x="331869" y="120257"/>
                  </a:lnTo>
                  <a:lnTo>
                    <a:pt x="312960" y="78880"/>
                  </a:lnTo>
                  <a:lnTo>
                    <a:pt x="284817" y="45090"/>
                  </a:lnTo>
                  <a:lnTo>
                    <a:pt x="249459" y="19962"/>
                  </a:lnTo>
                  <a:lnTo>
                    <a:pt x="208902" y="4573"/>
                  </a:lnTo>
                  <a:lnTo>
                    <a:pt x="165164" y="0"/>
                  </a:lnTo>
                  <a:close/>
                </a:path>
              </a:pathLst>
            </a:custGeom>
            <a:solidFill>
              <a:srgbClr val="00A7E0"/>
            </a:solidFill>
          </p:spPr>
          <p:txBody>
            <a:bodyPr wrap="square" lIns="0" tIns="0" rIns="0" bIns="0" rtlCol="0"/>
            <a:lstStyle/>
            <a:p>
              <a:pPr marL="0" marR="0" lvl="0" indent="0" defTabSz="914400" eaLnBrk="1" fontAlgn="auto" latinLnBrk="0" hangingPunct="1">
                <a:lnSpc>
                  <a:spcPct val="100000"/>
                </a:lnSpc>
                <a:spcBef>
                  <a:spcPts val="0"/>
                </a:spcBef>
                <a:spcAft>
                  <a:spcPts val="0"/>
                </a:spcAft>
                <a:buClrTx/>
                <a:buSzTx/>
                <a:buFontTx/>
                <a:buNone/>
                <a:tabLst/>
                <a:defRPr/>
              </a:pPr>
              <a:endParaRPr kumimoji="0" sz="1800" b="0" i="0" u="none" strike="noStrike" kern="0" cap="none" spc="0" normalizeH="0" baseline="0" noProof="0">
                <a:ln>
                  <a:noFill/>
                </a:ln>
                <a:solidFill>
                  <a:sysClr val="windowText" lastClr="000000"/>
                </a:solidFill>
                <a:effectLst/>
                <a:uLnTx/>
                <a:uFillTx/>
              </a:endParaRPr>
            </a:p>
          </p:txBody>
        </p:sp>
        <p:pic>
          <p:nvPicPr>
            <p:cNvPr id="26" name="object 26"/>
            <p:cNvPicPr/>
            <p:nvPr/>
          </p:nvPicPr>
          <p:blipFill>
            <a:blip r:embed="rId4" cstate="print"/>
            <a:stretch>
              <a:fillRect/>
            </a:stretch>
          </p:blipFill>
          <p:spPr>
            <a:xfrm>
              <a:off x="6889781" y="4036168"/>
              <a:ext cx="212712" cy="212712"/>
            </a:xfrm>
            <a:prstGeom prst="rect">
              <a:avLst/>
            </a:prstGeom>
          </p:spPr>
        </p:pic>
        <p:pic>
          <p:nvPicPr>
            <p:cNvPr id="27" name="object 27"/>
            <p:cNvPicPr/>
            <p:nvPr/>
          </p:nvPicPr>
          <p:blipFill>
            <a:blip r:embed="rId5" cstate="print"/>
            <a:stretch>
              <a:fillRect/>
            </a:stretch>
          </p:blipFill>
          <p:spPr>
            <a:xfrm>
              <a:off x="5644459" y="2318595"/>
              <a:ext cx="212712" cy="212712"/>
            </a:xfrm>
            <a:prstGeom prst="rect">
              <a:avLst/>
            </a:prstGeom>
          </p:spPr>
        </p:pic>
        <p:pic>
          <p:nvPicPr>
            <p:cNvPr id="28" name="object 28"/>
            <p:cNvPicPr/>
            <p:nvPr/>
          </p:nvPicPr>
          <p:blipFill>
            <a:blip r:embed="rId6" cstate="print"/>
            <a:stretch>
              <a:fillRect/>
            </a:stretch>
          </p:blipFill>
          <p:spPr>
            <a:xfrm>
              <a:off x="8334518" y="4057206"/>
              <a:ext cx="212712" cy="212712"/>
            </a:xfrm>
            <a:prstGeom prst="rect">
              <a:avLst/>
            </a:prstGeom>
          </p:spPr>
        </p:pic>
        <p:pic>
          <p:nvPicPr>
            <p:cNvPr id="29" name="object 29"/>
            <p:cNvPicPr/>
            <p:nvPr/>
          </p:nvPicPr>
          <p:blipFill>
            <a:blip r:embed="rId7" cstate="print"/>
            <a:stretch>
              <a:fillRect/>
            </a:stretch>
          </p:blipFill>
          <p:spPr>
            <a:xfrm>
              <a:off x="9525704" y="4375252"/>
              <a:ext cx="212712" cy="212712"/>
            </a:xfrm>
            <a:prstGeom prst="rect">
              <a:avLst/>
            </a:prstGeom>
          </p:spPr>
        </p:pic>
        <p:sp>
          <p:nvSpPr>
            <p:cNvPr id="30" name="object 30"/>
            <p:cNvSpPr/>
            <p:nvPr/>
          </p:nvSpPr>
          <p:spPr>
            <a:xfrm>
              <a:off x="5867108" y="2024722"/>
              <a:ext cx="2554605" cy="2120265"/>
            </a:xfrm>
            <a:custGeom>
              <a:avLst/>
              <a:gdLst/>
              <a:ahLst/>
              <a:cxnLst/>
              <a:rect l="l" t="t" r="r" b="b"/>
              <a:pathLst>
                <a:path w="2554604" h="2120265">
                  <a:moveTo>
                    <a:pt x="426199" y="199466"/>
                  </a:moveTo>
                  <a:lnTo>
                    <a:pt x="417360" y="150990"/>
                  </a:lnTo>
                  <a:lnTo>
                    <a:pt x="397725" y="105803"/>
                  </a:lnTo>
                  <a:lnTo>
                    <a:pt x="369290" y="67475"/>
                  </a:lnTo>
                  <a:lnTo>
                    <a:pt x="333641" y="36880"/>
                  </a:lnTo>
                  <a:lnTo>
                    <a:pt x="292392" y="14871"/>
                  </a:lnTo>
                  <a:lnTo>
                    <a:pt x="247142" y="2286"/>
                  </a:lnTo>
                  <a:lnTo>
                    <a:pt x="199478" y="0"/>
                  </a:lnTo>
                  <a:lnTo>
                    <a:pt x="151003" y="8839"/>
                  </a:lnTo>
                  <a:lnTo>
                    <a:pt x="105803" y="28473"/>
                  </a:lnTo>
                  <a:lnTo>
                    <a:pt x="67487" y="56908"/>
                  </a:lnTo>
                  <a:lnTo>
                    <a:pt x="36893" y="92544"/>
                  </a:lnTo>
                  <a:lnTo>
                    <a:pt x="14884" y="133794"/>
                  </a:lnTo>
                  <a:lnTo>
                    <a:pt x="2298" y="179044"/>
                  </a:lnTo>
                  <a:lnTo>
                    <a:pt x="0" y="226707"/>
                  </a:lnTo>
                  <a:lnTo>
                    <a:pt x="8851" y="275183"/>
                  </a:lnTo>
                  <a:lnTo>
                    <a:pt x="28486" y="320382"/>
                  </a:lnTo>
                  <a:lnTo>
                    <a:pt x="56921" y="358698"/>
                  </a:lnTo>
                  <a:lnTo>
                    <a:pt x="92557" y="389293"/>
                  </a:lnTo>
                  <a:lnTo>
                    <a:pt x="133807" y="411314"/>
                  </a:lnTo>
                  <a:lnTo>
                    <a:pt x="179057" y="423900"/>
                  </a:lnTo>
                  <a:lnTo>
                    <a:pt x="226733" y="426186"/>
                  </a:lnTo>
                  <a:lnTo>
                    <a:pt x="275209" y="417347"/>
                  </a:lnTo>
                  <a:lnTo>
                    <a:pt x="320395" y="397713"/>
                  </a:lnTo>
                  <a:lnTo>
                    <a:pt x="358711" y="369277"/>
                  </a:lnTo>
                  <a:lnTo>
                    <a:pt x="389305" y="333629"/>
                  </a:lnTo>
                  <a:lnTo>
                    <a:pt x="399478" y="314553"/>
                  </a:lnTo>
                  <a:lnTo>
                    <a:pt x="411314" y="292379"/>
                  </a:lnTo>
                  <a:lnTo>
                    <a:pt x="423900" y="247129"/>
                  </a:lnTo>
                  <a:lnTo>
                    <a:pt x="426199" y="199466"/>
                  </a:lnTo>
                  <a:close/>
                </a:path>
                <a:path w="2554604" h="2120265">
                  <a:moveTo>
                    <a:pt x="1073023" y="1830781"/>
                  </a:moveTo>
                  <a:lnTo>
                    <a:pt x="1064183" y="1782305"/>
                  </a:lnTo>
                  <a:lnTo>
                    <a:pt x="1044549" y="1737118"/>
                  </a:lnTo>
                  <a:lnTo>
                    <a:pt x="1016114" y="1698802"/>
                  </a:lnTo>
                  <a:lnTo>
                    <a:pt x="980478" y="1668208"/>
                  </a:lnTo>
                  <a:lnTo>
                    <a:pt x="939228" y="1646186"/>
                  </a:lnTo>
                  <a:lnTo>
                    <a:pt x="893965" y="1633613"/>
                  </a:lnTo>
                  <a:lnTo>
                    <a:pt x="846302" y="1631315"/>
                  </a:lnTo>
                  <a:lnTo>
                    <a:pt x="797839" y="1640154"/>
                  </a:lnTo>
                  <a:lnTo>
                    <a:pt x="752640" y="1659788"/>
                  </a:lnTo>
                  <a:lnTo>
                    <a:pt x="714311" y="1688223"/>
                  </a:lnTo>
                  <a:lnTo>
                    <a:pt x="683717" y="1723872"/>
                  </a:lnTo>
                  <a:lnTo>
                    <a:pt x="661708" y="1765109"/>
                  </a:lnTo>
                  <a:lnTo>
                    <a:pt x="649122" y="1810372"/>
                  </a:lnTo>
                  <a:lnTo>
                    <a:pt x="646823" y="1858035"/>
                  </a:lnTo>
                  <a:lnTo>
                    <a:pt x="655675" y="1906498"/>
                  </a:lnTo>
                  <a:lnTo>
                    <a:pt x="675309" y="1951697"/>
                  </a:lnTo>
                  <a:lnTo>
                    <a:pt x="703745" y="1990026"/>
                  </a:lnTo>
                  <a:lnTo>
                    <a:pt x="739381" y="2020620"/>
                  </a:lnTo>
                  <a:lnTo>
                    <a:pt x="780630" y="2042629"/>
                  </a:lnTo>
                  <a:lnTo>
                    <a:pt x="825893" y="2055215"/>
                  </a:lnTo>
                  <a:lnTo>
                    <a:pt x="873556" y="2057514"/>
                  </a:lnTo>
                  <a:lnTo>
                    <a:pt x="922032" y="2048662"/>
                  </a:lnTo>
                  <a:lnTo>
                    <a:pt x="967219" y="2029028"/>
                  </a:lnTo>
                  <a:lnTo>
                    <a:pt x="1005535" y="2000592"/>
                  </a:lnTo>
                  <a:lnTo>
                    <a:pt x="1036129" y="1964956"/>
                  </a:lnTo>
                  <a:lnTo>
                    <a:pt x="1058138" y="1923707"/>
                  </a:lnTo>
                  <a:lnTo>
                    <a:pt x="1070724" y="1878444"/>
                  </a:lnTo>
                  <a:lnTo>
                    <a:pt x="1073023" y="1830781"/>
                  </a:lnTo>
                  <a:close/>
                </a:path>
                <a:path w="2554604" h="2120265">
                  <a:moveTo>
                    <a:pt x="1120635" y="1363700"/>
                  </a:moveTo>
                  <a:lnTo>
                    <a:pt x="1113320" y="1318806"/>
                  </a:lnTo>
                  <a:lnTo>
                    <a:pt x="1094409" y="1277429"/>
                  </a:lnTo>
                  <a:lnTo>
                    <a:pt x="1066266" y="1243634"/>
                  </a:lnTo>
                  <a:lnTo>
                    <a:pt x="1030909" y="1218501"/>
                  </a:lnTo>
                  <a:lnTo>
                    <a:pt x="990358" y="1203121"/>
                  </a:lnTo>
                  <a:lnTo>
                    <a:pt x="946619" y="1198549"/>
                  </a:lnTo>
                  <a:lnTo>
                    <a:pt x="901712" y="1205865"/>
                  </a:lnTo>
                  <a:lnTo>
                    <a:pt x="860336" y="1224775"/>
                  </a:lnTo>
                  <a:lnTo>
                    <a:pt x="826541" y="1252918"/>
                  </a:lnTo>
                  <a:lnTo>
                    <a:pt x="801420" y="1288275"/>
                  </a:lnTo>
                  <a:lnTo>
                    <a:pt x="786028" y="1328839"/>
                  </a:lnTo>
                  <a:lnTo>
                    <a:pt x="781456" y="1372577"/>
                  </a:lnTo>
                  <a:lnTo>
                    <a:pt x="788771" y="1417472"/>
                  </a:lnTo>
                  <a:lnTo>
                    <a:pt x="807681" y="1458849"/>
                  </a:lnTo>
                  <a:lnTo>
                    <a:pt x="835825" y="1492643"/>
                  </a:lnTo>
                  <a:lnTo>
                    <a:pt x="871181" y="1517764"/>
                  </a:lnTo>
                  <a:lnTo>
                    <a:pt x="911745" y="1533156"/>
                  </a:lnTo>
                  <a:lnTo>
                    <a:pt x="955484" y="1537728"/>
                  </a:lnTo>
                  <a:lnTo>
                    <a:pt x="1000379" y="1530413"/>
                  </a:lnTo>
                  <a:lnTo>
                    <a:pt x="1041755" y="1511503"/>
                  </a:lnTo>
                  <a:lnTo>
                    <a:pt x="1075550" y="1483360"/>
                  </a:lnTo>
                  <a:lnTo>
                    <a:pt x="1100683" y="1448003"/>
                  </a:lnTo>
                  <a:lnTo>
                    <a:pt x="1116063" y="1407439"/>
                  </a:lnTo>
                  <a:lnTo>
                    <a:pt x="1120635" y="1363700"/>
                  </a:lnTo>
                  <a:close/>
                </a:path>
                <a:path w="2554604" h="2120265">
                  <a:moveTo>
                    <a:pt x="2474938" y="1893112"/>
                  </a:moveTo>
                  <a:lnTo>
                    <a:pt x="2466086" y="1844636"/>
                  </a:lnTo>
                  <a:lnTo>
                    <a:pt x="2446451" y="1799450"/>
                  </a:lnTo>
                  <a:lnTo>
                    <a:pt x="2418016" y="1761121"/>
                  </a:lnTo>
                  <a:lnTo>
                    <a:pt x="2382380" y="1730527"/>
                  </a:lnTo>
                  <a:lnTo>
                    <a:pt x="2341130" y="1708518"/>
                  </a:lnTo>
                  <a:lnTo>
                    <a:pt x="2295880" y="1695932"/>
                  </a:lnTo>
                  <a:lnTo>
                    <a:pt x="2248217" y="1693646"/>
                  </a:lnTo>
                  <a:lnTo>
                    <a:pt x="2199741" y="1702485"/>
                  </a:lnTo>
                  <a:lnTo>
                    <a:pt x="2154542" y="1722120"/>
                  </a:lnTo>
                  <a:lnTo>
                    <a:pt x="2116226" y="1750555"/>
                  </a:lnTo>
                  <a:lnTo>
                    <a:pt x="2085632" y="1786191"/>
                  </a:lnTo>
                  <a:lnTo>
                    <a:pt x="2063610" y="1827441"/>
                  </a:lnTo>
                  <a:lnTo>
                    <a:pt x="2051037" y="1872691"/>
                  </a:lnTo>
                  <a:lnTo>
                    <a:pt x="2048738" y="1920354"/>
                  </a:lnTo>
                  <a:lnTo>
                    <a:pt x="2057577" y="1968830"/>
                  </a:lnTo>
                  <a:lnTo>
                    <a:pt x="2077212" y="2014029"/>
                  </a:lnTo>
                  <a:lnTo>
                    <a:pt x="2105647" y="2052345"/>
                  </a:lnTo>
                  <a:lnTo>
                    <a:pt x="2141296" y="2082939"/>
                  </a:lnTo>
                  <a:lnTo>
                    <a:pt x="2182545" y="2104961"/>
                  </a:lnTo>
                  <a:lnTo>
                    <a:pt x="2227796" y="2117534"/>
                  </a:lnTo>
                  <a:lnTo>
                    <a:pt x="2275459" y="2119833"/>
                  </a:lnTo>
                  <a:lnTo>
                    <a:pt x="2323935" y="2110981"/>
                  </a:lnTo>
                  <a:lnTo>
                    <a:pt x="2369134" y="2091347"/>
                  </a:lnTo>
                  <a:lnTo>
                    <a:pt x="2407450" y="2062911"/>
                  </a:lnTo>
                  <a:lnTo>
                    <a:pt x="2438044" y="2027275"/>
                  </a:lnTo>
                  <a:lnTo>
                    <a:pt x="2460053" y="1986026"/>
                  </a:lnTo>
                  <a:lnTo>
                    <a:pt x="2472639" y="1940775"/>
                  </a:lnTo>
                  <a:lnTo>
                    <a:pt x="2474938" y="1893112"/>
                  </a:lnTo>
                  <a:close/>
                </a:path>
                <a:path w="2554604" h="2120265">
                  <a:moveTo>
                    <a:pt x="2554109" y="858888"/>
                  </a:moveTo>
                  <a:lnTo>
                    <a:pt x="2546794" y="813981"/>
                  </a:lnTo>
                  <a:lnTo>
                    <a:pt x="2527884" y="772604"/>
                  </a:lnTo>
                  <a:lnTo>
                    <a:pt x="2499741" y="738809"/>
                  </a:lnTo>
                  <a:lnTo>
                    <a:pt x="2464384" y="713689"/>
                  </a:lnTo>
                  <a:lnTo>
                    <a:pt x="2423833" y="698296"/>
                  </a:lnTo>
                  <a:lnTo>
                    <a:pt x="2380094" y="693724"/>
                  </a:lnTo>
                  <a:lnTo>
                    <a:pt x="2335187" y="701040"/>
                  </a:lnTo>
                  <a:lnTo>
                    <a:pt x="2293810" y="719950"/>
                  </a:lnTo>
                  <a:lnTo>
                    <a:pt x="2260015" y="748093"/>
                  </a:lnTo>
                  <a:lnTo>
                    <a:pt x="2234882" y="783463"/>
                  </a:lnTo>
                  <a:lnTo>
                    <a:pt x="2219502" y="824014"/>
                  </a:lnTo>
                  <a:lnTo>
                    <a:pt x="2214930" y="867752"/>
                  </a:lnTo>
                  <a:lnTo>
                    <a:pt x="2222246" y="912647"/>
                  </a:lnTo>
                  <a:lnTo>
                    <a:pt x="2241156" y="954024"/>
                  </a:lnTo>
                  <a:lnTo>
                    <a:pt x="2269299" y="987818"/>
                  </a:lnTo>
                  <a:lnTo>
                    <a:pt x="2304656" y="1012952"/>
                  </a:lnTo>
                  <a:lnTo>
                    <a:pt x="2345207" y="1028331"/>
                  </a:lnTo>
                  <a:lnTo>
                    <a:pt x="2388946" y="1032903"/>
                  </a:lnTo>
                  <a:lnTo>
                    <a:pt x="2433853" y="1025588"/>
                  </a:lnTo>
                  <a:lnTo>
                    <a:pt x="2475230" y="1006678"/>
                  </a:lnTo>
                  <a:lnTo>
                    <a:pt x="2509024" y="978535"/>
                  </a:lnTo>
                  <a:lnTo>
                    <a:pt x="2534145" y="943178"/>
                  </a:lnTo>
                  <a:lnTo>
                    <a:pt x="2549537" y="902614"/>
                  </a:lnTo>
                  <a:lnTo>
                    <a:pt x="2554109" y="858888"/>
                  </a:lnTo>
                  <a:close/>
                </a:path>
              </a:pathLst>
            </a:custGeom>
            <a:solidFill>
              <a:srgbClr val="00A7E0"/>
            </a:solidFill>
          </p:spPr>
          <p:txBody>
            <a:bodyPr wrap="square" lIns="0" tIns="0" rIns="0" bIns="0" rtlCol="0"/>
            <a:lstStyle/>
            <a:p>
              <a:pPr marL="0" marR="0" lvl="0" indent="0" defTabSz="914400" eaLnBrk="1" fontAlgn="auto" latinLnBrk="0" hangingPunct="1">
                <a:lnSpc>
                  <a:spcPct val="100000"/>
                </a:lnSpc>
                <a:spcBef>
                  <a:spcPts val="0"/>
                </a:spcBef>
                <a:spcAft>
                  <a:spcPts val="0"/>
                </a:spcAft>
                <a:buClrTx/>
                <a:buSzTx/>
                <a:buFontTx/>
                <a:buNone/>
                <a:tabLst/>
                <a:defRPr/>
              </a:pPr>
              <a:endParaRPr kumimoji="0" sz="1800" b="0" i="0" u="none" strike="noStrike" kern="0" cap="none" spc="0" normalizeH="0" baseline="0" noProof="0">
                <a:ln>
                  <a:noFill/>
                </a:ln>
                <a:solidFill>
                  <a:sysClr val="windowText" lastClr="000000"/>
                </a:solidFill>
                <a:effectLst/>
                <a:uLnTx/>
                <a:uFillTx/>
              </a:endParaRPr>
            </a:p>
          </p:txBody>
        </p:sp>
        <p:sp>
          <p:nvSpPr>
            <p:cNvPr id="31" name="object 31"/>
            <p:cNvSpPr/>
            <p:nvPr/>
          </p:nvSpPr>
          <p:spPr>
            <a:xfrm>
              <a:off x="6020687" y="2186620"/>
              <a:ext cx="460375" cy="285750"/>
            </a:xfrm>
            <a:custGeom>
              <a:avLst/>
              <a:gdLst/>
              <a:ahLst/>
              <a:cxnLst/>
              <a:rect l="l" t="t" r="r" b="b"/>
              <a:pathLst>
                <a:path w="460375" h="285750">
                  <a:moveTo>
                    <a:pt x="460286" y="285711"/>
                  </a:moveTo>
                  <a:lnTo>
                    <a:pt x="0" y="0"/>
                  </a:lnTo>
                </a:path>
              </a:pathLst>
            </a:custGeom>
            <a:ln w="6350">
              <a:solidFill>
                <a:srgbClr val="00A7E0"/>
              </a:solidFill>
            </a:ln>
          </p:spPr>
          <p:txBody>
            <a:bodyPr wrap="square" lIns="0" tIns="0" rIns="0" bIns="0" rtlCol="0"/>
            <a:lstStyle/>
            <a:p>
              <a:pPr marL="0" marR="0" lvl="0" indent="0" defTabSz="914400" eaLnBrk="1" fontAlgn="auto" latinLnBrk="0" hangingPunct="1">
                <a:lnSpc>
                  <a:spcPct val="100000"/>
                </a:lnSpc>
                <a:spcBef>
                  <a:spcPts val="0"/>
                </a:spcBef>
                <a:spcAft>
                  <a:spcPts val="0"/>
                </a:spcAft>
                <a:buClrTx/>
                <a:buSzTx/>
                <a:buFontTx/>
                <a:buNone/>
                <a:tabLst/>
                <a:defRPr/>
              </a:pPr>
              <a:endParaRPr kumimoji="0" sz="1800" b="0" i="0" u="none" strike="noStrike" kern="0" cap="none" spc="0" normalizeH="0" baseline="0" noProof="0">
                <a:ln>
                  <a:noFill/>
                </a:ln>
                <a:solidFill>
                  <a:sysClr val="windowText" lastClr="000000"/>
                </a:solidFill>
                <a:effectLst/>
                <a:uLnTx/>
                <a:uFillTx/>
              </a:endParaRPr>
            </a:p>
          </p:txBody>
        </p:sp>
        <p:sp>
          <p:nvSpPr>
            <p:cNvPr id="32" name="object 32"/>
            <p:cNvSpPr/>
            <p:nvPr/>
          </p:nvSpPr>
          <p:spPr>
            <a:xfrm>
              <a:off x="6818158" y="3759903"/>
              <a:ext cx="356235" cy="37465"/>
            </a:xfrm>
            <a:custGeom>
              <a:avLst/>
              <a:gdLst/>
              <a:ahLst/>
              <a:cxnLst/>
              <a:rect l="l" t="t" r="r" b="b"/>
              <a:pathLst>
                <a:path w="356234" h="37464">
                  <a:moveTo>
                    <a:pt x="355955" y="0"/>
                  </a:moveTo>
                  <a:lnTo>
                    <a:pt x="0" y="37122"/>
                  </a:lnTo>
                </a:path>
              </a:pathLst>
            </a:custGeom>
            <a:solidFill>
              <a:srgbClr val="00A7E0"/>
            </a:solidFill>
          </p:spPr>
          <p:txBody>
            <a:bodyPr wrap="square" lIns="0" tIns="0" rIns="0" bIns="0" rtlCol="0"/>
            <a:lstStyle/>
            <a:p>
              <a:pPr marL="0" marR="0" lvl="0" indent="0" defTabSz="914400" eaLnBrk="1" fontAlgn="auto" latinLnBrk="0" hangingPunct="1">
                <a:lnSpc>
                  <a:spcPct val="100000"/>
                </a:lnSpc>
                <a:spcBef>
                  <a:spcPts val="0"/>
                </a:spcBef>
                <a:spcAft>
                  <a:spcPts val="0"/>
                </a:spcAft>
                <a:buClrTx/>
                <a:buSzTx/>
                <a:buFontTx/>
                <a:buNone/>
                <a:tabLst/>
                <a:defRPr/>
              </a:pPr>
              <a:endParaRPr kumimoji="0" sz="1800" b="0" i="0" u="none" strike="noStrike" kern="0" cap="none" spc="0" normalizeH="0" baseline="0" noProof="0">
                <a:ln>
                  <a:noFill/>
                </a:ln>
                <a:solidFill>
                  <a:sysClr val="windowText" lastClr="000000"/>
                </a:solidFill>
                <a:effectLst/>
                <a:uLnTx/>
                <a:uFillTx/>
              </a:endParaRPr>
            </a:p>
          </p:txBody>
        </p:sp>
        <p:sp>
          <p:nvSpPr>
            <p:cNvPr id="33" name="object 33"/>
            <p:cNvSpPr/>
            <p:nvPr/>
          </p:nvSpPr>
          <p:spPr>
            <a:xfrm>
              <a:off x="6818158" y="3759903"/>
              <a:ext cx="356235" cy="37465"/>
            </a:xfrm>
            <a:custGeom>
              <a:avLst/>
              <a:gdLst/>
              <a:ahLst/>
              <a:cxnLst/>
              <a:rect l="l" t="t" r="r" b="b"/>
              <a:pathLst>
                <a:path w="356234" h="37464">
                  <a:moveTo>
                    <a:pt x="355955" y="0"/>
                  </a:moveTo>
                  <a:lnTo>
                    <a:pt x="0" y="37122"/>
                  </a:lnTo>
                </a:path>
              </a:pathLst>
            </a:custGeom>
            <a:ln w="6349">
              <a:solidFill>
                <a:srgbClr val="00A7E0"/>
              </a:solidFill>
            </a:ln>
          </p:spPr>
          <p:txBody>
            <a:bodyPr wrap="square" lIns="0" tIns="0" rIns="0" bIns="0" rtlCol="0"/>
            <a:lstStyle/>
            <a:p>
              <a:pPr marL="0" marR="0" lvl="0" indent="0" defTabSz="914400" eaLnBrk="1" fontAlgn="auto" latinLnBrk="0" hangingPunct="1">
                <a:lnSpc>
                  <a:spcPct val="100000"/>
                </a:lnSpc>
                <a:spcBef>
                  <a:spcPts val="0"/>
                </a:spcBef>
                <a:spcAft>
                  <a:spcPts val="0"/>
                </a:spcAft>
                <a:buClrTx/>
                <a:buSzTx/>
                <a:buFontTx/>
                <a:buNone/>
                <a:tabLst/>
                <a:defRPr/>
              </a:pPr>
              <a:endParaRPr kumimoji="0" sz="1800" b="0" i="0" u="none" strike="noStrike" kern="0" cap="none" spc="0" normalizeH="0" baseline="0" noProof="0">
                <a:ln>
                  <a:noFill/>
                </a:ln>
                <a:solidFill>
                  <a:sysClr val="windowText" lastClr="000000"/>
                </a:solidFill>
                <a:effectLst/>
                <a:uLnTx/>
                <a:uFillTx/>
              </a:endParaRPr>
            </a:p>
          </p:txBody>
        </p:sp>
        <p:sp>
          <p:nvSpPr>
            <p:cNvPr id="34" name="object 34"/>
            <p:cNvSpPr/>
            <p:nvPr/>
          </p:nvSpPr>
          <p:spPr>
            <a:xfrm>
              <a:off x="10838798" y="1891230"/>
              <a:ext cx="446405" cy="131445"/>
            </a:xfrm>
            <a:custGeom>
              <a:avLst/>
              <a:gdLst/>
              <a:ahLst/>
              <a:cxnLst/>
              <a:rect l="l" t="t" r="r" b="b"/>
              <a:pathLst>
                <a:path w="446404" h="131444">
                  <a:moveTo>
                    <a:pt x="0" y="0"/>
                  </a:moveTo>
                  <a:lnTo>
                    <a:pt x="445909" y="131279"/>
                  </a:lnTo>
                </a:path>
              </a:pathLst>
            </a:custGeom>
            <a:solidFill>
              <a:srgbClr val="00A7E0"/>
            </a:solidFill>
          </p:spPr>
          <p:txBody>
            <a:bodyPr wrap="square" lIns="0" tIns="0" rIns="0" bIns="0" rtlCol="0"/>
            <a:lstStyle/>
            <a:p>
              <a:pPr marL="0" marR="0" lvl="0" indent="0" defTabSz="914400" eaLnBrk="1" fontAlgn="auto" latinLnBrk="0" hangingPunct="1">
                <a:lnSpc>
                  <a:spcPct val="100000"/>
                </a:lnSpc>
                <a:spcBef>
                  <a:spcPts val="0"/>
                </a:spcBef>
                <a:spcAft>
                  <a:spcPts val="0"/>
                </a:spcAft>
                <a:buClrTx/>
                <a:buSzTx/>
                <a:buFontTx/>
                <a:buNone/>
                <a:tabLst/>
                <a:defRPr/>
              </a:pPr>
              <a:endParaRPr kumimoji="0" sz="1800" b="0" i="0" u="none" strike="noStrike" kern="0" cap="none" spc="0" normalizeH="0" baseline="0" noProof="0">
                <a:ln>
                  <a:noFill/>
                </a:ln>
                <a:solidFill>
                  <a:sysClr val="windowText" lastClr="000000"/>
                </a:solidFill>
                <a:effectLst/>
                <a:uLnTx/>
                <a:uFillTx/>
              </a:endParaRPr>
            </a:p>
          </p:txBody>
        </p:sp>
        <p:sp>
          <p:nvSpPr>
            <p:cNvPr id="35" name="object 35"/>
            <p:cNvSpPr/>
            <p:nvPr/>
          </p:nvSpPr>
          <p:spPr>
            <a:xfrm>
              <a:off x="10838798" y="1891230"/>
              <a:ext cx="446405" cy="131445"/>
            </a:xfrm>
            <a:custGeom>
              <a:avLst/>
              <a:gdLst/>
              <a:ahLst/>
              <a:cxnLst/>
              <a:rect l="l" t="t" r="r" b="b"/>
              <a:pathLst>
                <a:path w="446404" h="131444">
                  <a:moveTo>
                    <a:pt x="0" y="0"/>
                  </a:moveTo>
                  <a:lnTo>
                    <a:pt x="445909" y="131279"/>
                  </a:lnTo>
                </a:path>
              </a:pathLst>
            </a:custGeom>
            <a:ln w="6350">
              <a:solidFill>
                <a:srgbClr val="00A7E0"/>
              </a:solidFill>
            </a:ln>
          </p:spPr>
          <p:txBody>
            <a:bodyPr wrap="square" lIns="0" tIns="0" rIns="0" bIns="0" rtlCol="0"/>
            <a:lstStyle/>
            <a:p>
              <a:pPr marL="0" marR="0" lvl="0" indent="0" defTabSz="914400" eaLnBrk="1" fontAlgn="auto" latinLnBrk="0" hangingPunct="1">
                <a:lnSpc>
                  <a:spcPct val="100000"/>
                </a:lnSpc>
                <a:spcBef>
                  <a:spcPts val="0"/>
                </a:spcBef>
                <a:spcAft>
                  <a:spcPts val="0"/>
                </a:spcAft>
                <a:buClrTx/>
                <a:buSzTx/>
                <a:buFontTx/>
                <a:buNone/>
                <a:tabLst/>
                <a:defRPr/>
              </a:pPr>
              <a:endParaRPr kumimoji="0" sz="1800" b="0" i="0" u="none" strike="noStrike" kern="0" cap="none" spc="0" normalizeH="0" baseline="0" noProof="0">
                <a:ln>
                  <a:noFill/>
                </a:ln>
                <a:solidFill>
                  <a:sysClr val="windowText" lastClr="000000"/>
                </a:solidFill>
                <a:effectLst/>
                <a:uLnTx/>
                <a:uFillTx/>
              </a:endParaRPr>
            </a:p>
          </p:txBody>
        </p:sp>
        <p:sp>
          <p:nvSpPr>
            <p:cNvPr id="36" name="object 36"/>
            <p:cNvSpPr/>
            <p:nvPr/>
          </p:nvSpPr>
          <p:spPr>
            <a:xfrm>
              <a:off x="8141920" y="3606491"/>
              <a:ext cx="216535" cy="291465"/>
            </a:xfrm>
            <a:custGeom>
              <a:avLst/>
              <a:gdLst/>
              <a:ahLst/>
              <a:cxnLst/>
              <a:rect l="l" t="t" r="r" b="b"/>
              <a:pathLst>
                <a:path w="216534" h="291464">
                  <a:moveTo>
                    <a:pt x="216458" y="0"/>
                  </a:moveTo>
                  <a:lnTo>
                    <a:pt x="0" y="291439"/>
                  </a:lnTo>
                </a:path>
              </a:pathLst>
            </a:custGeom>
            <a:solidFill>
              <a:srgbClr val="00A7E0"/>
            </a:solidFill>
          </p:spPr>
          <p:txBody>
            <a:bodyPr wrap="square" lIns="0" tIns="0" rIns="0" bIns="0" rtlCol="0"/>
            <a:lstStyle/>
            <a:p>
              <a:pPr marL="0" marR="0" lvl="0" indent="0" defTabSz="914400" eaLnBrk="1" fontAlgn="auto" latinLnBrk="0" hangingPunct="1">
                <a:lnSpc>
                  <a:spcPct val="100000"/>
                </a:lnSpc>
                <a:spcBef>
                  <a:spcPts val="0"/>
                </a:spcBef>
                <a:spcAft>
                  <a:spcPts val="0"/>
                </a:spcAft>
                <a:buClrTx/>
                <a:buSzTx/>
                <a:buFontTx/>
                <a:buNone/>
                <a:tabLst/>
                <a:defRPr/>
              </a:pPr>
              <a:endParaRPr kumimoji="0" sz="1800" b="0" i="0" u="none" strike="noStrike" kern="0" cap="none" spc="0" normalizeH="0" baseline="0" noProof="0">
                <a:ln>
                  <a:noFill/>
                </a:ln>
                <a:solidFill>
                  <a:sysClr val="windowText" lastClr="000000"/>
                </a:solidFill>
                <a:effectLst/>
                <a:uLnTx/>
                <a:uFillTx/>
              </a:endParaRPr>
            </a:p>
          </p:txBody>
        </p:sp>
        <p:sp>
          <p:nvSpPr>
            <p:cNvPr id="37" name="object 37"/>
            <p:cNvSpPr/>
            <p:nvPr/>
          </p:nvSpPr>
          <p:spPr>
            <a:xfrm>
              <a:off x="8141920" y="3606491"/>
              <a:ext cx="216535" cy="291465"/>
            </a:xfrm>
            <a:custGeom>
              <a:avLst/>
              <a:gdLst/>
              <a:ahLst/>
              <a:cxnLst/>
              <a:rect l="l" t="t" r="r" b="b"/>
              <a:pathLst>
                <a:path w="216534" h="291464">
                  <a:moveTo>
                    <a:pt x="216458" y="0"/>
                  </a:moveTo>
                  <a:lnTo>
                    <a:pt x="0" y="291439"/>
                  </a:lnTo>
                </a:path>
              </a:pathLst>
            </a:custGeom>
            <a:ln w="6350">
              <a:solidFill>
                <a:srgbClr val="00A7E0"/>
              </a:solidFill>
            </a:ln>
          </p:spPr>
          <p:txBody>
            <a:bodyPr wrap="square" lIns="0" tIns="0" rIns="0" bIns="0" rtlCol="0"/>
            <a:lstStyle/>
            <a:p>
              <a:pPr marL="0" marR="0" lvl="0" indent="0" defTabSz="914400" eaLnBrk="1" fontAlgn="auto" latinLnBrk="0" hangingPunct="1">
                <a:lnSpc>
                  <a:spcPct val="100000"/>
                </a:lnSpc>
                <a:spcBef>
                  <a:spcPts val="0"/>
                </a:spcBef>
                <a:spcAft>
                  <a:spcPts val="0"/>
                </a:spcAft>
                <a:buClrTx/>
                <a:buSzTx/>
                <a:buFontTx/>
                <a:buNone/>
                <a:tabLst/>
                <a:defRPr/>
              </a:pPr>
              <a:endParaRPr kumimoji="0" sz="1800" b="0" i="0" u="none" strike="noStrike" kern="0" cap="none" spc="0" normalizeH="0" baseline="0" noProof="0">
                <a:ln>
                  <a:noFill/>
                </a:ln>
                <a:solidFill>
                  <a:sysClr val="windowText" lastClr="000000"/>
                </a:solidFill>
                <a:effectLst/>
                <a:uLnTx/>
                <a:uFillTx/>
              </a:endParaRPr>
            </a:p>
          </p:txBody>
        </p:sp>
        <p:sp>
          <p:nvSpPr>
            <p:cNvPr id="38" name="object 38"/>
            <p:cNvSpPr/>
            <p:nvPr/>
          </p:nvSpPr>
          <p:spPr>
            <a:xfrm>
              <a:off x="6394211" y="2181486"/>
              <a:ext cx="650240" cy="650240"/>
            </a:xfrm>
            <a:custGeom>
              <a:avLst/>
              <a:gdLst/>
              <a:ahLst/>
              <a:cxnLst/>
              <a:rect l="l" t="t" r="r" b="b"/>
              <a:pathLst>
                <a:path w="650240" h="650239">
                  <a:moveTo>
                    <a:pt x="324238" y="0"/>
                  </a:moveTo>
                  <a:lnTo>
                    <a:pt x="277422" y="3537"/>
                  </a:lnTo>
                  <a:lnTo>
                    <a:pt x="230466" y="14129"/>
                  </a:lnTo>
                  <a:lnTo>
                    <a:pt x="185558" y="31466"/>
                  </a:lnTo>
                  <a:lnTo>
                    <a:pt x="144695" y="54585"/>
                  </a:lnTo>
                  <a:lnTo>
                    <a:pt x="108210" y="82861"/>
                  </a:lnTo>
                  <a:lnTo>
                    <a:pt x="76439" y="115666"/>
                  </a:lnTo>
                  <a:lnTo>
                    <a:pt x="49715" y="152374"/>
                  </a:lnTo>
                  <a:lnTo>
                    <a:pt x="28375" y="192357"/>
                  </a:lnTo>
                  <a:lnTo>
                    <a:pt x="12753" y="234989"/>
                  </a:lnTo>
                  <a:lnTo>
                    <a:pt x="3182" y="279642"/>
                  </a:lnTo>
                  <a:lnTo>
                    <a:pt x="0" y="325690"/>
                  </a:lnTo>
                  <a:lnTo>
                    <a:pt x="3538" y="372506"/>
                  </a:lnTo>
                  <a:lnTo>
                    <a:pt x="14134" y="419463"/>
                  </a:lnTo>
                  <a:lnTo>
                    <a:pt x="31467" y="464370"/>
                  </a:lnTo>
                  <a:lnTo>
                    <a:pt x="54584" y="505233"/>
                  </a:lnTo>
                  <a:lnTo>
                    <a:pt x="82858" y="541716"/>
                  </a:lnTo>
                  <a:lnTo>
                    <a:pt x="115661" y="573486"/>
                  </a:lnTo>
                  <a:lnTo>
                    <a:pt x="152368" y="600208"/>
                  </a:lnTo>
                  <a:lnTo>
                    <a:pt x="192350" y="621546"/>
                  </a:lnTo>
                  <a:lnTo>
                    <a:pt x="234981" y="637167"/>
                  </a:lnTo>
                  <a:lnTo>
                    <a:pt x="279634" y="646736"/>
                  </a:lnTo>
                  <a:lnTo>
                    <a:pt x="325682" y="649917"/>
                  </a:lnTo>
                  <a:lnTo>
                    <a:pt x="372498" y="646378"/>
                  </a:lnTo>
                  <a:lnTo>
                    <a:pt x="419455" y="635782"/>
                  </a:lnTo>
                  <a:lnTo>
                    <a:pt x="464362" y="618449"/>
                  </a:lnTo>
                  <a:lnTo>
                    <a:pt x="505225" y="595332"/>
                  </a:lnTo>
                  <a:lnTo>
                    <a:pt x="541709" y="567058"/>
                  </a:lnTo>
                  <a:lnTo>
                    <a:pt x="573479" y="534254"/>
                  </a:lnTo>
                  <a:lnTo>
                    <a:pt x="600201" y="497548"/>
                  </a:lnTo>
                  <a:lnTo>
                    <a:pt x="621540" y="457566"/>
                  </a:lnTo>
                  <a:lnTo>
                    <a:pt x="637162" y="414934"/>
                  </a:lnTo>
                  <a:lnTo>
                    <a:pt x="646733" y="370281"/>
                  </a:lnTo>
                  <a:lnTo>
                    <a:pt x="649916" y="324234"/>
                  </a:lnTo>
                  <a:lnTo>
                    <a:pt x="646379" y="277418"/>
                  </a:lnTo>
                  <a:lnTo>
                    <a:pt x="635786" y="230461"/>
                  </a:lnTo>
                  <a:lnTo>
                    <a:pt x="618453" y="185554"/>
                  </a:lnTo>
                  <a:lnTo>
                    <a:pt x="595337" y="144691"/>
                  </a:lnTo>
                  <a:lnTo>
                    <a:pt x="567063" y="108207"/>
                  </a:lnTo>
                  <a:lnTo>
                    <a:pt x="534259" y="76437"/>
                  </a:lnTo>
                  <a:lnTo>
                    <a:pt x="497553" y="49715"/>
                  </a:lnTo>
                  <a:lnTo>
                    <a:pt x="457570" y="28376"/>
                  </a:lnTo>
                  <a:lnTo>
                    <a:pt x="414939" y="12754"/>
                  </a:lnTo>
                  <a:lnTo>
                    <a:pt x="370286" y="3183"/>
                  </a:lnTo>
                  <a:lnTo>
                    <a:pt x="324238" y="0"/>
                  </a:lnTo>
                  <a:close/>
                </a:path>
              </a:pathLst>
            </a:custGeom>
            <a:solidFill>
              <a:srgbClr val="00A7E0"/>
            </a:solidFill>
          </p:spPr>
          <p:txBody>
            <a:bodyPr wrap="square" lIns="0" tIns="0" rIns="0" bIns="0" rtlCol="0"/>
            <a:lstStyle/>
            <a:p>
              <a:pPr marL="0" marR="0" lvl="0" indent="0" defTabSz="914400" eaLnBrk="1" fontAlgn="auto" latinLnBrk="0" hangingPunct="1">
                <a:lnSpc>
                  <a:spcPct val="100000"/>
                </a:lnSpc>
                <a:spcBef>
                  <a:spcPts val="0"/>
                </a:spcBef>
                <a:spcAft>
                  <a:spcPts val="0"/>
                </a:spcAft>
                <a:buClrTx/>
                <a:buSzTx/>
                <a:buFontTx/>
                <a:buNone/>
                <a:tabLst/>
                <a:defRPr/>
              </a:pPr>
              <a:endParaRPr kumimoji="0" sz="1800" b="0" i="0" u="none" strike="noStrike" kern="0" cap="none" spc="0" normalizeH="0" baseline="0" noProof="0">
                <a:ln>
                  <a:noFill/>
                </a:ln>
                <a:solidFill>
                  <a:sysClr val="windowText" lastClr="000000"/>
                </a:solidFill>
                <a:effectLst/>
                <a:uLnTx/>
                <a:uFillTx/>
              </a:endParaRPr>
            </a:p>
          </p:txBody>
        </p:sp>
      </p:grpSp>
      <p:sp>
        <p:nvSpPr>
          <p:cNvPr id="39" name="object 39"/>
          <p:cNvSpPr txBox="1"/>
          <p:nvPr/>
        </p:nvSpPr>
        <p:spPr>
          <a:xfrm>
            <a:off x="5596656" y="2660097"/>
            <a:ext cx="810260" cy="431800"/>
          </a:xfrm>
          <a:prstGeom prst="rect">
            <a:avLst/>
          </a:prstGeom>
        </p:spPr>
        <p:txBody>
          <a:bodyPr vert="horz" wrap="square" lIns="0" tIns="38100" rIns="0" bIns="0" rtlCol="0">
            <a:spAutoFit/>
          </a:bodyPr>
          <a:lstStyle/>
          <a:p>
            <a:pPr marL="12700" marR="5080" lvl="0" indent="256540" algn="r" defTabSz="914400" eaLnBrk="1" fontAlgn="auto" latinLnBrk="0" hangingPunct="1">
              <a:lnSpc>
                <a:spcPts val="1000"/>
              </a:lnSpc>
              <a:spcBef>
                <a:spcPts val="300"/>
              </a:spcBef>
              <a:spcAft>
                <a:spcPts val="0"/>
              </a:spcAft>
              <a:buClrTx/>
              <a:buSzTx/>
              <a:buFontTx/>
              <a:buNone/>
              <a:tabLst/>
              <a:defRPr/>
            </a:pPr>
            <a:r>
              <a:rPr kumimoji="0" sz="1000" b="0" i="0" u="none" strike="noStrike" kern="0" cap="none" spc="0" normalizeH="0" baseline="0" noProof="0" dirty="0">
                <a:ln>
                  <a:noFill/>
                </a:ln>
                <a:solidFill>
                  <a:srgbClr val="FFFFFF"/>
                </a:solidFill>
                <a:effectLst/>
                <a:uLnTx/>
                <a:uFillTx/>
                <a:latin typeface="GT Walsheim Pro"/>
                <a:cs typeface="GT Walsheim Pro"/>
              </a:rPr>
              <a:t>3</a:t>
            </a:r>
            <a:r>
              <a:rPr kumimoji="0" sz="1000" b="0" i="0" u="none" strike="noStrike" kern="0" cap="none" spc="-10" normalizeH="0" baseline="0" noProof="0" dirty="0">
                <a:ln>
                  <a:noFill/>
                </a:ln>
                <a:solidFill>
                  <a:srgbClr val="FFFFFF"/>
                </a:solidFill>
                <a:effectLst/>
                <a:uLnTx/>
                <a:uFillTx/>
                <a:latin typeface="GT Walsheim Pro"/>
                <a:cs typeface="GT Walsheim Pro"/>
              </a:rPr>
              <a:t> </a:t>
            </a:r>
            <a:r>
              <a:rPr kumimoji="0" sz="1000" b="0" i="0" u="none" strike="noStrike" kern="0" cap="none" spc="-20" normalizeH="0" baseline="0" noProof="0" dirty="0">
                <a:ln>
                  <a:noFill/>
                </a:ln>
                <a:solidFill>
                  <a:srgbClr val="FFFFFF"/>
                </a:solidFill>
                <a:effectLst/>
                <a:uLnTx/>
                <a:uFillTx/>
                <a:latin typeface="GT Walsheim Pro"/>
                <a:cs typeface="GT Walsheim Pro"/>
              </a:rPr>
              <a:t>zařízení </a:t>
            </a:r>
            <a:r>
              <a:rPr kumimoji="0" sz="1000" b="0" i="0" u="none" strike="noStrike" kern="0" cap="none" spc="0" normalizeH="0" baseline="0" noProof="0" dirty="0">
                <a:ln>
                  <a:noFill/>
                </a:ln>
                <a:solidFill>
                  <a:srgbClr val="FFFFFF"/>
                </a:solidFill>
                <a:effectLst/>
                <a:uLnTx/>
                <a:uFillTx/>
                <a:latin typeface="GT Walsheim Pro"/>
                <a:cs typeface="GT Walsheim Pro"/>
              </a:rPr>
              <a:t>eSpring</a:t>
            </a:r>
            <a:r>
              <a:rPr kumimoji="0" sz="1000" b="0" i="0" u="none" strike="noStrike" kern="0" cap="none" spc="-25" normalizeH="0" baseline="0" noProof="0" dirty="0">
                <a:ln>
                  <a:noFill/>
                </a:ln>
                <a:solidFill>
                  <a:srgbClr val="FFFFFF"/>
                </a:solidFill>
                <a:effectLst/>
                <a:uLnTx/>
                <a:uFillTx/>
                <a:latin typeface="GT Walsheim Pro"/>
                <a:cs typeface="GT Walsheim Pro"/>
              </a:rPr>
              <a:t> </a:t>
            </a:r>
            <a:r>
              <a:rPr kumimoji="0" sz="1000" b="0" i="0" u="none" strike="noStrike" kern="0" cap="none" spc="0" normalizeH="0" baseline="0" noProof="0" dirty="0">
                <a:ln>
                  <a:noFill/>
                </a:ln>
                <a:solidFill>
                  <a:srgbClr val="FFFFFF"/>
                </a:solidFill>
                <a:effectLst/>
                <a:uLnTx/>
                <a:uFillTx/>
                <a:latin typeface="GT Walsheim Pro"/>
                <a:cs typeface="GT Walsheim Pro"/>
              </a:rPr>
              <a:t>v</a:t>
            </a:r>
            <a:r>
              <a:rPr kumimoji="0" sz="1000" b="0" i="0" u="none" strike="noStrike" kern="0" cap="none" spc="-20" normalizeH="0" baseline="0" noProof="0" dirty="0">
                <a:ln>
                  <a:noFill/>
                </a:ln>
                <a:solidFill>
                  <a:srgbClr val="FFFFFF"/>
                </a:solidFill>
                <a:effectLst/>
                <a:uLnTx/>
                <a:uFillTx/>
                <a:latin typeface="GT Walsheim Pro"/>
                <a:cs typeface="GT Walsheim Pro"/>
              </a:rPr>
              <a:t> této</a:t>
            </a:r>
            <a:endParaRPr kumimoji="0" sz="1000" b="0" i="0" u="none" strike="noStrike" kern="0" cap="none" spc="0" normalizeH="0" baseline="0" noProof="0">
              <a:ln>
                <a:noFill/>
              </a:ln>
              <a:solidFill>
                <a:sysClr val="windowText" lastClr="000000"/>
              </a:solidFill>
              <a:effectLst/>
              <a:uLnTx/>
              <a:uFillTx/>
              <a:latin typeface="GT Walsheim Pro"/>
              <a:cs typeface="GT Walsheim Pro"/>
            </a:endParaRPr>
          </a:p>
          <a:p>
            <a:pPr marL="0" marR="5080" lvl="0" indent="0" algn="r" defTabSz="914400" eaLnBrk="1" fontAlgn="auto" latinLnBrk="0" hangingPunct="1">
              <a:lnSpc>
                <a:spcPts val="1000"/>
              </a:lnSpc>
              <a:spcBef>
                <a:spcPts val="0"/>
              </a:spcBef>
              <a:spcAft>
                <a:spcPts val="0"/>
              </a:spcAft>
              <a:buClrTx/>
              <a:buSzTx/>
              <a:buFontTx/>
              <a:buNone/>
              <a:tabLst/>
              <a:defRPr/>
            </a:pPr>
            <a:r>
              <a:rPr kumimoji="0" sz="1000" b="0" i="0" u="none" strike="noStrike" kern="0" cap="none" spc="-10" normalizeH="0" baseline="0" noProof="0" dirty="0">
                <a:ln>
                  <a:noFill/>
                </a:ln>
                <a:solidFill>
                  <a:srgbClr val="FFFFFF"/>
                </a:solidFill>
                <a:effectLst/>
                <a:uLnTx/>
                <a:uFillTx/>
                <a:latin typeface="GT Walsheim Pro"/>
                <a:cs typeface="GT Walsheim Pro"/>
              </a:rPr>
              <a:t>linii</a:t>
            </a:r>
            <a:endParaRPr kumimoji="0" sz="1000" b="0" i="0" u="none" strike="noStrike" kern="0" cap="none" spc="0" normalizeH="0" baseline="0" noProof="0">
              <a:ln>
                <a:noFill/>
              </a:ln>
              <a:solidFill>
                <a:sysClr val="windowText" lastClr="000000"/>
              </a:solidFill>
              <a:effectLst/>
              <a:uLnTx/>
              <a:uFillTx/>
              <a:latin typeface="GT Walsheim Pro"/>
              <a:cs typeface="GT Walsheim Pro"/>
            </a:endParaRPr>
          </a:p>
        </p:txBody>
      </p:sp>
      <p:sp>
        <p:nvSpPr>
          <p:cNvPr id="40" name="object 40"/>
          <p:cNvSpPr txBox="1"/>
          <p:nvPr/>
        </p:nvSpPr>
        <p:spPr>
          <a:xfrm>
            <a:off x="5615452" y="3741629"/>
            <a:ext cx="810260" cy="431800"/>
          </a:xfrm>
          <a:prstGeom prst="rect">
            <a:avLst/>
          </a:prstGeom>
        </p:spPr>
        <p:txBody>
          <a:bodyPr vert="horz" wrap="square" lIns="0" tIns="38100" rIns="0" bIns="0" rtlCol="0">
            <a:spAutoFit/>
          </a:bodyPr>
          <a:lstStyle/>
          <a:p>
            <a:pPr marL="12700" marR="5080" lvl="0" indent="256540" algn="r" defTabSz="914400" eaLnBrk="1" fontAlgn="auto" latinLnBrk="0" hangingPunct="1">
              <a:lnSpc>
                <a:spcPts val="1000"/>
              </a:lnSpc>
              <a:spcBef>
                <a:spcPts val="300"/>
              </a:spcBef>
              <a:spcAft>
                <a:spcPts val="0"/>
              </a:spcAft>
              <a:buClrTx/>
              <a:buSzTx/>
              <a:buFontTx/>
              <a:buNone/>
              <a:tabLst/>
              <a:defRPr/>
            </a:pPr>
            <a:r>
              <a:rPr kumimoji="0" sz="1000" b="0" i="0" u="none" strike="noStrike" kern="0" cap="none" spc="0" normalizeH="0" baseline="0" noProof="0" dirty="0">
                <a:ln>
                  <a:noFill/>
                </a:ln>
                <a:solidFill>
                  <a:srgbClr val="FFFFFF"/>
                </a:solidFill>
                <a:effectLst/>
                <a:uLnTx/>
                <a:uFillTx/>
                <a:latin typeface="GT Walsheim Pro"/>
                <a:cs typeface="GT Walsheim Pro"/>
              </a:rPr>
              <a:t>3</a:t>
            </a:r>
            <a:r>
              <a:rPr kumimoji="0" sz="1000" b="0" i="0" u="none" strike="noStrike" kern="0" cap="none" spc="-10" normalizeH="0" baseline="0" noProof="0" dirty="0">
                <a:ln>
                  <a:noFill/>
                </a:ln>
                <a:solidFill>
                  <a:srgbClr val="FFFFFF"/>
                </a:solidFill>
                <a:effectLst/>
                <a:uLnTx/>
                <a:uFillTx/>
                <a:latin typeface="GT Walsheim Pro"/>
                <a:cs typeface="GT Walsheim Pro"/>
              </a:rPr>
              <a:t> </a:t>
            </a:r>
            <a:r>
              <a:rPr kumimoji="0" sz="1000" b="0" i="0" u="none" strike="noStrike" kern="0" cap="none" spc="-20" normalizeH="0" baseline="0" noProof="0" dirty="0">
                <a:ln>
                  <a:noFill/>
                </a:ln>
                <a:solidFill>
                  <a:srgbClr val="FFFFFF"/>
                </a:solidFill>
                <a:effectLst/>
                <a:uLnTx/>
                <a:uFillTx/>
                <a:latin typeface="GT Walsheim Pro"/>
                <a:cs typeface="GT Walsheim Pro"/>
              </a:rPr>
              <a:t>zařízení </a:t>
            </a:r>
            <a:r>
              <a:rPr kumimoji="0" sz="1000" b="0" i="0" u="none" strike="noStrike" kern="0" cap="none" spc="0" normalizeH="0" baseline="0" noProof="0" dirty="0">
                <a:ln>
                  <a:noFill/>
                </a:ln>
                <a:solidFill>
                  <a:srgbClr val="FFFFFF"/>
                </a:solidFill>
                <a:effectLst/>
                <a:uLnTx/>
                <a:uFillTx/>
                <a:latin typeface="GT Walsheim Pro"/>
                <a:cs typeface="GT Walsheim Pro"/>
              </a:rPr>
              <a:t>eSpring</a:t>
            </a:r>
            <a:r>
              <a:rPr kumimoji="0" sz="1000" b="0" i="0" u="none" strike="noStrike" kern="0" cap="none" spc="-25" normalizeH="0" baseline="0" noProof="0" dirty="0">
                <a:ln>
                  <a:noFill/>
                </a:ln>
                <a:solidFill>
                  <a:srgbClr val="FFFFFF"/>
                </a:solidFill>
                <a:effectLst/>
                <a:uLnTx/>
                <a:uFillTx/>
                <a:latin typeface="GT Walsheim Pro"/>
                <a:cs typeface="GT Walsheim Pro"/>
              </a:rPr>
              <a:t> </a:t>
            </a:r>
            <a:r>
              <a:rPr kumimoji="0" sz="1000" b="0" i="0" u="none" strike="noStrike" kern="0" cap="none" spc="0" normalizeH="0" baseline="0" noProof="0" dirty="0">
                <a:ln>
                  <a:noFill/>
                </a:ln>
                <a:solidFill>
                  <a:srgbClr val="FFFFFF"/>
                </a:solidFill>
                <a:effectLst/>
                <a:uLnTx/>
                <a:uFillTx/>
                <a:latin typeface="GT Walsheim Pro"/>
                <a:cs typeface="GT Walsheim Pro"/>
              </a:rPr>
              <a:t>v</a:t>
            </a:r>
            <a:r>
              <a:rPr kumimoji="0" sz="1000" b="0" i="0" u="none" strike="noStrike" kern="0" cap="none" spc="-20" normalizeH="0" baseline="0" noProof="0" dirty="0">
                <a:ln>
                  <a:noFill/>
                </a:ln>
                <a:solidFill>
                  <a:srgbClr val="FFFFFF"/>
                </a:solidFill>
                <a:effectLst/>
                <a:uLnTx/>
                <a:uFillTx/>
                <a:latin typeface="GT Walsheim Pro"/>
                <a:cs typeface="GT Walsheim Pro"/>
              </a:rPr>
              <a:t> této</a:t>
            </a:r>
            <a:endParaRPr kumimoji="0" sz="1000" b="0" i="0" u="none" strike="noStrike" kern="0" cap="none" spc="0" normalizeH="0" baseline="0" noProof="0">
              <a:ln>
                <a:noFill/>
              </a:ln>
              <a:solidFill>
                <a:sysClr val="windowText" lastClr="000000"/>
              </a:solidFill>
              <a:effectLst/>
              <a:uLnTx/>
              <a:uFillTx/>
              <a:latin typeface="GT Walsheim Pro"/>
              <a:cs typeface="GT Walsheim Pro"/>
            </a:endParaRPr>
          </a:p>
          <a:p>
            <a:pPr marL="0" marR="5080" lvl="0" indent="0" algn="r" defTabSz="914400" eaLnBrk="1" fontAlgn="auto" latinLnBrk="0" hangingPunct="1">
              <a:lnSpc>
                <a:spcPts val="1000"/>
              </a:lnSpc>
              <a:spcBef>
                <a:spcPts val="0"/>
              </a:spcBef>
              <a:spcAft>
                <a:spcPts val="0"/>
              </a:spcAft>
              <a:buClrTx/>
              <a:buSzTx/>
              <a:buFontTx/>
              <a:buNone/>
              <a:tabLst/>
              <a:defRPr/>
            </a:pPr>
            <a:r>
              <a:rPr kumimoji="0" sz="1000" b="0" i="0" u="none" strike="noStrike" kern="0" cap="none" spc="-10" normalizeH="0" baseline="0" noProof="0" dirty="0">
                <a:ln>
                  <a:noFill/>
                </a:ln>
                <a:solidFill>
                  <a:srgbClr val="FFFFFF"/>
                </a:solidFill>
                <a:effectLst/>
                <a:uLnTx/>
                <a:uFillTx/>
                <a:latin typeface="GT Walsheim Pro"/>
                <a:cs typeface="GT Walsheim Pro"/>
              </a:rPr>
              <a:t>linii</a:t>
            </a:r>
            <a:endParaRPr kumimoji="0" sz="1000" b="0" i="0" u="none" strike="noStrike" kern="0" cap="none" spc="0" normalizeH="0" baseline="0" noProof="0">
              <a:ln>
                <a:noFill/>
              </a:ln>
              <a:solidFill>
                <a:sysClr val="windowText" lastClr="000000"/>
              </a:solidFill>
              <a:effectLst/>
              <a:uLnTx/>
              <a:uFillTx/>
              <a:latin typeface="GT Walsheim Pro"/>
              <a:cs typeface="GT Walsheim Pro"/>
            </a:endParaRPr>
          </a:p>
        </p:txBody>
      </p:sp>
      <p:sp>
        <p:nvSpPr>
          <p:cNvPr id="41" name="object 41"/>
          <p:cNvSpPr txBox="1"/>
          <p:nvPr/>
        </p:nvSpPr>
        <p:spPr>
          <a:xfrm>
            <a:off x="8458728" y="3732866"/>
            <a:ext cx="810260" cy="431800"/>
          </a:xfrm>
          <a:prstGeom prst="rect">
            <a:avLst/>
          </a:prstGeom>
        </p:spPr>
        <p:txBody>
          <a:bodyPr vert="horz" wrap="square" lIns="0" tIns="38100" rIns="0" bIns="0" rtlCol="0">
            <a:spAutoFit/>
          </a:bodyPr>
          <a:lstStyle/>
          <a:p>
            <a:pPr marL="12700" marR="5080" lvl="0" indent="255904" algn="r" defTabSz="914400" eaLnBrk="1" fontAlgn="auto" latinLnBrk="0" hangingPunct="1">
              <a:lnSpc>
                <a:spcPts val="1000"/>
              </a:lnSpc>
              <a:spcBef>
                <a:spcPts val="300"/>
              </a:spcBef>
              <a:spcAft>
                <a:spcPts val="0"/>
              </a:spcAft>
              <a:buClrTx/>
              <a:buSzTx/>
              <a:buFontTx/>
              <a:buNone/>
              <a:tabLst/>
              <a:defRPr/>
            </a:pPr>
            <a:r>
              <a:rPr kumimoji="0" sz="1000" b="0" i="0" u="none" strike="noStrike" kern="0" cap="none" spc="0" normalizeH="0" baseline="0" noProof="0" dirty="0">
                <a:ln>
                  <a:noFill/>
                </a:ln>
                <a:solidFill>
                  <a:srgbClr val="FFFFFF"/>
                </a:solidFill>
                <a:effectLst/>
                <a:uLnTx/>
                <a:uFillTx/>
                <a:latin typeface="GT Walsheim Pro"/>
                <a:cs typeface="GT Walsheim Pro"/>
              </a:rPr>
              <a:t>2</a:t>
            </a:r>
            <a:r>
              <a:rPr kumimoji="0" sz="1000" b="0" i="0" u="none" strike="noStrike" kern="0" cap="none" spc="-15" normalizeH="0" baseline="0" noProof="0" dirty="0">
                <a:ln>
                  <a:noFill/>
                </a:ln>
                <a:solidFill>
                  <a:srgbClr val="FFFFFF"/>
                </a:solidFill>
                <a:effectLst/>
                <a:uLnTx/>
                <a:uFillTx/>
                <a:latin typeface="GT Walsheim Pro"/>
                <a:cs typeface="GT Walsheim Pro"/>
              </a:rPr>
              <a:t> </a:t>
            </a:r>
            <a:r>
              <a:rPr kumimoji="0" sz="1000" b="0" i="0" u="none" strike="noStrike" kern="0" cap="none" spc="-10" normalizeH="0" baseline="0" noProof="0" dirty="0">
                <a:ln>
                  <a:noFill/>
                </a:ln>
                <a:solidFill>
                  <a:srgbClr val="FFFFFF"/>
                </a:solidFill>
                <a:effectLst/>
                <a:uLnTx/>
                <a:uFillTx/>
                <a:latin typeface="GT Walsheim Pro"/>
                <a:cs typeface="GT Walsheim Pro"/>
              </a:rPr>
              <a:t>zařízení </a:t>
            </a:r>
            <a:r>
              <a:rPr kumimoji="0" sz="1000" b="0" i="0" u="none" strike="noStrike" kern="0" cap="none" spc="0" normalizeH="0" baseline="0" noProof="0" dirty="0">
                <a:ln>
                  <a:noFill/>
                </a:ln>
                <a:solidFill>
                  <a:srgbClr val="FFFFFF"/>
                </a:solidFill>
                <a:effectLst/>
                <a:uLnTx/>
                <a:uFillTx/>
                <a:latin typeface="GT Walsheim Pro"/>
                <a:cs typeface="GT Walsheim Pro"/>
              </a:rPr>
              <a:t>eSpring</a:t>
            </a:r>
            <a:r>
              <a:rPr kumimoji="0" sz="1000" b="0" i="0" u="none" strike="noStrike" kern="0" cap="none" spc="-25" normalizeH="0" baseline="0" noProof="0" dirty="0">
                <a:ln>
                  <a:noFill/>
                </a:ln>
                <a:solidFill>
                  <a:srgbClr val="FFFFFF"/>
                </a:solidFill>
                <a:effectLst/>
                <a:uLnTx/>
                <a:uFillTx/>
                <a:latin typeface="GT Walsheim Pro"/>
                <a:cs typeface="GT Walsheim Pro"/>
              </a:rPr>
              <a:t> </a:t>
            </a:r>
            <a:r>
              <a:rPr kumimoji="0" sz="1000" b="0" i="0" u="none" strike="noStrike" kern="0" cap="none" spc="0" normalizeH="0" baseline="0" noProof="0" dirty="0">
                <a:ln>
                  <a:noFill/>
                </a:ln>
                <a:solidFill>
                  <a:srgbClr val="FFFFFF"/>
                </a:solidFill>
                <a:effectLst/>
                <a:uLnTx/>
                <a:uFillTx/>
                <a:latin typeface="GT Walsheim Pro"/>
                <a:cs typeface="GT Walsheim Pro"/>
              </a:rPr>
              <a:t>v</a:t>
            </a:r>
            <a:r>
              <a:rPr kumimoji="0" sz="1000" b="0" i="0" u="none" strike="noStrike" kern="0" cap="none" spc="-20" normalizeH="0" baseline="0" noProof="0" dirty="0">
                <a:ln>
                  <a:noFill/>
                </a:ln>
                <a:solidFill>
                  <a:srgbClr val="FFFFFF"/>
                </a:solidFill>
                <a:effectLst/>
                <a:uLnTx/>
                <a:uFillTx/>
                <a:latin typeface="GT Walsheim Pro"/>
                <a:cs typeface="GT Walsheim Pro"/>
              </a:rPr>
              <a:t> této</a:t>
            </a:r>
            <a:endParaRPr kumimoji="0" sz="1000" b="0" i="0" u="none" strike="noStrike" kern="0" cap="none" spc="0" normalizeH="0" baseline="0" noProof="0">
              <a:ln>
                <a:noFill/>
              </a:ln>
              <a:solidFill>
                <a:sysClr val="windowText" lastClr="000000"/>
              </a:solidFill>
              <a:effectLst/>
              <a:uLnTx/>
              <a:uFillTx/>
              <a:latin typeface="GT Walsheim Pro"/>
              <a:cs typeface="GT Walsheim Pro"/>
            </a:endParaRPr>
          </a:p>
          <a:p>
            <a:pPr marL="0" marR="5080" lvl="0" indent="0" algn="r" defTabSz="914400" eaLnBrk="1" fontAlgn="auto" latinLnBrk="0" hangingPunct="1">
              <a:lnSpc>
                <a:spcPts val="1000"/>
              </a:lnSpc>
              <a:spcBef>
                <a:spcPts val="0"/>
              </a:spcBef>
              <a:spcAft>
                <a:spcPts val="0"/>
              </a:spcAft>
              <a:buClrTx/>
              <a:buSzTx/>
              <a:buFontTx/>
              <a:buNone/>
              <a:tabLst/>
              <a:defRPr/>
            </a:pPr>
            <a:r>
              <a:rPr kumimoji="0" sz="1000" b="0" i="0" u="none" strike="noStrike" kern="0" cap="none" spc="-10" normalizeH="0" baseline="0" noProof="0" dirty="0">
                <a:ln>
                  <a:noFill/>
                </a:ln>
                <a:solidFill>
                  <a:srgbClr val="FFFFFF"/>
                </a:solidFill>
                <a:effectLst/>
                <a:uLnTx/>
                <a:uFillTx/>
                <a:latin typeface="GT Walsheim Pro"/>
                <a:cs typeface="GT Walsheim Pro"/>
              </a:rPr>
              <a:t>linii</a:t>
            </a:r>
            <a:endParaRPr kumimoji="0" sz="1000" b="0" i="0" u="none" strike="noStrike" kern="0" cap="none" spc="0" normalizeH="0" baseline="0" noProof="0">
              <a:ln>
                <a:noFill/>
              </a:ln>
              <a:solidFill>
                <a:sysClr val="windowText" lastClr="000000"/>
              </a:solidFill>
              <a:effectLst/>
              <a:uLnTx/>
              <a:uFillTx/>
              <a:latin typeface="GT Walsheim Pro"/>
              <a:cs typeface="GT Walsheim Pro"/>
            </a:endParaRPr>
          </a:p>
        </p:txBody>
      </p:sp>
      <p:sp>
        <p:nvSpPr>
          <p:cNvPr id="42" name="object 42"/>
          <p:cNvSpPr txBox="1"/>
          <p:nvPr/>
        </p:nvSpPr>
        <p:spPr>
          <a:xfrm>
            <a:off x="8049153" y="1234776"/>
            <a:ext cx="995680" cy="482600"/>
          </a:xfrm>
          <a:prstGeom prst="rect">
            <a:avLst/>
          </a:prstGeom>
        </p:spPr>
        <p:txBody>
          <a:bodyPr vert="horz" wrap="square" lIns="0" tIns="12700" rIns="0" bIns="0" rtlCol="0">
            <a:spAutoFit/>
          </a:bodyPr>
          <a:lstStyle/>
          <a:p>
            <a:pPr marL="0" marR="0" lvl="0" indent="0" algn="ctr" defTabSz="914400" eaLnBrk="1" fontAlgn="auto" latinLnBrk="0" hangingPunct="1">
              <a:lnSpc>
                <a:spcPct val="100000"/>
              </a:lnSpc>
              <a:spcBef>
                <a:spcPts val="100"/>
              </a:spcBef>
              <a:spcAft>
                <a:spcPts val="0"/>
              </a:spcAft>
              <a:buClrTx/>
              <a:buSzTx/>
              <a:buFontTx/>
              <a:buNone/>
              <a:tabLst/>
              <a:defRPr/>
            </a:pPr>
            <a:r>
              <a:rPr kumimoji="0" sz="1000" b="1" i="0" u="none" strike="noStrike" kern="0" cap="none" spc="0" normalizeH="0" baseline="0" noProof="0" dirty="0">
                <a:ln>
                  <a:noFill/>
                </a:ln>
                <a:solidFill>
                  <a:srgbClr val="FFFFFF"/>
                </a:solidFill>
                <a:effectLst/>
                <a:uLnTx/>
                <a:uFillTx/>
                <a:latin typeface="GT Walsheim Pro Bold"/>
                <a:cs typeface="GT Walsheim Pro Bold"/>
              </a:rPr>
              <a:t>1</a:t>
            </a:r>
            <a:r>
              <a:rPr kumimoji="0" sz="1000" b="1" i="0" u="none" strike="noStrike" kern="0" cap="none" spc="-20" normalizeH="0" baseline="0" noProof="0" dirty="0">
                <a:ln>
                  <a:noFill/>
                </a:ln>
                <a:solidFill>
                  <a:srgbClr val="FFFFFF"/>
                </a:solidFill>
                <a:effectLst/>
                <a:uLnTx/>
                <a:uFillTx/>
                <a:latin typeface="GT Walsheim Pro Bold"/>
                <a:cs typeface="GT Walsheim Pro Bold"/>
              </a:rPr>
              <a:t> </a:t>
            </a:r>
            <a:r>
              <a:rPr kumimoji="0" sz="1000" b="1" i="0" u="none" strike="noStrike" kern="0" cap="none" spc="-25" normalizeH="0" baseline="0" noProof="0" dirty="0">
                <a:ln>
                  <a:noFill/>
                </a:ln>
                <a:solidFill>
                  <a:srgbClr val="FFFFFF"/>
                </a:solidFill>
                <a:effectLst/>
                <a:uLnTx/>
                <a:uFillTx/>
                <a:latin typeface="GT Walsheim Pro Bold"/>
                <a:cs typeface="GT Walsheim Pro Bold"/>
              </a:rPr>
              <a:t>032,96</a:t>
            </a:r>
            <a:r>
              <a:rPr kumimoji="0" sz="1000" b="1" i="0" u="none" strike="noStrike" kern="0" cap="none" spc="-15" normalizeH="0" baseline="0" noProof="0" dirty="0">
                <a:ln>
                  <a:noFill/>
                </a:ln>
                <a:solidFill>
                  <a:srgbClr val="FFFFFF"/>
                </a:solidFill>
                <a:effectLst/>
                <a:uLnTx/>
                <a:uFillTx/>
                <a:latin typeface="GT Walsheim Pro Bold"/>
                <a:cs typeface="GT Walsheim Pro Bold"/>
              </a:rPr>
              <a:t> </a:t>
            </a:r>
            <a:r>
              <a:rPr kumimoji="0" sz="1000" b="1" i="0" u="none" strike="noStrike" kern="0" cap="none" spc="0" normalizeH="0" baseline="0" noProof="0" dirty="0">
                <a:ln>
                  <a:noFill/>
                </a:ln>
                <a:solidFill>
                  <a:srgbClr val="FFFFFF"/>
                </a:solidFill>
                <a:effectLst/>
                <a:uLnTx/>
                <a:uFillTx/>
                <a:latin typeface="GT Walsheim Pro Bold"/>
                <a:cs typeface="GT Walsheim Pro Bold"/>
              </a:rPr>
              <a:t>os.</a:t>
            </a:r>
            <a:r>
              <a:rPr kumimoji="0" sz="1000" b="1" i="0" u="none" strike="noStrike" kern="0" cap="none" spc="-15" normalizeH="0" baseline="0" noProof="0" dirty="0">
                <a:ln>
                  <a:noFill/>
                </a:ln>
                <a:solidFill>
                  <a:srgbClr val="FFFFFF"/>
                </a:solidFill>
                <a:effectLst/>
                <a:uLnTx/>
                <a:uFillTx/>
                <a:latin typeface="GT Walsheim Pro Bold"/>
                <a:cs typeface="GT Walsheim Pro Bold"/>
              </a:rPr>
              <a:t> </a:t>
            </a:r>
            <a:r>
              <a:rPr kumimoji="0" sz="1000" b="1" i="0" u="none" strike="noStrike" kern="0" cap="none" spc="-20" normalizeH="0" baseline="0" noProof="0" dirty="0">
                <a:ln>
                  <a:noFill/>
                </a:ln>
                <a:solidFill>
                  <a:srgbClr val="FFFFFF"/>
                </a:solidFill>
                <a:effectLst/>
                <a:uLnTx/>
                <a:uFillTx/>
                <a:latin typeface="GT Walsheim Pro Bold"/>
                <a:cs typeface="GT Walsheim Pro Bold"/>
              </a:rPr>
              <a:t>B.h.</a:t>
            </a:r>
            <a:endParaRPr kumimoji="0" sz="1000" b="0" i="0" u="none" strike="noStrike" kern="0" cap="none" spc="0" normalizeH="0" baseline="0" noProof="0">
              <a:ln>
                <a:noFill/>
              </a:ln>
              <a:solidFill>
                <a:sysClr val="windowText" lastClr="000000"/>
              </a:solidFill>
              <a:effectLst/>
              <a:uLnTx/>
              <a:uFillTx/>
              <a:latin typeface="GT Walsheim Pro Bold"/>
              <a:cs typeface="GT Walsheim Pro Bold"/>
            </a:endParaRPr>
          </a:p>
          <a:p>
            <a:pPr marL="0" marR="0" lvl="0" indent="0" algn="ctr" defTabSz="914400" eaLnBrk="1" fontAlgn="auto" latinLnBrk="0" hangingPunct="1">
              <a:lnSpc>
                <a:spcPct val="100000"/>
              </a:lnSpc>
              <a:spcBef>
                <a:spcPts val="0"/>
              </a:spcBef>
              <a:spcAft>
                <a:spcPts val="0"/>
              </a:spcAft>
              <a:buClrTx/>
              <a:buSzTx/>
              <a:buFontTx/>
              <a:buNone/>
              <a:tabLst/>
              <a:defRPr/>
            </a:pPr>
            <a:r>
              <a:rPr kumimoji="0" sz="1000" b="1" i="0" u="none" strike="noStrike" kern="0" cap="none" spc="0" normalizeH="0" baseline="0" noProof="0" dirty="0">
                <a:ln>
                  <a:noFill/>
                </a:ln>
                <a:solidFill>
                  <a:srgbClr val="FFFFFF"/>
                </a:solidFill>
                <a:effectLst/>
                <a:uLnTx/>
                <a:uFillTx/>
                <a:latin typeface="GT Walsheim Pro Bold"/>
                <a:cs typeface="GT Walsheim Pro Bold"/>
              </a:rPr>
              <a:t>10</a:t>
            </a:r>
            <a:r>
              <a:rPr kumimoji="0" sz="1000" b="1" i="0" u="none" strike="noStrike" kern="0" cap="none" spc="-25" normalizeH="0" baseline="0" noProof="0" dirty="0">
                <a:ln>
                  <a:noFill/>
                </a:ln>
                <a:solidFill>
                  <a:srgbClr val="FFFFFF"/>
                </a:solidFill>
                <a:effectLst/>
                <a:uLnTx/>
                <a:uFillTx/>
                <a:latin typeface="GT Walsheim Pro Bold"/>
                <a:cs typeface="GT Walsheim Pro Bold"/>
              </a:rPr>
              <a:t> </a:t>
            </a:r>
            <a:r>
              <a:rPr kumimoji="0" sz="1000" b="1" i="0" u="none" strike="noStrike" kern="0" cap="none" spc="0" normalizeH="0" baseline="0" noProof="0" dirty="0">
                <a:ln>
                  <a:noFill/>
                </a:ln>
                <a:solidFill>
                  <a:srgbClr val="FFFFFF"/>
                </a:solidFill>
                <a:effectLst/>
                <a:uLnTx/>
                <a:uFillTx/>
                <a:latin typeface="GT Walsheim Pro Bold"/>
                <a:cs typeface="GT Walsheim Pro Bold"/>
              </a:rPr>
              <a:t>000</a:t>
            </a:r>
            <a:r>
              <a:rPr kumimoji="0" sz="1000" b="1" i="0" u="none" strike="noStrike" kern="0" cap="none" spc="-20" normalizeH="0" baseline="0" noProof="0" dirty="0">
                <a:ln>
                  <a:noFill/>
                </a:ln>
                <a:solidFill>
                  <a:srgbClr val="FFFFFF"/>
                </a:solidFill>
                <a:effectLst/>
                <a:uLnTx/>
                <a:uFillTx/>
                <a:latin typeface="GT Walsheim Pro Bold"/>
                <a:cs typeface="GT Walsheim Pro Bold"/>
              </a:rPr>
              <a:t> </a:t>
            </a:r>
            <a:r>
              <a:rPr kumimoji="0" sz="1000" b="1" i="0" u="none" strike="noStrike" kern="0" cap="none" spc="-10" normalizeH="0" baseline="0" noProof="0" dirty="0">
                <a:ln>
                  <a:noFill/>
                </a:ln>
                <a:solidFill>
                  <a:srgbClr val="FFFFFF"/>
                </a:solidFill>
                <a:effectLst/>
                <a:uLnTx/>
                <a:uFillTx/>
                <a:latin typeface="GT Walsheim Pro Bold"/>
                <a:cs typeface="GT Walsheim Pro Bold"/>
              </a:rPr>
              <a:t>skup.</a:t>
            </a:r>
            <a:endParaRPr kumimoji="0" sz="1000" b="0" i="0" u="none" strike="noStrike" kern="0" cap="none" spc="0" normalizeH="0" baseline="0" noProof="0">
              <a:ln>
                <a:noFill/>
              </a:ln>
              <a:solidFill>
                <a:sysClr val="windowText" lastClr="000000"/>
              </a:solidFill>
              <a:effectLst/>
              <a:uLnTx/>
              <a:uFillTx/>
              <a:latin typeface="GT Walsheim Pro Bold"/>
              <a:cs typeface="GT Walsheim Pro Bold"/>
            </a:endParaRPr>
          </a:p>
          <a:p>
            <a:pPr marL="0" marR="0" lvl="0" indent="0" algn="ctr" defTabSz="914400" eaLnBrk="1" fontAlgn="auto" latinLnBrk="0" hangingPunct="1">
              <a:lnSpc>
                <a:spcPct val="100000"/>
              </a:lnSpc>
              <a:spcBef>
                <a:spcPts val="0"/>
              </a:spcBef>
              <a:spcAft>
                <a:spcPts val="0"/>
              </a:spcAft>
              <a:buClrTx/>
              <a:buSzTx/>
              <a:buFontTx/>
              <a:buNone/>
              <a:tabLst/>
              <a:defRPr/>
            </a:pPr>
            <a:r>
              <a:rPr kumimoji="0" sz="1000" b="1" i="0" u="none" strike="noStrike" kern="0" cap="none" spc="-20" normalizeH="0" baseline="0" noProof="0" dirty="0">
                <a:ln>
                  <a:noFill/>
                </a:ln>
                <a:solidFill>
                  <a:srgbClr val="FFFFFF"/>
                </a:solidFill>
                <a:effectLst/>
                <a:uLnTx/>
                <a:uFillTx/>
                <a:latin typeface="GT Walsheim Pro Bold"/>
                <a:cs typeface="GT Walsheim Pro Bold"/>
              </a:rPr>
              <a:t>B.h.</a:t>
            </a:r>
            <a:endParaRPr kumimoji="0" sz="1000" b="0" i="0" u="none" strike="noStrike" kern="0" cap="none" spc="0" normalizeH="0" baseline="0" noProof="0">
              <a:ln>
                <a:noFill/>
              </a:ln>
              <a:solidFill>
                <a:sysClr val="windowText" lastClr="000000"/>
              </a:solidFill>
              <a:effectLst/>
              <a:uLnTx/>
              <a:uFillTx/>
              <a:latin typeface="GT Walsheim Pro Bold"/>
              <a:cs typeface="GT Walsheim Pro Bold"/>
            </a:endParaRPr>
          </a:p>
        </p:txBody>
      </p:sp>
      <p:sp>
        <p:nvSpPr>
          <p:cNvPr id="43" name="object 43"/>
          <p:cNvSpPr txBox="1"/>
          <p:nvPr/>
        </p:nvSpPr>
        <p:spPr>
          <a:xfrm>
            <a:off x="6478163" y="2279732"/>
            <a:ext cx="481965" cy="457200"/>
          </a:xfrm>
          <a:prstGeom prst="rect">
            <a:avLst/>
          </a:prstGeom>
        </p:spPr>
        <p:txBody>
          <a:bodyPr vert="horz" wrap="square" lIns="0" tIns="12700" rIns="0" bIns="0" rtlCol="0">
            <a:spAutoFit/>
          </a:bodyPr>
          <a:lstStyle/>
          <a:p>
            <a:pPr marL="0" marR="0" lvl="0" indent="0" algn="ctr" defTabSz="914400" eaLnBrk="1" fontAlgn="auto" latinLnBrk="0" hangingPunct="1">
              <a:lnSpc>
                <a:spcPts val="1150"/>
              </a:lnSpc>
              <a:spcBef>
                <a:spcPts val="100"/>
              </a:spcBef>
              <a:spcAft>
                <a:spcPts val="0"/>
              </a:spcAft>
              <a:buClrTx/>
              <a:buSzTx/>
              <a:buFontTx/>
              <a:buNone/>
              <a:tabLst/>
              <a:defRPr/>
            </a:pPr>
            <a:r>
              <a:rPr kumimoji="0" sz="1000" b="0" i="0" u="none" strike="noStrike" kern="0" cap="none" spc="0" normalizeH="0" baseline="0" noProof="0" dirty="0">
                <a:ln>
                  <a:noFill/>
                </a:ln>
                <a:solidFill>
                  <a:srgbClr val="FFFFFF"/>
                </a:solidFill>
                <a:effectLst/>
                <a:uLnTx/>
                <a:uFillTx/>
                <a:latin typeface="GT Walsheim Pro"/>
                <a:cs typeface="GT Walsheim Pro"/>
              </a:rPr>
              <a:t>1 </a:t>
            </a:r>
            <a:r>
              <a:rPr kumimoji="0" sz="1000" b="0" i="0" u="none" strike="noStrike" kern="0" cap="none" spc="-10" normalizeH="0" baseline="0" noProof="0" dirty="0">
                <a:ln>
                  <a:noFill/>
                </a:ln>
                <a:solidFill>
                  <a:srgbClr val="FFFFFF"/>
                </a:solidFill>
                <a:effectLst/>
                <a:uLnTx/>
                <a:uFillTx/>
                <a:latin typeface="GT Walsheim Pro"/>
                <a:cs typeface="GT Walsheim Pro"/>
              </a:rPr>
              <a:t>549,44</a:t>
            </a:r>
            <a:endParaRPr kumimoji="0" sz="1000" b="0" i="0" u="none" strike="noStrike" kern="0" cap="none" spc="0" normalizeH="0" baseline="0" noProof="0">
              <a:ln>
                <a:noFill/>
              </a:ln>
              <a:solidFill>
                <a:sysClr val="windowText" lastClr="000000"/>
              </a:solidFill>
              <a:effectLst/>
              <a:uLnTx/>
              <a:uFillTx/>
              <a:latin typeface="GT Walsheim Pro"/>
              <a:cs typeface="GT Walsheim Pro"/>
            </a:endParaRPr>
          </a:p>
          <a:p>
            <a:pPr marL="90805" marR="83185" lvl="0" indent="0" algn="ctr" defTabSz="914400" eaLnBrk="1" fontAlgn="auto" latinLnBrk="0" hangingPunct="1">
              <a:lnSpc>
                <a:spcPts val="1100"/>
              </a:lnSpc>
              <a:spcBef>
                <a:spcPts val="70"/>
              </a:spcBef>
              <a:spcAft>
                <a:spcPts val="0"/>
              </a:spcAft>
              <a:buClrTx/>
              <a:buSzTx/>
              <a:buFontTx/>
              <a:buNone/>
              <a:tabLst/>
              <a:defRPr/>
            </a:pPr>
            <a:r>
              <a:rPr kumimoji="0" sz="1000" b="0" i="0" u="none" strike="noStrike" kern="0" cap="none" spc="-20" normalizeH="0" baseline="0" noProof="0" dirty="0">
                <a:ln>
                  <a:noFill/>
                </a:ln>
                <a:solidFill>
                  <a:srgbClr val="FFFFFF"/>
                </a:solidFill>
                <a:effectLst/>
                <a:uLnTx/>
                <a:uFillTx/>
                <a:latin typeface="GT Walsheim Pro"/>
                <a:cs typeface="GT Walsheim Pro"/>
              </a:rPr>
              <a:t>skup. B.h.</a:t>
            </a:r>
            <a:endParaRPr kumimoji="0" sz="1000" b="0" i="0" u="none" strike="noStrike" kern="0" cap="none" spc="0" normalizeH="0" baseline="0" noProof="0">
              <a:ln>
                <a:noFill/>
              </a:ln>
              <a:solidFill>
                <a:sysClr val="windowText" lastClr="000000"/>
              </a:solidFill>
              <a:effectLst/>
              <a:uLnTx/>
              <a:uFillTx/>
              <a:latin typeface="GT Walsheim Pro"/>
              <a:cs typeface="GT Walsheim Pro"/>
            </a:endParaRPr>
          </a:p>
        </p:txBody>
      </p:sp>
      <p:sp>
        <p:nvSpPr>
          <p:cNvPr id="44" name="object 44"/>
          <p:cNvSpPr txBox="1"/>
          <p:nvPr/>
        </p:nvSpPr>
        <p:spPr>
          <a:xfrm>
            <a:off x="9728982" y="3626186"/>
            <a:ext cx="362585" cy="457200"/>
          </a:xfrm>
          <a:prstGeom prst="rect">
            <a:avLst/>
          </a:prstGeom>
        </p:spPr>
        <p:txBody>
          <a:bodyPr vert="horz" wrap="square" lIns="0" tIns="12700" rIns="0" bIns="0" rtlCol="0">
            <a:spAutoFit/>
          </a:bodyPr>
          <a:lstStyle/>
          <a:p>
            <a:pPr marL="12700" marR="0" lvl="0" indent="0" defTabSz="914400" eaLnBrk="1" fontAlgn="auto" latinLnBrk="0" hangingPunct="1">
              <a:lnSpc>
                <a:spcPts val="1150"/>
              </a:lnSpc>
              <a:spcBef>
                <a:spcPts val="100"/>
              </a:spcBef>
              <a:spcAft>
                <a:spcPts val="0"/>
              </a:spcAft>
              <a:buClrTx/>
              <a:buSzTx/>
              <a:buFontTx/>
              <a:buNone/>
              <a:tabLst/>
              <a:defRPr/>
            </a:pPr>
            <a:r>
              <a:rPr kumimoji="0" sz="1000" b="0" i="0" u="none" strike="noStrike" kern="0" cap="none" spc="0" normalizeH="0" baseline="0" noProof="0" dirty="0">
                <a:ln>
                  <a:noFill/>
                </a:ln>
                <a:solidFill>
                  <a:srgbClr val="FFFFFF"/>
                </a:solidFill>
                <a:effectLst/>
                <a:uLnTx/>
                <a:uFillTx/>
                <a:latin typeface="GT Walsheim Pro"/>
                <a:cs typeface="GT Walsheim Pro"/>
              </a:rPr>
              <a:t>4</a:t>
            </a:r>
            <a:r>
              <a:rPr kumimoji="0" sz="1000" b="0" i="0" u="none" strike="noStrike" kern="0" cap="none" spc="-10" normalizeH="0" baseline="0" noProof="0" dirty="0">
                <a:ln>
                  <a:noFill/>
                </a:ln>
                <a:solidFill>
                  <a:srgbClr val="FFFFFF"/>
                </a:solidFill>
                <a:effectLst/>
                <a:uLnTx/>
                <a:uFillTx/>
                <a:latin typeface="GT Walsheim Pro"/>
                <a:cs typeface="GT Walsheim Pro"/>
              </a:rPr>
              <a:t> </a:t>
            </a:r>
            <a:r>
              <a:rPr kumimoji="0" sz="1000" b="0" i="0" u="none" strike="noStrike" kern="0" cap="none" spc="-25" normalizeH="0" baseline="0" noProof="0" dirty="0">
                <a:ln>
                  <a:noFill/>
                </a:ln>
                <a:solidFill>
                  <a:srgbClr val="FFFFFF"/>
                </a:solidFill>
                <a:effectLst/>
                <a:uLnTx/>
                <a:uFillTx/>
                <a:latin typeface="GT Walsheim Pro"/>
                <a:cs typeface="GT Walsheim Pro"/>
              </a:rPr>
              <a:t>000</a:t>
            </a:r>
            <a:endParaRPr kumimoji="0" sz="1000" b="0" i="0" u="none" strike="noStrike" kern="0" cap="none" spc="0" normalizeH="0" baseline="0" noProof="0">
              <a:ln>
                <a:noFill/>
              </a:ln>
              <a:solidFill>
                <a:sysClr val="windowText" lastClr="000000"/>
              </a:solidFill>
              <a:effectLst/>
              <a:uLnTx/>
              <a:uFillTx/>
              <a:latin typeface="GT Walsheim Pro"/>
              <a:cs typeface="GT Walsheim Pro"/>
            </a:endParaRPr>
          </a:p>
          <a:p>
            <a:pPr marL="73025" marR="23495" lvl="0" indent="-41910" defTabSz="914400" eaLnBrk="1" fontAlgn="auto" latinLnBrk="0" hangingPunct="1">
              <a:lnSpc>
                <a:spcPts val="1100"/>
              </a:lnSpc>
              <a:spcBef>
                <a:spcPts val="70"/>
              </a:spcBef>
              <a:spcAft>
                <a:spcPts val="0"/>
              </a:spcAft>
              <a:buClrTx/>
              <a:buSzTx/>
              <a:buFontTx/>
              <a:buNone/>
              <a:tabLst/>
              <a:defRPr/>
            </a:pPr>
            <a:r>
              <a:rPr kumimoji="0" sz="1000" b="0" i="0" u="none" strike="noStrike" kern="0" cap="none" spc="-20" normalizeH="0" baseline="0" noProof="0" dirty="0">
                <a:ln>
                  <a:noFill/>
                </a:ln>
                <a:solidFill>
                  <a:srgbClr val="FFFFFF"/>
                </a:solidFill>
                <a:effectLst/>
                <a:uLnTx/>
                <a:uFillTx/>
                <a:latin typeface="GT Walsheim Pro"/>
                <a:cs typeface="GT Walsheim Pro"/>
              </a:rPr>
              <a:t>skup. B.h.</a:t>
            </a:r>
            <a:endParaRPr kumimoji="0" sz="1000" b="0" i="0" u="none" strike="noStrike" kern="0" cap="none" spc="0" normalizeH="0" baseline="0" noProof="0">
              <a:ln>
                <a:noFill/>
              </a:ln>
              <a:solidFill>
                <a:sysClr val="windowText" lastClr="000000"/>
              </a:solidFill>
              <a:effectLst/>
              <a:uLnTx/>
              <a:uFillTx/>
              <a:latin typeface="GT Walsheim Pro"/>
              <a:cs typeface="GT Walsheim Pro"/>
            </a:endParaRPr>
          </a:p>
        </p:txBody>
      </p:sp>
      <p:sp>
        <p:nvSpPr>
          <p:cNvPr id="45" name="object 45"/>
          <p:cNvSpPr txBox="1"/>
          <p:nvPr/>
        </p:nvSpPr>
        <p:spPr>
          <a:xfrm>
            <a:off x="8226191" y="3167843"/>
            <a:ext cx="490220" cy="457200"/>
          </a:xfrm>
          <a:prstGeom prst="rect">
            <a:avLst/>
          </a:prstGeom>
        </p:spPr>
        <p:txBody>
          <a:bodyPr vert="horz" wrap="square" lIns="0" tIns="12700" rIns="0" bIns="0" rtlCol="0">
            <a:spAutoFit/>
          </a:bodyPr>
          <a:lstStyle/>
          <a:p>
            <a:pPr marL="0" marR="0" lvl="0" indent="0" algn="ctr" defTabSz="914400" eaLnBrk="1" fontAlgn="auto" latinLnBrk="0" hangingPunct="1">
              <a:lnSpc>
                <a:spcPts val="1150"/>
              </a:lnSpc>
              <a:spcBef>
                <a:spcPts val="100"/>
              </a:spcBef>
              <a:spcAft>
                <a:spcPts val="0"/>
              </a:spcAft>
              <a:buClrTx/>
              <a:buSzTx/>
              <a:buFontTx/>
              <a:buNone/>
              <a:tabLst/>
              <a:defRPr/>
            </a:pPr>
            <a:r>
              <a:rPr kumimoji="0" sz="1000" b="0" i="0" u="none" strike="noStrike" kern="0" cap="none" spc="0" normalizeH="0" baseline="0" noProof="0" dirty="0">
                <a:ln>
                  <a:noFill/>
                </a:ln>
                <a:solidFill>
                  <a:srgbClr val="FFFFFF"/>
                </a:solidFill>
                <a:effectLst/>
                <a:uLnTx/>
                <a:uFillTx/>
                <a:latin typeface="GT Walsheim Pro"/>
                <a:cs typeface="GT Walsheim Pro"/>
              </a:rPr>
              <a:t>1 </a:t>
            </a:r>
            <a:r>
              <a:rPr kumimoji="0" sz="1000" b="0" i="0" u="none" strike="noStrike" kern="0" cap="none" spc="-10" normalizeH="0" baseline="0" noProof="0" dirty="0">
                <a:ln>
                  <a:noFill/>
                </a:ln>
                <a:solidFill>
                  <a:srgbClr val="FFFFFF"/>
                </a:solidFill>
                <a:effectLst/>
                <a:uLnTx/>
                <a:uFillTx/>
                <a:latin typeface="GT Walsheim Pro"/>
                <a:cs typeface="GT Walsheim Pro"/>
              </a:rPr>
              <a:t>032,96</a:t>
            </a:r>
            <a:endParaRPr kumimoji="0" sz="1000" b="0" i="0" u="none" strike="noStrike" kern="0" cap="none" spc="0" normalizeH="0" baseline="0" noProof="0">
              <a:ln>
                <a:noFill/>
              </a:ln>
              <a:solidFill>
                <a:sysClr val="windowText" lastClr="000000"/>
              </a:solidFill>
              <a:effectLst/>
              <a:uLnTx/>
              <a:uFillTx/>
              <a:latin typeface="GT Walsheim Pro"/>
              <a:cs typeface="GT Walsheim Pro"/>
            </a:endParaRPr>
          </a:p>
          <a:p>
            <a:pPr marL="95250" marR="87630" lvl="0" indent="0" algn="ctr" defTabSz="914400" eaLnBrk="1" fontAlgn="auto" latinLnBrk="0" hangingPunct="1">
              <a:lnSpc>
                <a:spcPts val="1100"/>
              </a:lnSpc>
              <a:spcBef>
                <a:spcPts val="70"/>
              </a:spcBef>
              <a:spcAft>
                <a:spcPts val="0"/>
              </a:spcAft>
              <a:buClrTx/>
              <a:buSzTx/>
              <a:buFontTx/>
              <a:buNone/>
              <a:tabLst/>
              <a:defRPr/>
            </a:pPr>
            <a:r>
              <a:rPr kumimoji="0" sz="1000" b="0" i="0" u="none" strike="noStrike" kern="0" cap="none" spc="-20" normalizeH="0" baseline="0" noProof="0" dirty="0">
                <a:ln>
                  <a:noFill/>
                </a:ln>
                <a:solidFill>
                  <a:srgbClr val="FFFFFF"/>
                </a:solidFill>
                <a:effectLst/>
                <a:uLnTx/>
                <a:uFillTx/>
                <a:latin typeface="GT Walsheim Pro"/>
                <a:cs typeface="GT Walsheim Pro"/>
              </a:rPr>
              <a:t>skup. B.h.</a:t>
            </a:r>
            <a:endParaRPr kumimoji="0" sz="1000" b="0" i="0" u="none" strike="noStrike" kern="0" cap="none" spc="0" normalizeH="0" baseline="0" noProof="0">
              <a:ln>
                <a:noFill/>
              </a:ln>
              <a:solidFill>
                <a:sysClr val="windowText" lastClr="000000"/>
              </a:solidFill>
              <a:effectLst/>
              <a:uLnTx/>
              <a:uFillTx/>
              <a:latin typeface="GT Walsheim Pro"/>
              <a:cs typeface="GT Walsheim Pro"/>
            </a:endParaRPr>
          </a:p>
        </p:txBody>
      </p:sp>
      <p:sp>
        <p:nvSpPr>
          <p:cNvPr id="46" name="object 46"/>
          <p:cNvSpPr txBox="1"/>
          <p:nvPr/>
        </p:nvSpPr>
        <p:spPr>
          <a:xfrm>
            <a:off x="7090938" y="3347675"/>
            <a:ext cx="481965" cy="457200"/>
          </a:xfrm>
          <a:prstGeom prst="rect">
            <a:avLst/>
          </a:prstGeom>
        </p:spPr>
        <p:txBody>
          <a:bodyPr vert="horz" wrap="square" lIns="0" tIns="12700" rIns="0" bIns="0" rtlCol="0">
            <a:spAutoFit/>
          </a:bodyPr>
          <a:lstStyle/>
          <a:p>
            <a:pPr marL="0" marR="0" lvl="0" indent="0" algn="ctr" defTabSz="914400" eaLnBrk="1" fontAlgn="auto" latinLnBrk="0" hangingPunct="1">
              <a:lnSpc>
                <a:spcPts val="1150"/>
              </a:lnSpc>
              <a:spcBef>
                <a:spcPts val="100"/>
              </a:spcBef>
              <a:spcAft>
                <a:spcPts val="0"/>
              </a:spcAft>
              <a:buClrTx/>
              <a:buSzTx/>
              <a:buFontTx/>
              <a:buNone/>
              <a:tabLst/>
              <a:defRPr/>
            </a:pPr>
            <a:r>
              <a:rPr kumimoji="0" sz="1000" b="0" i="0" u="none" strike="noStrike" kern="0" cap="none" spc="0" normalizeH="0" baseline="0" noProof="0" dirty="0">
                <a:ln>
                  <a:noFill/>
                </a:ln>
                <a:solidFill>
                  <a:srgbClr val="FFFFFF"/>
                </a:solidFill>
                <a:effectLst/>
                <a:uLnTx/>
                <a:uFillTx/>
                <a:latin typeface="GT Walsheim Pro"/>
                <a:cs typeface="GT Walsheim Pro"/>
              </a:rPr>
              <a:t>1 </a:t>
            </a:r>
            <a:r>
              <a:rPr kumimoji="0" sz="1000" b="0" i="0" u="none" strike="noStrike" kern="0" cap="none" spc="-10" normalizeH="0" baseline="0" noProof="0" dirty="0">
                <a:ln>
                  <a:noFill/>
                </a:ln>
                <a:solidFill>
                  <a:srgbClr val="FFFFFF"/>
                </a:solidFill>
                <a:effectLst/>
                <a:uLnTx/>
                <a:uFillTx/>
                <a:latin typeface="GT Walsheim Pro"/>
                <a:cs typeface="GT Walsheim Pro"/>
              </a:rPr>
              <a:t>549,44</a:t>
            </a:r>
            <a:endParaRPr kumimoji="0" sz="1000" b="0" i="0" u="none" strike="noStrike" kern="0" cap="none" spc="0" normalizeH="0" baseline="0" noProof="0">
              <a:ln>
                <a:noFill/>
              </a:ln>
              <a:solidFill>
                <a:sysClr val="windowText" lastClr="000000"/>
              </a:solidFill>
              <a:effectLst/>
              <a:uLnTx/>
              <a:uFillTx/>
              <a:latin typeface="GT Walsheim Pro"/>
              <a:cs typeface="GT Walsheim Pro"/>
            </a:endParaRPr>
          </a:p>
          <a:p>
            <a:pPr marL="90805" marR="83185" lvl="0" indent="0" algn="ctr" defTabSz="914400" eaLnBrk="1" fontAlgn="auto" latinLnBrk="0" hangingPunct="1">
              <a:lnSpc>
                <a:spcPts val="1100"/>
              </a:lnSpc>
              <a:spcBef>
                <a:spcPts val="70"/>
              </a:spcBef>
              <a:spcAft>
                <a:spcPts val="0"/>
              </a:spcAft>
              <a:buClrTx/>
              <a:buSzTx/>
              <a:buFontTx/>
              <a:buNone/>
              <a:tabLst/>
              <a:defRPr/>
            </a:pPr>
            <a:r>
              <a:rPr kumimoji="0" sz="1000" b="0" i="0" u="none" strike="noStrike" kern="0" cap="none" spc="-20" normalizeH="0" baseline="0" noProof="0" dirty="0">
                <a:ln>
                  <a:noFill/>
                </a:ln>
                <a:solidFill>
                  <a:srgbClr val="FFFFFF"/>
                </a:solidFill>
                <a:effectLst/>
                <a:uLnTx/>
                <a:uFillTx/>
                <a:latin typeface="GT Walsheim Pro"/>
                <a:cs typeface="GT Walsheim Pro"/>
              </a:rPr>
              <a:t>skup. B.h.</a:t>
            </a:r>
            <a:endParaRPr kumimoji="0" sz="1000" b="0" i="0" u="none" strike="noStrike" kern="0" cap="none" spc="0" normalizeH="0" baseline="0" noProof="0">
              <a:ln>
                <a:noFill/>
              </a:ln>
              <a:solidFill>
                <a:sysClr val="windowText" lastClr="000000"/>
              </a:solidFill>
              <a:effectLst/>
              <a:uLnTx/>
              <a:uFillTx/>
              <a:latin typeface="GT Walsheim Pro"/>
              <a:cs typeface="GT Walsheim Pro"/>
            </a:endParaRPr>
          </a:p>
        </p:txBody>
      </p:sp>
      <p:sp>
        <p:nvSpPr>
          <p:cNvPr id="47" name="object 47"/>
          <p:cNvSpPr txBox="1"/>
          <p:nvPr/>
        </p:nvSpPr>
        <p:spPr>
          <a:xfrm>
            <a:off x="10326516" y="2839040"/>
            <a:ext cx="382270" cy="457200"/>
          </a:xfrm>
          <a:prstGeom prst="rect">
            <a:avLst/>
          </a:prstGeom>
        </p:spPr>
        <p:txBody>
          <a:bodyPr vert="horz" wrap="square" lIns="0" tIns="12700" rIns="0" bIns="0" rtlCol="0">
            <a:spAutoFit/>
          </a:bodyPr>
          <a:lstStyle/>
          <a:p>
            <a:pPr marL="12700" marR="0" lvl="0" indent="0" defTabSz="914400" eaLnBrk="1" fontAlgn="auto" latinLnBrk="0" hangingPunct="1">
              <a:lnSpc>
                <a:spcPts val="1150"/>
              </a:lnSpc>
              <a:spcBef>
                <a:spcPts val="100"/>
              </a:spcBef>
              <a:spcAft>
                <a:spcPts val="0"/>
              </a:spcAft>
              <a:buClrTx/>
              <a:buSzTx/>
              <a:buFontTx/>
              <a:buNone/>
              <a:tabLst/>
              <a:defRPr/>
            </a:pPr>
            <a:r>
              <a:rPr kumimoji="0" sz="1000" b="0" i="0" u="none" strike="noStrike" kern="0" cap="none" spc="-20" normalizeH="0" baseline="0" noProof="0" dirty="0">
                <a:ln>
                  <a:noFill/>
                </a:ln>
                <a:solidFill>
                  <a:srgbClr val="FFFFFF"/>
                </a:solidFill>
                <a:effectLst/>
                <a:uLnTx/>
                <a:uFillTx/>
                <a:latin typeface="GT Walsheim Pro"/>
                <a:cs typeface="GT Walsheim Pro"/>
              </a:rPr>
              <a:t>417,60</a:t>
            </a:r>
            <a:endParaRPr kumimoji="0" sz="1000" b="0" i="0" u="none" strike="noStrike" kern="0" cap="none" spc="0" normalizeH="0" baseline="0" noProof="0">
              <a:ln>
                <a:noFill/>
              </a:ln>
              <a:solidFill>
                <a:sysClr val="windowText" lastClr="000000"/>
              </a:solidFill>
              <a:effectLst/>
              <a:uLnTx/>
              <a:uFillTx/>
              <a:latin typeface="GT Walsheim Pro"/>
              <a:cs typeface="GT Walsheim Pro"/>
            </a:endParaRPr>
          </a:p>
          <a:p>
            <a:pPr marL="82550" marR="33655" lvl="0" indent="-41910" defTabSz="914400" eaLnBrk="1" fontAlgn="auto" latinLnBrk="0" hangingPunct="1">
              <a:lnSpc>
                <a:spcPts val="1100"/>
              </a:lnSpc>
              <a:spcBef>
                <a:spcPts val="70"/>
              </a:spcBef>
              <a:spcAft>
                <a:spcPts val="0"/>
              </a:spcAft>
              <a:buClrTx/>
              <a:buSzTx/>
              <a:buFontTx/>
              <a:buNone/>
              <a:tabLst/>
              <a:defRPr/>
            </a:pPr>
            <a:r>
              <a:rPr kumimoji="0" sz="1000" b="0" i="0" u="none" strike="noStrike" kern="0" cap="none" spc="-20" normalizeH="0" baseline="0" noProof="0" dirty="0">
                <a:ln>
                  <a:noFill/>
                </a:ln>
                <a:solidFill>
                  <a:srgbClr val="FFFFFF"/>
                </a:solidFill>
                <a:effectLst/>
                <a:uLnTx/>
                <a:uFillTx/>
                <a:latin typeface="GT Walsheim Pro"/>
                <a:cs typeface="GT Walsheim Pro"/>
              </a:rPr>
              <a:t>skup. B.h.</a:t>
            </a:r>
            <a:endParaRPr kumimoji="0" sz="1000" b="0" i="0" u="none" strike="noStrike" kern="0" cap="none" spc="0" normalizeH="0" baseline="0" noProof="0">
              <a:ln>
                <a:noFill/>
              </a:ln>
              <a:solidFill>
                <a:sysClr val="windowText" lastClr="000000"/>
              </a:solidFill>
              <a:effectLst/>
              <a:uLnTx/>
              <a:uFillTx/>
              <a:latin typeface="GT Walsheim Pro"/>
              <a:cs typeface="GT Walsheim Pro"/>
            </a:endParaRPr>
          </a:p>
        </p:txBody>
      </p:sp>
      <p:sp>
        <p:nvSpPr>
          <p:cNvPr id="48" name="object 48"/>
          <p:cNvSpPr txBox="1"/>
          <p:nvPr/>
        </p:nvSpPr>
        <p:spPr>
          <a:xfrm>
            <a:off x="10478790" y="1559896"/>
            <a:ext cx="454659" cy="457200"/>
          </a:xfrm>
          <a:prstGeom prst="rect">
            <a:avLst/>
          </a:prstGeom>
        </p:spPr>
        <p:txBody>
          <a:bodyPr vert="horz" wrap="square" lIns="0" tIns="12700" rIns="0" bIns="0" rtlCol="0">
            <a:spAutoFit/>
          </a:bodyPr>
          <a:lstStyle/>
          <a:p>
            <a:pPr marL="12700" marR="0" lvl="0" indent="0" defTabSz="914400" eaLnBrk="1" fontAlgn="auto" latinLnBrk="0" hangingPunct="1">
              <a:lnSpc>
                <a:spcPts val="1150"/>
              </a:lnSpc>
              <a:spcBef>
                <a:spcPts val="100"/>
              </a:spcBef>
              <a:spcAft>
                <a:spcPts val="0"/>
              </a:spcAft>
              <a:buClrTx/>
              <a:buSzTx/>
              <a:buFontTx/>
              <a:buNone/>
              <a:tabLst/>
              <a:defRPr/>
            </a:pPr>
            <a:r>
              <a:rPr kumimoji="0" sz="1000" b="0" i="0" u="none" strike="noStrike" kern="0" cap="none" spc="-20" normalizeH="0" baseline="0" noProof="0" dirty="0">
                <a:ln>
                  <a:noFill/>
                </a:ln>
                <a:solidFill>
                  <a:srgbClr val="FFFFFF"/>
                </a:solidFill>
                <a:effectLst/>
                <a:uLnTx/>
                <a:uFillTx/>
                <a:latin typeface="GT Walsheim Pro"/>
                <a:cs typeface="GT Walsheim Pro"/>
              </a:rPr>
              <a:t>417,602</a:t>
            </a:r>
            <a:endParaRPr kumimoji="0" sz="1000" b="0" i="0" u="none" strike="noStrike" kern="0" cap="none" spc="0" normalizeH="0" baseline="0" noProof="0">
              <a:ln>
                <a:noFill/>
              </a:ln>
              <a:solidFill>
                <a:sysClr val="windowText" lastClr="000000"/>
              </a:solidFill>
              <a:effectLst/>
              <a:uLnTx/>
              <a:uFillTx/>
              <a:latin typeface="GT Walsheim Pro"/>
              <a:cs typeface="GT Walsheim Pro"/>
            </a:endParaRPr>
          </a:p>
          <a:p>
            <a:pPr marL="118745" marR="69850" lvl="0" indent="-41910" defTabSz="914400" eaLnBrk="1" fontAlgn="auto" latinLnBrk="0" hangingPunct="1">
              <a:lnSpc>
                <a:spcPts val="1100"/>
              </a:lnSpc>
              <a:spcBef>
                <a:spcPts val="70"/>
              </a:spcBef>
              <a:spcAft>
                <a:spcPts val="0"/>
              </a:spcAft>
              <a:buClrTx/>
              <a:buSzTx/>
              <a:buFontTx/>
              <a:buNone/>
              <a:tabLst/>
              <a:defRPr/>
            </a:pPr>
            <a:r>
              <a:rPr kumimoji="0" sz="1000" b="0" i="0" u="none" strike="noStrike" kern="0" cap="none" spc="-20" normalizeH="0" baseline="0" noProof="0" dirty="0">
                <a:ln>
                  <a:noFill/>
                </a:ln>
                <a:solidFill>
                  <a:srgbClr val="FFFFFF"/>
                </a:solidFill>
                <a:effectLst/>
                <a:uLnTx/>
                <a:uFillTx/>
                <a:latin typeface="GT Walsheim Pro"/>
                <a:cs typeface="GT Walsheim Pro"/>
              </a:rPr>
              <a:t>skup. B.h.</a:t>
            </a:r>
            <a:endParaRPr kumimoji="0" sz="1000" b="0" i="0" u="none" strike="noStrike" kern="0" cap="none" spc="0" normalizeH="0" baseline="0" noProof="0">
              <a:ln>
                <a:noFill/>
              </a:ln>
              <a:solidFill>
                <a:sysClr val="windowText" lastClr="000000"/>
              </a:solidFill>
              <a:effectLst/>
              <a:uLnTx/>
              <a:uFillTx/>
              <a:latin typeface="GT Walsheim Pro"/>
              <a:cs typeface="GT Walsheim Pro"/>
            </a:endParaRPr>
          </a:p>
        </p:txBody>
      </p:sp>
      <p:sp>
        <p:nvSpPr>
          <p:cNvPr id="49" name="object 49"/>
          <p:cNvSpPr txBox="1"/>
          <p:nvPr/>
        </p:nvSpPr>
        <p:spPr>
          <a:xfrm>
            <a:off x="10942179" y="2646139"/>
            <a:ext cx="111760" cy="158750"/>
          </a:xfrm>
          <a:prstGeom prst="rect">
            <a:avLst/>
          </a:prstGeom>
        </p:spPr>
        <p:txBody>
          <a:bodyPr vert="horz" wrap="square" lIns="0" tIns="15240" rIns="0" bIns="0" rtlCol="0">
            <a:spAutoFit/>
          </a:bodyPr>
          <a:lstStyle/>
          <a:p>
            <a:pPr marL="12700" marR="0" lvl="0" indent="0" defTabSz="914400" eaLnBrk="1" fontAlgn="auto" latinLnBrk="0" hangingPunct="1">
              <a:lnSpc>
                <a:spcPct val="100000"/>
              </a:lnSpc>
              <a:spcBef>
                <a:spcPts val="120"/>
              </a:spcBef>
              <a:spcAft>
                <a:spcPts val="0"/>
              </a:spcAft>
              <a:buClrTx/>
              <a:buSzTx/>
              <a:buFontTx/>
              <a:buNone/>
              <a:tabLst/>
              <a:defRPr/>
            </a:pPr>
            <a:r>
              <a:rPr kumimoji="0" sz="850" b="0" i="0" u="none" strike="noStrike" kern="0" cap="none" spc="-50" normalizeH="0" baseline="0" noProof="0" dirty="0">
                <a:ln>
                  <a:noFill/>
                </a:ln>
                <a:solidFill>
                  <a:srgbClr val="FFFFFF"/>
                </a:solidFill>
                <a:effectLst/>
                <a:uLnTx/>
                <a:uFillTx/>
                <a:latin typeface="GT Walsheim Pro"/>
                <a:cs typeface="GT Walsheim Pro"/>
              </a:rPr>
              <a:t>C</a:t>
            </a:r>
            <a:endParaRPr kumimoji="0" sz="850" b="0" i="0" u="none" strike="noStrike" kern="0" cap="none" spc="0" normalizeH="0" baseline="0" noProof="0">
              <a:ln>
                <a:noFill/>
              </a:ln>
              <a:solidFill>
                <a:sysClr val="windowText" lastClr="000000"/>
              </a:solidFill>
              <a:effectLst/>
              <a:uLnTx/>
              <a:uFillTx/>
              <a:latin typeface="GT Walsheim Pro"/>
              <a:cs typeface="GT Walsheim Pro"/>
            </a:endParaRPr>
          </a:p>
        </p:txBody>
      </p:sp>
      <p:sp>
        <p:nvSpPr>
          <p:cNvPr id="50" name="object 50"/>
          <p:cNvSpPr txBox="1"/>
          <p:nvPr/>
        </p:nvSpPr>
        <p:spPr>
          <a:xfrm>
            <a:off x="11136187" y="1371318"/>
            <a:ext cx="111760" cy="158750"/>
          </a:xfrm>
          <a:prstGeom prst="rect">
            <a:avLst/>
          </a:prstGeom>
        </p:spPr>
        <p:txBody>
          <a:bodyPr vert="horz" wrap="square" lIns="0" tIns="15240" rIns="0" bIns="0" rtlCol="0">
            <a:spAutoFit/>
          </a:bodyPr>
          <a:lstStyle/>
          <a:p>
            <a:pPr marL="12700" marR="0" lvl="0" indent="0" defTabSz="914400" eaLnBrk="1" fontAlgn="auto" latinLnBrk="0" hangingPunct="1">
              <a:lnSpc>
                <a:spcPct val="100000"/>
              </a:lnSpc>
              <a:spcBef>
                <a:spcPts val="120"/>
              </a:spcBef>
              <a:spcAft>
                <a:spcPts val="0"/>
              </a:spcAft>
              <a:buClrTx/>
              <a:buSzTx/>
              <a:buFontTx/>
              <a:buNone/>
              <a:tabLst/>
              <a:defRPr/>
            </a:pPr>
            <a:r>
              <a:rPr kumimoji="0" sz="850" b="0" i="0" u="none" strike="noStrike" kern="0" cap="none" spc="-50" normalizeH="0" baseline="0" noProof="0" dirty="0">
                <a:ln>
                  <a:noFill/>
                </a:ln>
                <a:solidFill>
                  <a:srgbClr val="FFFFFF"/>
                </a:solidFill>
                <a:effectLst/>
                <a:uLnTx/>
                <a:uFillTx/>
                <a:latin typeface="GT Walsheim Pro"/>
                <a:cs typeface="GT Walsheim Pro"/>
              </a:rPr>
              <a:t>C</a:t>
            </a:r>
            <a:endParaRPr kumimoji="0" sz="850" b="0" i="0" u="none" strike="noStrike" kern="0" cap="none" spc="0" normalizeH="0" baseline="0" noProof="0">
              <a:ln>
                <a:noFill/>
              </a:ln>
              <a:solidFill>
                <a:sysClr val="windowText" lastClr="000000"/>
              </a:solidFill>
              <a:effectLst/>
              <a:uLnTx/>
              <a:uFillTx/>
              <a:latin typeface="GT Walsheim Pro"/>
              <a:cs typeface="GT Walsheim Pro"/>
            </a:endParaRPr>
          </a:p>
        </p:txBody>
      </p:sp>
      <p:sp>
        <p:nvSpPr>
          <p:cNvPr id="51" name="object 51"/>
          <p:cNvSpPr txBox="1"/>
          <p:nvPr/>
        </p:nvSpPr>
        <p:spPr>
          <a:xfrm>
            <a:off x="10368698" y="4068131"/>
            <a:ext cx="111760" cy="158750"/>
          </a:xfrm>
          <a:prstGeom prst="rect">
            <a:avLst/>
          </a:prstGeom>
        </p:spPr>
        <p:txBody>
          <a:bodyPr vert="horz" wrap="square" lIns="0" tIns="15240" rIns="0" bIns="0" rtlCol="0">
            <a:spAutoFit/>
          </a:bodyPr>
          <a:lstStyle/>
          <a:p>
            <a:pPr marL="12700" marR="0" lvl="0" indent="0" defTabSz="914400" eaLnBrk="1" fontAlgn="auto" latinLnBrk="0" hangingPunct="1">
              <a:lnSpc>
                <a:spcPct val="100000"/>
              </a:lnSpc>
              <a:spcBef>
                <a:spcPts val="120"/>
              </a:spcBef>
              <a:spcAft>
                <a:spcPts val="0"/>
              </a:spcAft>
              <a:buClrTx/>
              <a:buSzTx/>
              <a:buFontTx/>
              <a:buNone/>
              <a:tabLst/>
              <a:defRPr/>
            </a:pPr>
            <a:r>
              <a:rPr kumimoji="0" sz="850" b="0" i="0" u="none" strike="noStrike" kern="0" cap="none" spc="-50" normalizeH="0" baseline="0" noProof="0" dirty="0">
                <a:ln>
                  <a:noFill/>
                </a:ln>
                <a:solidFill>
                  <a:srgbClr val="FFFFFF"/>
                </a:solidFill>
                <a:effectLst/>
                <a:uLnTx/>
                <a:uFillTx/>
                <a:latin typeface="GT Walsheim Pro"/>
                <a:cs typeface="GT Walsheim Pro"/>
              </a:rPr>
              <a:t>C</a:t>
            </a:r>
            <a:endParaRPr kumimoji="0" sz="850" b="0" i="0" u="none" strike="noStrike" kern="0" cap="none" spc="0" normalizeH="0" baseline="0" noProof="0">
              <a:ln>
                <a:noFill/>
              </a:ln>
              <a:solidFill>
                <a:sysClr val="windowText" lastClr="000000"/>
              </a:solidFill>
              <a:effectLst/>
              <a:uLnTx/>
              <a:uFillTx/>
              <a:latin typeface="GT Walsheim Pro"/>
              <a:cs typeface="GT Walsheim Pro"/>
            </a:endParaRPr>
          </a:p>
        </p:txBody>
      </p:sp>
      <p:sp>
        <p:nvSpPr>
          <p:cNvPr id="52" name="object 52"/>
          <p:cNvSpPr txBox="1"/>
          <p:nvPr/>
        </p:nvSpPr>
        <p:spPr>
          <a:xfrm>
            <a:off x="6697511" y="1872766"/>
            <a:ext cx="111760" cy="158750"/>
          </a:xfrm>
          <a:prstGeom prst="rect">
            <a:avLst/>
          </a:prstGeom>
        </p:spPr>
        <p:txBody>
          <a:bodyPr vert="horz" wrap="square" lIns="0" tIns="15240" rIns="0" bIns="0" rtlCol="0">
            <a:spAutoFit/>
          </a:bodyPr>
          <a:lstStyle/>
          <a:p>
            <a:pPr marL="12700" marR="0" lvl="0" indent="0" defTabSz="914400" eaLnBrk="1" fontAlgn="auto" latinLnBrk="0" hangingPunct="1">
              <a:lnSpc>
                <a:spcPct val="100000"/>
              </a:lnSpc>
              <a:spcBef>
                <a:spcPts val="120"/>
              </a:spcBef>
              <a:spcAft>
                <a:spcPts val="0"/>
              </a:spcAft>
              <a:buClrTx/>
              <a:buSzTx/>
              <a:buFontTx/>
              <a:buNone/>
              <a:tabLst/>
              <a:defRPr/>
            </a:pPr>
            <a:r>
              <a:rPr kumimoji="0" sz="850" b="0" i="0" u="none" strike="noStrike" kern="0" cap="none" spc="-50" normalizeH="0" baseline="0" noProof="0" dirty="0">
                <a:ln>
                  <a:noFill/>
                </a:ln>
                <a:solidFill>
                  <a:srgbClr val="FFFFFF"/>
                </a:solidFill>
                <a:effectLst/>
                <a:uLnTx/>
                <a:uFillTx/>
                <a:latin typeface="GT Walsheim Pro"/>
                <a:cs typeface="GT Walsheim Pro"/>
              </a:rPr>
              <a:t>C</a:t>
            </a:r>
            <a:endParaRPr kumimoji="0" sz="850" b="0" i="0" u="none" strike="noStrike" kern="0" cap="none" spc="0" normalizeH="0" baseline="0" noProof="0">
              <a:ln>
                <a:noFill/>
              </a:ln>
              <a:solidFill>
                <a:sysClr val="windowText" lastClr="000000"/>
              </a:solidFill>
              <a:effectLst/>
              <a:uLnTx/>
              <a:uFillTx/>
              <a:latin typeface="GT Walsheim Pro"/>
              <a:cs typeface="GT Walsheim Pro"/>
            </a:endParaRPr>
          </a:p>
        </p:txBody>
      </p:sp>
      <p:sp>
        <p:nvSpPr>
          <p:cNvPr id="53" name="object 53"/>
          <p:cNvSpPr txBox="1"/>
          <p:nvPr/>
        </p:nvSpPr>
        <p:spPr>
          <a:xfrm>
            <a:off x="5711044" y="2365362"/>
            <a:ext cx="80010" cy="109855"/>
          </a:xfrm>
          <a:prstGeom prst="rect">
            <a:avLst/>
          </a:prstGeom>
        </p:spPr>
        <p:txBody>
          <a:bodyPr vert="horz" wrap="square" lIns="0" tIns="12700" rIns="0" bIns="0" rtlCol="0">
            <a:spAutoFit/>
          </a:bodyPr>
          <a:lstStyle/>
          <a:p>
            <a:pPr marL="12700" marR="0" lvl="0" indent="0" defTabSz="914400" eaLnBrk="1" fontAlgn="auto" latinLnBrk="0" hangingPunct="1">
              <a:lnSpc>
                <a:spcPct val="100000"/>
              </a:lnSpc>
              <a:spcBef>
                <a:spcPts val="100"/>
              </a:spcBef>
              <a:spcAft>
                <a:spcPts val="0"/>
              </a:spcAft>
              <a:buClrTx/>
              <a:buSzTx/>
              <a:buFontTx/>
              <a:buNone/>
              <a:tabLst/>
              <a:defRPr/>
            </a:pPr>
            <a:r>
              <a:rPr kumimoji="0" sz="550" b="0" i="0" u="none" strike="noStrike" kern="0" cap="none" spc="-50" normalizeH="0" baseline="0" noProof="0" dirty="0">
                <a:ln>
                  <a:noFill/>
                </a:ln>
                <a:solidFill>
                  <a:srgbClr val="FFFFFF"/>
                </a:solidFill>
                <a:effectLst/>
                <a:uLnTx/>
                <a:uFillTx/>
                <a:latin typeface="GT Walsheim Pro"/>
                <a:cs typeface="GT Walsheim Pro"/>
              </a:rPr>
              <a:t>C</a:t>
            </a:r>
            <a:endParaRPr kumimoji="0" sz="550" b="0" i="0" u="none" strike="noStrike" kern="0" cap="none" spc="0" normalizeH="0" baseline="0" noProof="0">
              <a:ln>
                <a:noFill/>
              </a:ln>
              <a:solidFill>
                <a:sysClr val="windowText" lastClr="000000"/>
              </a:solidFill>
              <a:effectLst/>
              <a:uLnTx/>
              <a:uFillTx/>
              <a:latin typeface="GT Walsheim Pro"/>
              <a:cs typeface="GT Walsheim Pro"/>
            </a:endParaRPr>
          </a:p>
        </p:txBody>
      </p:sp>
      <p:sp>
        <p:nvSpPr>
          <p:cNvPr id="54" name="object 54"/>
          <p:cNvSpPr txBox="1"/>
          <p:nvPr/>
        </p:nvSpPr>
        <p:spPr>
          <a:xfrm>
            <a:off x="6956362" y="4082923"/>
            <a:ext cx="80010" cy="109855"/>
          </a:xfrm>
          <a:prstGeom prst="rect">
            <a:avLst/>
          </a:prstGeom>
        </p:spPr>
        <p:txBody>
          <a:bodyPr vert="horz" wrap="square" lIns="0" tIns="12700" rIns="0" bIns="0" rtlCol="0">
            <a:spAutoFit/>
          </a:bodyPr>
          <a:lstStyle/>
          <a:p>
            <a:pPr marL="12700" marR="0" lvl="0" indent="0" defTabSz="914400" eaLnBrk="1" fontAlgn="auto" latinLnBrk="0" hangingPunct="1">
              <a:lnSpc>
                <a:spcPct val="100000"/>
              </a:lnSpc>
              <a:spcBef>
                <a:spcPts val="100"/>
              </a:spcBef>
              <a:spcAft>
                <a:spcPts val="0"/>
              </a:spcAft>
              <a:buClrTx/>
              <a:buSzTx/>
              <a:buFontTx/>
              <a:buNone/>
              <a:tabLst/>
              <a:defRPr/>
            </a:pPr>
            <a:r>
              <a:rPr kumimoji="0" sz="550" b="0" i="0" u="none" strike="noStrike" kern="0" cap="none" spc="-50" normalizeH="0" baseline="0" noProof="0" dirty="0">
                <a:ln>
                  <a:noFill/>
                </a:ln>
                <a:solidFill>
                  <a:srgbClr val="FFFFFF"/>
                </a:solidFill>
                <a:effectLst/>
                <a:uLnTx/>
                <a:uFillTx/>
                <a:latin typeface="GT Walsheim Pro"/>
                <a:cs typeface="GT Walsheim Pro"/>
              </a:rPr>
              <a:t>C</a:t>
            </a:r>
            <a:endParaRPr kumimoji="0" sz="550" b="0" i="0" u="none" strike="noStrike" kern="0" cap="none" spc="0" normalizeH="0" baseline="0" noProof="0">
              <a:ln>
                <a:noFill/>
              </a:ln>
              <a:solidFill>
                <a:sysClr val="windowText" lastClr="000000"/>
              </a:solidFill>
              <a:effectLst/>
              <a:uLnTx/>
              <a:uFillTx/>
              <a:latin typeface="GT Walsheim Pro"/>
              <a:cs typeface="GT Walsheim Pro"/>
            </a:endParaRPr>
          </a:p>
        </p:txBody>
      </p:sp>
      <p:sp>
        <p:nvSpPr>
          <p:cNvPr id="55" name="object 55"/>
          <p:cNvSpPr txBox="1"/>
          <p:nvPr/>
        </p:nvSpPr>
        <p:spPr>
          <a:xfrm>
            <a:off x="8401073" y="4103982"/>
            <a:ext cx="80010" cy="109855"/>
          </a:xfrm>
          <a:prstGeom prst="rect">
            <a:avLst/>
          </a:prstGeom>
        </p:spPr>
        <p:txBody>
          <a:bodyPr vert="horz" wrap="square" lIns="0" tIns="12700" rIns="0" bIns="0" rtlCol="0">
            <a:spAutoFit/>
          </a:bodyPr>
          <a:lstStyle/>
          <a:p>
            <a:pPr marL="12700" marR="0" lvl="0" indent="0" defTabSz="914400" eaLnBrk="1" fontAlgn="auto" latinLnBrk="0" hangingPunct="1">
              <a:lnSpc>
                <a:spcPct val="100000"/>
              </a:lnSpc>
              <a:spcBef>
                <a:spcPts val="100"/>
              </a:spcBef>
              <a:spcAft>
                <a:spcPts val="0"/>
              </a:spcAft>
              <a:buClrTx/>
              <a:buSzTx/>
              <a:buFontTx/>
              <a:buNone/>
              <a:tabLst/>
              <a:defRPr/>
            </a:pPr>
            <a:r>
              <a:rPr kumimoji="0" sz="550" b="0" i="0" u="none" strike="noStrike" kern="0" cap="none" spc="-50" normalizeH="0" baseline="0" noProof="0" dirty="0">
                <a:ln>
                  <a:noFill/>
                </a:ln>
                <a:solidFill>
                  <a:srgbClr val="FFFFFF"/>
                </a:solidFill>
                <a:effectLst/>
                <a:uLnTx/>
                <a:uFillTx/>
                <a:latin typeface="GT Walsheim Pro"/>
                <a:cs typeface="GT Walsheim Pro"/>
              </a:rPr>
              <a:t>C</a:t>
            </a:r>
            <a:endParaRPr kumimoji="0" sz="550" b="0" i="0" u="none" strike="noStrike" kern="0" cap="none" spc="0" normalizeH="0" baseline="0" noProof="0">
              <a:ln>
                <a:noFill/>
              </a:ln>
              <a:solidFill>
                <a:sysClr val="windowText" lastClr="000000"/>
              </a:solidFill>
              <a:effectLst/>
              <a:uLnTx/>
              <a:uFillTx/>
              <a:latin typeface="GT Walsheim Pro"/>
              <a:cs typeface="GT Walsheim Pro"/>
            </a:endParaRPr>
          </a:p>
        </p:txBody>
      </p:sp>
      <p:sp>
        <p:nvSpPr>
          <p:cNvPr id="56" name="object 56"/>
          <p:cNvSpPr txBox="1"/>
          <p:nvPr/>
        </p:nvSpPr>
        <p:spPr>
          <a:xfrm>
            <a:off x="9592242" y="4422028"/>
            <a:ext cx="80010" cy="109855"/>
          </a:xfrm>
          <a:prstGeom prst="rect">
            <a:avLst/>
          </a:prstGeom>
        </p:spPr>
        <p:txBody>
          <a:bodyPr vert="horz" wrap="square" lIns="0" tIns="12700" rIns="0" bIns="0" rtlCol="0">
            <a:spAutoFit/>
          </a:bodyPr>
          <a:lstStyle/>
          <a:p>
            <a:pPr marL="12700" marR="0" lvl="0" indent="0" defTabSz="914400" eaLnBrk="1" fontAlgn="auto" latinLnBrk="0" hangingPunct="1">
              <a:lnSpc>
                <a:spcPct val="100000"/>
              </a:lnSpc>
              <a:spcBef>
                <a:spcPts val="100"/>
              </a:spcBef>
              <a:spcAft>
                <a:spcPts val="0"/>
              </a:spcAft>
              <a:buClrTx/>
              <a:buSzTx/>
              <a:buFontTx/>
              <a:buNone/>
              <a:tabLst/>
              <a:defRPr/>
            </a:pPr>
            <a:r>
              <a:rPr kumimoji="0" sz="550" b="0" i="0" u="none" strike="noStrike" kern="0" cap="none" spc="-50" normalizeH="0" baseline="0" noProof="0" dirty="0">
                <a:ln>
                  <a:noFill/>
                </a:ln>
                <a:solidFill>
                  <a:srgbClr val="FFFFFF"/>
                </a:solidFill>
                <a:effectLst/>
                <a:uLnTx/>
                <a:uFillTx/>
                <a:latin typeface="GT Walsheim Pro"/>
                <a:cs typeface="GT Walsheim Pro"/>
              </a:rPr>
              <a:t>C</a:t>
            </a:r>
            <a:endParaRPr kumimoji="0" sz="550" b="0" i="0" u="none" strike="noStrike" kern="0" cap="none" spc="0" normalizeH="0" baseline="0" noProof="0">
              <a:ln>
                <a:noFill/>
              </a:ln>
              <a:solidFill>
                <a:sysClr val="windowText" lastClr="000000"/>
              </a:solidFill>
              <a:effectLst/>
              <a:uLnTx/>
              <a:uFillTx/>
              <a:latin typeface="GT Walsheim Pro"/>
              <a:cs typeface="GT Walsheim Pro"/>
            </a:endParaRPr>
          </a:p>
        </p:txBody>
      </p:sp>
      <p:sp>
        <p:nvSpPr>
          <p:cNvPr id="57" name="object 57"/>
          <p:cNvSpPr txBox="1"/>
          <p:nvPr/>
        </p:nvSpPr>
        <p:spPr>
          <a:xfrm>
            <a:off x="6762508" y="3305769"/>
            <a:ext cx="111760" cy="158750"/>
          </a:xfrm>
          <a:prstGeom prst="rect">
            <a:avLst/>
          </a:prstGeom>
        </p:spPr>
        <p:txBody>
          <a:bodyPr vert="horz" wrap="square" lIns="0" tIns="15240" rIns="0" bIns="0" rtlCol="0">
            <a:spAutoFit/>
          </a:bodyPr>
          <a:lstStyle/>
          <a:p>
            <a:pPr marL="12700" marR="0" lvl="0" indent="0" defTabSz="914400" eaLnBrk="1" fontAlgn="auto" latinLnBrk="0" hangingPunct="1">
              <a:lnSpc>
                <a:spcPct val="100000"/>
              </a:lnSpc>
              <a:spcBef>
                <a:spcPts val="120"/>
              </a:spcBef>
              <a:spcAft>
                <a:spcPts val="0"/>
              </a:spcAft>
              <a:buClrTx/>
              <a:buSzTx/>
              <a:buFontTx/>
              <a:buNone/>
              <a:tabLst/>
              <a:defRPr/>
            </a:pPr>
            <a:r>
              <a:rPr kumimoji="0" sz="850" b="0" i="0" u="none" strike="noStrike" kern="0" cap="none" spc="-50" normalizeH="0" baseline="0" noProof="0" dirty="0">
                <a:ln>
                  <a:noFill/>
                </a:ln>
                <a:solidFill>
                  <a:srgbClr val="FFFFFF"/>
                </a:solidFill>
                <a:effectLst/>
                <a:uLnTx/>
                <a:uFillTx/>
                <a:latin typeface="GT Walsheim Pro"/>
                <a:cs typeface="GT Walsheim Pro"/>
              </a:rPr>
              <a:t>C</a:t>
            </a:r>
            <a:endParaRPr kumimoji="0" sz="850" b="0" i="0" u="none" strike="noStrike" kern="0" cap="none" spc="0" normalizeH="0" baseline="0" noProof="0">
              <a:ln>
                <a:noFill/>
              </a:ln>
              <a:solidFill>
                <a:sysClr val="windowText" lastClr="000000"/>
              </a:solidFill>
              <a:effectLst/>
              <a:uLnTx/>
              <a:uFillTx/>
              <a:latin typeface="GT Walsheim Pro"/>
              <a:cs typeface="GT Walsheim Pro"/>
            </a:endParaRPr>
          </a:p>
        </p:txBody>
      </p:sp>
      <p:sp>
        <p:nvSpPr>
          <p:cNvPr id="58" name="object 58"/>
          <p:cNvSpPr txBox="1"/>
          <p:nvPr/>
        </p:nvSpPr>
        <p:spPr>
          <a:xfrm>
            <a:off x="8195933" y="2800990"/>
            <a:ext cx="111760" cy="158750"/>
          </a:xfrm>
          <a:prstGeom prst="rect">
            <a:avLst/>
          </a:prstGeom>
        </p:spPr>
        <p:txBody>
          <a:bodyPr vert="horz" wrap="square" lIns="0" tIns="15240" rIns="0" bIns="0" rtlCol="0">
            <a:spAutoFit/>
          </a:bodyPr>
          <a:lstStyle/>
          <a:p>
            <a:pPr marL="12700" marR="0" lvl="0" indent="0" defTabSz="914400" eaLnBrk="1" fontAlgn="auto" latinLnBrk="0" hangingPunct="1">
              <a:lnSpc>
                <a:spcPct val="100000"/>
              </a:lnSpc>
              <a:spcBef>
                <a:spcPts val="120"/>
              </a:spcBef>
              <a:spcAft>
                <a:spcPts val="0"/>
              </a:spcAft>
              <a:buClrTx/>
              <a:buSzTx/>
              <a:buFontTx/>
              <a:buNone/>
              <a:tabLst/>
              <a:defRPr/>
            </a:pPr>
            <a:r>
              <a:rPr kumimoji="0" sz="850" b="0" i="0" u="none" strike="noStrike" kern="0" cap="none" spc="-50" normalizeH="0" baseline="0" noProof="0" dirty="0">
                <a:ln>
                  <a:noFill/>
                </a:ln>
                <a:solidFill>
                  <a:srgbClr val="FFFFFF"/>
                </a:solidFill>
                <a:effectLst/>
                <a:uLnTx/>
                <a:uFillTx/>
                <a:latin typeface="GT Walsheim Pro"/>
                <a:cs typeface="GT Walsheim Pro"/>
              </a:rPr>
              <a:t>C</a:t>
            </a:r>
            <a:endParaRPr kumimoji="0" sz="850" b="0" i="0" u="none" strike="noStrike" kern="0" cap="none" spc="0" normalizeH="0" baseline="0" noProof="0">
              <a:ln>
                <a:noFill/>
              </a:ln>
              <a:solidFill>
                <a:sysClr val="windowText" lastClr="000000"/>
              </a:solidFill>
              <a:effectLst/>
              <a:uLnTx/>
              <a:uFillTx/>
              <a:latin typeface="GT Walsheim Pro"/>
              <a:cs typeface="GT Walsheim Pro"/>
            </a:endParaRPr>
          </a:p>
        </p:txBody>
      </p:sp>
      <p:sp>
        <p:nvSpPr>
          <p:cNvPr id="59" name="object 59"/>
          <p:cNvSpPr txBox="1">
            <a:spLocks noGrp="1"/>
          </p:cNvSpPr>
          <p:nvPr>
            <p:ph type="title"/>
          </p:nvPr>
        </p:nvSpPr>
        <p:spPr>
          <a:prstGeom prst="rect">
            <a:avLst/>
          </a:prstGeom>
        </p:spPr>
        <p:txBody>
          <a:bodyPr vert="horz" wrap="square" lIns="0" tIns="12700" rIns="0" bIns="0" rtlCol="0">
            <a:spAutoFit/>
          </a:bodyPr>
          <a:lstStyle/>
          <a:p>
            <a:pPr marL="12700">
              <a:lnSpc>
                <a:spcPct val="100000"/>
              </a:lnSpc>
              <a:spcBef>
                <a:spcPts val="100"/>
              </a:spcBef>
            </a:pPr>
            <a:r>
              <a:rPr spc="-40" dirty="0"/>
              <a:t>Podpořte</a:t>
            </a:r>
            <a:r>
              <a:rPr spc="-85" dirty="0"/>
              <a:t> své </a:t>
            </a:r>
            <a:r>
              <a:rPr spc="-65" dirty="0"/>
              <a:t>podnikání</a:t>
            </a:r>
            <a:r>
              <a:rPr spc="-85" dirty="0"/>
              <a:t> </a:t>
            </a:r>
            <a:r>
              <a:rPr dirty="0"/>
              <a:t>s</a:t>
            </a:r>
            <a:r>
              <a:rPr spc="-80" dirty="0"/>
              <a:t> </a:t>
            </a:r>
            <a:r>
              <a:rPr spc="-70" dirty="0"/>
              <a:t>novými</a:t>
            </a:r>
            <a:r>
              <a:rPr spc="-85" dirty="0"/>
              <a:t> </a:t>
            </a:r>
            <a:r>
              <a:rPr spc="-60" dirty="0"/>
              <a:t>zařízeními</a:t>
            </a:r>
            <a:r>
              <a:rPr spc="-85" dirty="0"/>
              <a:t> </a:t>
            </a:r>
            <a:r>
              <a:rPr spc="-20" dirty="0"/>
              <a:t>eSpring</a:t>
            </a:r>
          </a:p>
        </p:txBody>
      </p:sp>
      <p:sp>
        <p:nvSpPr>
          <p:cNvPr id="60" name="object 60"/>
          <p:cNvSpPr txBox="1"/>
          <p:nvPr/>
        </p:nvSpPr>
        <p:spPr>
          <a:xfrm>
            <a:off x="535365" y="1039545"/>
            <a:ext cx="4415790" cy="182101"/>
          </a:xfrm>
          <a:prstGeom prst="rect">
            <a:avLst/>
          </a:prstGeom>
        </p:spPr>
        <p:txBody>
          <a:bodyPr vert="horz" wrap="square" lIns="0" tIns="12700" rIns="0" bIns="0" rtlCol="0">
            <a:spAutoFit/>
          </a:bodyPr>
          <a:lstStyle/>
          <a:p>
            <a:pPr marL="12700" marR="0" lvl="0" indent="0" defTabSz="914400" eaLnBrk="1" fontAlgn="auto" latinLnBrk="0" hangingPunct="1">
              <a:lnSpc>
                <a:spcPct val="100000"/>
              </a:lnSpc>
              <a:spcBef>
                <a:spcPts val="100"/>
              </a:spcBef>
              <a:spcAft>
                <a:spcPts val="0"/>
              </a:spcAft>
              <a:buClrTx/>
              <a:buSzTx/>
              <a:buFontTx/>
              <a:buNone/>
              <a:tabLst/>
              <a:defRPr/>
            </a:pPr>
            <a:r>
              <a:rPr kumimoji="0" sz="1100" b="0" i="0" u="none" strike="noStrike" kern="0" cap="none" spc="-10" normalizeH="0" baseline="0" noProof="0" dirty="0">
                <a:ln>
                  <a:noFill/>
                </a:ln>
                <a:solidFill>
                  <a:srgbClr val="FFFFFF"/>
                </a:solidFill>
                <a:effectLst/>
                <a:uLnTx/>
                <a:uFillTx/>
                <a:latin typeface="GT Walsheim Pro"/>
                <a:cs typeface="GT Walsheim Pro"/>
              </a:rPr>
              <a:t>POZVEDNĚTE</a:t>
            </a:r>
            <a:r>
              <a:rPr kumimoji="0" sz="1100" b="0" i="0" u="none" strike="noStrike" kern="0" cap="none" spc="-25" normalizeH="0" baseline="0" noProof="0" dirty="0">
                <a:ln>
                  <a:noFill/>
                </a:ln>
                <a:solidFill>
                  <a:srgbClr val="FFFFFF"/>
                </a:solidFill>
                <a:effectLst/>
                <a:uLnTx/>
                <a:uFillTx/>
                <a:latin typeface="GT Walsheim Pro"/>
                <a:cs typeface="GT Walsheim Pro"/>
              </a:rPr>
              <a:t> </a:t>
            </a:r>
            <a:r>
              <a:rPr kumimoji="0" sz="1100" b="0" i="0" u="none" strike="noStrike" kern="0" cap="none" spc="0" normalizeH="0" baseline="0" noProof="0" dirty="0">
                <a:ln>
                  <a:noFill/>
                </a:ln>
                <a:solidFill>
                  <a:srgbClr val="FFFFFF"/>
                </a:solidFill>
                <a:effectLst/>
                <a:uLnTx/>
                <a:uFillTx/>
                <a:latin typeface="GT Walsheim Pro"/>
                <a:cs typeface="GT Walsheim Pro"/>
              </a:rPr>
              <a:t>svou</a:t>
            </a:r>
            <a:r>
              <a:rPr kumimoji="0" sz="1100" b="0" i="0" u="none" strike="noStrike" kern="0" cap="none" spc="-25" normalizeH="0" baseline="0" noProof="0" dirty="0">
                <a:ln>
                  <a:noFill/>
                </a:ln>
                <a:solidFill>
                  <a:srgbClr val="FFFFFF"/>
                </a:solidFill>
                <a:effectLst/>
                <a:uLnTx/>
                <a:uFillTx/>
                <a:latin typeface="GT Walsheim Pro"/>
                <a:cs typeface="GT Walsheim Pro"/>
              </a:rPr>
              <a:t> </a:t>
            </a:r>
            <a:r>
              <a:rPr kumimoji="0" sz="1100" b="0" i="0" u="none" strike="noStrike" kern="0" cap="none" spc="0" normalizeH="0" baseline="0" noProof="0" dirty="0">
                <a:ln>
                  <a:noFill/>
                </a:ln>
                <a:solidFill>
                  <a:srgbClr val="FFFFFF"/>
                </a:solidFill>
                <a:effectLst/>
                <a:uLnTx/>
                <a:uFillTx/>
                <a:latin typeface="GT Walsheim Pro"/>
                <a:cs typeface="GT Walsheim Pro"/>
              </a:rPr>
              <a:t>komunitu</a:t>
            </a:r>
            <a:r>
              <a:rPr kumimoji="0" sz="1100" b="0" i="0" u="none" strike="noStrike" kern="0" cap="none" spc="-20" normalizeH="0" baseline="0" noProof="0" dirty="0">
                <a:ln>
                  <a:noFill/>
                </a:ln>
                <a:solidFill>
                  <a:srgbClr val="FFFFFF"/>
                </a:solidFill>
                <a:effectLst/>
                <a:uLnTx/>
                <a:uFillTx/>
                <a:latin typeface="GT Walsheim Pro"/>
                <a:cs typeface="GT Walsheim Pro"/>
              </a:rPr>
              <a:t> </a:t>
            </a:r>
            <a:r>
              <a:rPr kumimoji="0" sz="1100" b="0" i="0" u="none" strike="noStrike" kern="0" cap="none" spc="0" normalizeH="0" baseline="0" noProof="0" dirty="0">
                <a:ln>
                  <a:noFill/>
                </a:ln>
                <a:solidFill>
                  <a:srgbClr val="FFFFFF"/>
                </a:solidFill>
                <a:effectLst/>
                <a:uLnTx/>
                <a:uFillTx/>
                <a:latin typeface="GT Walsheim Pro"/>
                <a:cs typeface="GT Walsheim Pro"/>
              </a:rPr>
              <a:t>Health</a:t>
            </a:r>
            <a:r>
              <a:rPr kumimoji="0" sz="1100" b="0" i="0" u="none" strike="noStrike" kern="0" cap="none" spc="-25" normalizeH="0" baseline="0" noProof="0" dirty="0">
                <a:ln>
                  <a:noFill/>
                </a:ln>
                <a:solidFill>
                  <a:srgbClr val="FFFFFF"/>
                </a:solidFill>
                <a:effectLst/>
                <a:uLnTx/>
                <a:uFillTx/>
                <a:latin typeface="GT Walsheim Pro"/>
                <a:cs typeface="GT Walsheim Pro"/>
              </a:rPr>
              <a:t> </a:t>
            </a:r>
            <a:r>
              <a:rPr kumimoji="0" sz="1100" b="0" i="0" u="none" strike="noStrike" kern="0" cap="none" spc="-10" normalizeH="0" baseline="0" noProof="0" dirty="0">
                <a:ln>
                  <a:noFill/>
                </a:ln>
                <a:solidFill>
                  <a:srgbClr val="FFFFFF"/>
                </a:solidFill>
                <a:effectLst/>
                <a:uLnTx/>
                <a:uFillTx/>
                <a:latin typeface="GT Walsheim Pro"/>
                <a:cs typeface="GT Walsheim Pro"/>
              </a:rPr>
              <a:t>&amp;</a:t>
            </a:r>
            <a:r>
              <a:rPr kumimoji="0" lang="en-US" sz="1100" b="0" i="0" u="none" strike="noStrike" kern="0" cap="none" spc="-10" normalizeH="0" baseline="0" noProof="0" dirty="0">
                <a:ln>
                  <a:noFill/>
                </a:ln>
                <a:solidFill>
                  <a:srgbClr val="FFFFFF"/>
                </a:solidFill>
                <a:effectLst/>
                <a:uLnTx/>
                <a:uFillTx/>
                <a:latin typeface="GT Walsheim Pro"/>
                <a:cs typeface="GT Walsheim Pro"/>
              </a:rPr>
              <a:t> </a:t>
            </a:r>
            <a:r>
              <a:rPr kumimoji="0" sz="1100" b="0" i="0" u="none" strike="noStrike" kern="0" cap="none" spc="-10" normalizeH="0" baseline="0" noProof="0" dirty="0">
                <a:ln>
                  <a:noFill/>
                </a:ln>
                <a:solidFill>
                  <a:srgbClr val="FFFFFF"/>
                </a:solidFill>
                <a:effectLst/>
                <a:uLnTx/>
                <a:uFillTx/>
                <a:latin typeface="GT Walsheim Pro"/>
                <a:cs typeface="GT Walsheim Pro"/>
              </a:rPr>
              <a:t>Wellbeing,</a:t>
            </a:r>
            <a:r>
              <a:rPr kumimoji="0" sz="1100" b="0" i="0" u="none" strike="noStrike" kern="0" cap="none" spc="-25" normalizeH="0" baseline="0" noProof="0" dirty="0">
                <a:ln>
                  <a:noFill/>
                </a:ln>
                <a:solidFill>
                  <a:srgbClr val="FFFFFF"/>
                </a:solidFill>
                <a:effectLst/>
                <a:uLnTx/>
                <a:uFillTx/>
                <a:latin typeface="GT Walsheim Pro"/>
                <a:cs typeface="GT Walsheim Pro"/>
              </a:rPr>
              <a:t> </a:t>
            </a:r>
            <a:r>
              <a:rPr kumimoji="0" sz="1100" b="0" i="0" u="none" strike="noStrike" kern="0" cap="none" spc="0" normalizeH="0" baseline="0" noProof="0" dirty="0">
                <a:ln>
                  <a:noFill/>
                </a:ln>
                <a:solidFill>
                  <a:srgbClr val="FFFFFF"/>
                </a:solidFill>
                <a:effectLst/>
                <a:uLnTx/>
                <a:uFillTx/>
                <a:latin typeface="GT Walsheim Pro"/>
                <a:cs typeface="GT Walsheim Pro"/>
              </a:rPr>
              <a:t>oslavte</a:t>
            </a:r>
            <a:r>
              <a:rPr kumimoji="0" sz="1100" b="0" i="0" u="none" strike="noStrike" kern="0" cap="none" spc="-20" normalizeH="0" baseline="0" noProof="0" dirty="0">
                <a:ln>
                  <a:noFill/>
                </a:ln>
                <a:solidFill>
                  <a:srgbClr val="FFFFFF"/>
                </a:solidFill>
                <a:effectLst/>
                <a:uLnTx/>
                <a:uFillTx/>
                <a:latin typeface="GT Walsheim Pro"/>
                <a:cs typeface="GT Walsheim Pro"/>
              </a:rPr>
              <a:t> </a:t>
            </a:r>
            <a:r>
              <a:rPr kumimoji="0" sz="1100" b="0" i="0" u="none" strike="noStrike" kern="0" cap="none" spc="0" normalizeH="0" baseline="0" noProof="0" dirty="0">
                <a:ln>
                  <a:noFill/>
                </a:ln>
                <a:solidFill>
                  <a:srgbClr val="FFFFFF"/>
                </a:solidFill>
                <a:effectLst/>
                <a:uLnTx/>
                <a:uFillTx/>
                <a:latin typeface="GT Walsheim Pro"/>
                <a:cs typeface="GT Walsheim Pro"/>
              </a:rPr>
              <a:t>jejich</a:t>
            </a:r>
            <a:r>
              <a:rPr kumimoji="0" sz="1100" b="0" i="0" u="none" strike="noStrike" kern="0" cap="none" spc="-25" normalizeH="0" baseline="0" noProof="0" dirty="0">
                <a:ln>
                  <a:noFill/>
                </a:ln>
                <a:solidFill>
                  <a:srgbClr val="FFFFFF"/>
                </a:solidFill>
                <a:effectLst/>
                <a:uLnTx/>
                <a:uFillTx/>
                <a:latin typeface="GT Walsheim Pro"/>
                <a:cs typeface="GT Walsheim Pro"/>
              </a:rPr>
              <a:t> </a:t>
            </a:r>
            <a:r>
              <a:rPr kumimoji="0" sz="1100" b="0" i="0" u="none" strike="noStrike" kern="0" cap="none" spc="-10" normalizeH="0" baseline="0" noProof="0" dirty="0">
                <a:ln>
                  <a:noFill/>
                </a:ln>
                <a:solidFill>
                  <a:srgbClr val="FFFFFF"/>
                </a:solidFill>
                <a:effectLst/>
                <a:uLnTx/>
                <a:uFillTx/>
                <a:latin typeface="GT Walsheim Pro"/>
                <a:cs typeface="GT Walsheim Pro"/>
              </a:rPr>
              <a:t>úspěchy</a:t>
            </a:r>
            <a:endParaRPr kumimoji="0" sz="1100" b="0" i="0" u="none" strike="noStrike" kern="0" cap="none" spc="0" normalizeH="0" baseline="0" noProof="0" dirty="0">
              <a:ln>
                <a:noFill/>
              </a:ln>
              <a:solidFill>
                <a:sysClr val="windowText" lastClr="000000"/>
              </a:solidFill>
              <a:effectLst/>
              <a:uLnTx/>
              <a:uFillTx/>
              <a:latin typeface="GT Walsheim Pro"/>
              <a:cs typeface="GT Walsheim Pro"/>
            </a:endParaRPr>
          </a:p>
        </p:txBody>
      </p:sp>
      <p:sp>
        <p:nvSpPr>
          <p:cNvPr id="61" name="object 61"/>
          <p:cNvSpPr txBox="1"/>
          <p:nvPr/>
        </p:nvSpPr>
        <p:spPr>
          <a:xfrm>
            <a:off x="535365" y="1207185"/>
            <a:ext cx="4451350" cy="528320"/>
          </a:xfrm>
          <a:prstGeom prst="rect">
            <a:avLst/>
          </a:prstGeom>
        </p:spPr>
        <p:txBody>
          <a:bodyPr vert="horz" wrap="square" lIns="0" tIns="12700" rIns="0" bIns="0" rtlCol="0">
            <a:spAutoFit/>
          </a:bodyPr>
          <a:lstStyle/>
          <a:p>
            <a:pPr marL="12700" marR="5080" lvl="0" indent="0" defTabSz="914400" eaLnBrk="1" fontAlgn="auto" latinLnBrk="0" hangingPunct="1">
              <a:lnSpc>
                <a:spcPct val="100000"/>
              </a:lnSpc>
              <a:spcBef>
                <a:spcPts val="100"/>
              </a:spcBef>
              <a:spcAft>
                <a:spcPts val="0"/>
              </a:spcAft>
              <a:buClrTx/>
              <a:buSzTx/>
              <a:buFontTx/>
              <a:buNone/>
              <a:tabLst/>
              <a:defRPr/>
            </a:pPr>
            <a:r>
              <a:rPr kumimoji="0" sz="1100" b="0" i="0" u="none" strike="noStrike" kern="0" cap="none" spc="0" normalizeH="0" baseline="0" noProof="0" dirty="0">
                <a:ln>
                  <a:noFill/>
                </a:ln>
                <a:solidFill>
                  <a:srgbClr val="FFFFFF"/>
                </a:solidFill>
                <a:effectLst/>
                <a:uLnTx/>
                <a:uFillTx/>
                <a:latin typeface="GT Walsheim Pro"/>
                <a:cs typeface="GT Walsheim Pro"/>
              </a:rPr>
              <a:t>a</a:t>
            </a:r>
            <a:r>
              <a:rPr kumimoji="0" sz="1100" b="0" i="0" u="none" strike="noStrike" kern="0" cap="none" spc="-15" normalizeH="0" baseline="0" noProof="0" dirty="0">
                <a:ln>
                  <a:noFill/>
                </a:ln>
                <a:solidFill>
                  <a:srgbClr val="FFFFFF"/>
                </a:solidFill>
                <a:effectLst/>
                <a:uLnTx/>
                <a:uFillTx/>
                <a:latin typeface="GT Walsheim Pro"/>
                <a:cs typeface="GT Walsheim Pro"/>
              </a:rPr>
              <a:t> </a:t>
            </a:r>
            <a:r>
              <a:rPr kumimoji="0" sz="1100" b="0" i="0" u="none" strike="noStrike" kern="0" cap="none" spc="-10" normalizeH="0" baseline="0" noProof="0" dirty="0">
                <a:ln>
                  <a:noFill/>
                </a:ln>
                <a:solidFill>
                  <a:srgbClr val="FFFFFF"/>
                </a:solidFill>
                <a:effectLst/>
                <a:uLnTx/>
                <a:uFillTx/>
                <a:latin typeface="GT Walsheim Pro"/>
                <a:cs typeface="GT Walsheim Pro"/>
              </a:rPr>
              <a:t>pomozte</a:t>
            </a:r>
            <a:r>
              <a:rPr kumimoji="0" sz="1100" b="0" i="0" u="none" strike="noStrike" kern="0" cap="none" spc="-15" normalizeH="0" baseline="0" noProof="0" dirty="0">
                <a:ln>
                  <a:noFill/>
                </a:ln>
                <a:solidFill>
                  <a:srgbClr val="FFFFFF"/>
                </a:solidFill>
                <a:effectLst/>
                <a:uLnTx/>
                <a:uFillTx/>
                <a:latin typeface="GT Walsheim Pro"/>
                <a:cs typeface="GT Walsheim Pro"/>
              </a:rPr>
              <a:t> </a:t>
            </a:r>
            <a:r>
              <a:rPr kumimoji="0" sz="1100" b="0" i="0" u="none" strike="noStrike" kern="0" cap="none" spc="0" normalizeH="0" baseline="0" noProof="0" dirty="0">
                <a:ln>
                  <a:noFill/>
                </a:ln>
                <a:solidFill>
                  <a:srgbClr val="FFFFFF"/>
                </a:solidFill>
                <a:effectLst/>
                <a:uLnTx/>
                <a:uFillTx/>
                <a:latin typeface="GT Walsheim Pro"/>
                <a:cs typeface="GT Walsheim Pro"/>
              </a:rPr>
              <a:t>jim</a:t>
            </a:r>
            <a:r>
              <a:rPr kumimoji="0" sz="1100" b="0" i="0" u="none" strike="noStrike" kern="0" cap="none" spc="-15" normalizeH="0" baseline="0" noProof="0" dirty="0">
                <a:ln>
                  <a:noFill/>
                </a:ln>
                <a:solidFill>
                  <a:srgbClr val="FFFFFF"/>
                </a:solidFill>
                <a:effectLst/>
                <a:uLnTx/>
                <a:uFillTx/>
                <a:latin typeface="GT Walsheim Pro"/>
                <a:cs typeface="GT Walsheim Pro"/>
              </a:rPr>
              <a:t> </a:t>
            </a:r>
            <a:r>
              <a:rPr kumimoji="0" sz="1100" b="0" i="0" u="none" strike="noStrike" kern="0" cap="none" spc="0" normalizeH="0" baseline="0" noProof="0" dirty="0">
                <a:ln>
                  <a:noFill/>
                </a:ln>
                <a:solidFill>
                  <a:srgbClr val="FFFFFF"/>
                </a:solidFill>
                <a:effectLst/>
                <a:uLnTx/>
                <a:uFillTx/>
                <a:latin typeface="GT Walsheim Pro"/>
                <a:cs typeface="GT Walsheim Pro"/>
              </a:rPr>
              <a:t>udělat</a:t>
            </a:r>
            <a:r>
              <a:rPr kumimoji="0" sz="1100" b="0" i="0" u="none" strike="noStrike" kern="0" cap="none" spc="-15" normalizeH="0" baseline="0" noProof="0" dirty="0">
                <a:ln>
                  <a:noFill/>
                </a:ln>
                <a:solidFill>
                  <a:srgbClr val="FFFFFF"/>
                </a:solidFill>
                <a:effectLst/>
                <a:uLnTx/>
                <a:uFillTx/>
                <a:latin typeface="GT Walsheim Pro"/>
                <a:cs typeface="GT Walsheim Pro"/>
              </a:rPr>
              <a:t> </a:t>
            </a:r>
            <a:r>
              <a:rPr kumimoji="0" sz="1100" b="0" i="0" u="none" strike="noStrike" kern="0" cap="none" spc="0" normalizeH="0" baseline="0" noProof="0" dirty="0">
                <a:ln>
                  <a:noFill/>
                </a:ln>
                <a:solidFill>
                  <a:srgbClr val="FFFFFF"/>
                </a:solidFill>
                <a:effectLst/>
                <a:uLnTx/>
                <a:uFillTx/>
                <a:latin typeface="GT Walsheim Pro"/>
                <a:cs typeface="GT Walsheim Pro"/>
              </a:rPr>
              <a:t>totéž.</a:t>
            </a:r>
            <a:r>
              <a:rPr kumimoji="0" sz="1100" b="0" i="0" u="none" strike="noStrike" kern="0" cap="none" spc="-10" normalizeH="0" baseline="0" noProof="0" dirty="0">
                <a:ln>
                  <a:noFill/>
                </a:ln>
                <a:solidFill>
                  <a:srgbClr val="FFFFFF"/>
                </a:solidFill>
                <a:effectLst/>
                <a:uLnTx/>
                <a:uFillTx/>
                <a:latin typeface="GT Walsheim Pro"/>
                <a:cs typeface="GT Walsheim Pro"/>
              </a:rPr>
              <a:t> </a:t>
            </a:r>
            <a:r>
              <a:rPr kumimoji="0" sz="1100" b="0" i="0" u="none" strike="noStrike" kern="0" cap="none" spc="0" normalizeH="0" baseline="0" noProof="0" dirty="0">
                <a:ln>
                  <a:noFill/>
                </a:ln>
                <a:solidFill>
                  <a:srgbClr val="FFFFFF"/>
                </a:solidFill>
                <a:effectLst/>
                <a:uLnTx/>
                <a:uFillTx/>
                <a:latin typeface="GT Walsheim Pro"/>
                <a:cs typeface="GT Walsheim Pro"/>
              </a:rPr>
              <a:t>S</a:t>
            </a:r>
            <a:r>
              <a:rPr kumimoji="0" sz="1100" b="0" i="0" u="none" strike="noStrike" kern="0" cap="none" spc="-15" normalizeH="0" baseline="0" noProof="0" dirty="0">
                <a:ln>
                  <a:noFill/>
                </a:ln>
                <a:solidFill>
                  <a:srgbClr val="FFFFFF"/>
                </a:solidFill>
                <a:effectLst/>
                <a:uLnTx/>
                <a:uFillTx/>
                <a:latin typeface="GT Walsheim Pro"/>
                <a:cs typeface="GT Walsheim Pro"/>
              </a:rPr>
              <a:t> </a:t>
            </a:r>
            <a:r>
              <a:rPr kumimoji="0" sz="1100" b="0" i="0" u="none" strike="noStrike" kern="0" cap="none" spc="0" normalizeH="0" baseline="0" noProof="0" dirty="0">
                <a:ln>
                  <a:noFill/>
                </a:ln>
                <a:solidFill>
                  <a:srgbClr val="FFFFFF"/>
                </a:solidFill>
                <a:effectLst/>
                <a:uLnTx/>
                <a:uFillTx/>
                <a:latin typeface="GT Walsheim Pro"/>
                <a:cs typeface="GT Walsheim Pro"/>
              </a:rPr>
              <a:t>10</a:t>
            </a:r>
            <a:r>
              <a:rPr kumimoji="0" sz="1100" b="0" i="0" u="none" strike="noStrike" kern="0" cap="none" spc="-15" normalizeH="0" baseline="0" noProof="0" dirty="0">
                <a:ln>
                  <a:noFill/>
                </a:ln>
                <a:solidFill>
                  <a:srgbClr val="FFFFFF"/>
                </a:solidFill>
                <a:effectLst/>
                <a:uLnTx/>
                <a:uFillTx/>
                <a:latin typeface="GT Walsheim Pro"/>
                <a:cs typeface="GT Walsheim Pro"/>
              </a:rPr>
              <a:t> </a:t>
            </a:r>
            <a:r>
              <a:rPr kumimoji="0" sz="1100" b="0" i="0" u="none" strike="noStrike" kern="0" cap="none" spc="0" normalizeH="0" baseline="0" noProof="0" dirty="0">
                <a:ln>
                  <a:noFill/>
                </a:ln>
                <a:solidFill>
                  <a:srgbClr val="FFFFFF"/>
                </a:solidFill>
                <a:effectLst/>
                <a:uLnTx/>
                <a:uFillTx/>
                <a:latin typeface="GT Walsheim Pro"/>
                <a:cs typeface="GT Walsheim Pro"/>
              </a:rPr>
              <a:t>novými</a:t>
            </a:r>
            <a:r>
              <a:rPr kumimoji="0" sz="1100" b="0" i="0" u="none" strike="noStrike" kern="0" cap="none" spc="-15" normalizeH="0" baseline="0" noProof="0" dirty="0">
                <a:ln>
                  <a:noFill/>
                </a:ln>
                <a:solidFill>
                  <a:srgbClr val="FFFFFF"/>
                </a:solidFill>
                <a:effectLst/>
                <a:uLnTx/>
                <a:uFillTx/>
                <a:latin typeface="GT Walsheim Pro"/>
                <a:cs typeface="GT Walsheim Pro"/>
              </a:rPr>
              <a:t> </a:t>
            </a:r>
            <a:r>
              <a:rPr kumimoji="0" sz="1100" b="0" i="0" u="none" strike="noStrike" kern="0" cap="none" spc="-10" normalizeH="0" baseline="0" noProof="0" dirty="0">
                <a:ln>
                  <a:noFill/>
                </a:ln>
                <a:solidFill>
                  <a:srgbClr val="FFFFFF"/>
                </a:solidFill>
                <a:effectLst/>
                <a:uLnTx/>
                <a:uFillTx/>
                <a:latin typeface="GT Walsheim Pro"/>
                <a:cs typeface="GT Walsheim Pro"/>
              </a:rPr>
              <a:t>zařízeními </a:t>
            </a:r>
            <a:r>
              <a:rPr kumimoji="0" sz="1100" b="0" i="0" u="none" strike="noStrike" kern="0" cap="none" spc="0" normalizeH="0" baseline="0" noProof="0" dirty="0">
                <a:ln>
                  <a:noFill/>
                </a:ln>
                <a:solidFill>
                  <a:srgbClr val="FFFFFF"/>
                </a:solidFill>
                <a:effectLst/>
                <a:uLnTx/>
                <a:uFillTx/>
                <a:latin typeface="GT Walsheim Pro"/>
                <a:cs typeface="GT Walsheim Pro"/>
              </a:rPr>
              <a:t>eSpring</a:t>
            </a:r>
            <a:r>
              <a:rPr kumimoji="0" sz="1100" b="0" i="0" u="none" strike="noStrike" kern="0" cap="none" spc="-15" normalizeH="0" baseline="0" noProof="0" dirty="0">
                <a:ln>
                  <a:noFill/>
                </a:ln>
                <a:solidFill>
                  <a:srgbClr val="FFFFFF"/>
                </a:solidFill>
                <a:effectLst/>
                <a:uLnTx/>
                <a:uFillTx/>
                <a:latin typeface="GT Walsheim Pro"/>
                <a:cs typeface="GT Walsheim Pro"/>
              </a:rPr>
              <a:t> </a:t>
            </a:r>
            <a:r>
              <a:rPr kumimoji="0" sz="1100" b="0" i="0" u="none" strike="noStrike" kern="0" cap="none" spc="0" normalizeH="0" baseline="0" noProof="0" dirty="0">
                <a:ln>
                  <a:noFill/>
                </a:ln>
                <a:solidFill>
                  <a:srgbClr val="FFFFFF"/>
                </a:solidFill>
                <a:effectLst/>
                <a:uLnTx/>
                <a:uFillTx/>
                <a:latin typeface="GT Walsheim Pro"/>
                <a:cs typeface="GT Walsheim Pro"/>
              </a:rPr>
              <a:t>v</a:t>
            </a:r>
            <a:r>
              <a:rPr kumimoji="0" sz="1100" b="0" i="0" u="none" strike="noStrike" kern="0" cap="none" spc="-15" normalizeH="0" baseline="0" noProof="0" dirty="0">
                <a:ln>
                  <a:noFill/>
                </a:ln>
                <a:solidFill>
                  <a:srgbClr val="FFFFFF"/>
                </a:solidFill>
                <a:effectLst/>
                <a:uLnTx/>
                <a:uFillTx/>
                <a:latin typeface="GT Walsheim Pro"/>
                <a:cs typeface="GT Walsheim Pro"/>
              </a:rPr>
              <a:t> </a:t>
            </a:r>
            <a:r>
              <a:rPr kumimoji="0" sz="1100" b="0" i="0" u="none" strike="noStrike" kern="0" cap="none" spc="-10" normalizeH="0" baseline="0" noProof="0" dirty="0">
                <a:ln>
                  <a:noFill/>
                </a:ln>
                <a:solidFill>
                  <a:srgbClr val="FFFFFF"/>
                </a:solidFill>
                <a:effectLst/>
                <a:uLnTx/>
                <a:uFillTx/>
                <a:latin typeface="GT Walsheim Pro"/>
                <a:cs typeface="GT Walsheim Pro"/>
              </a:rPr>
              <a:t>Platinové </a:t>
            </a:r>
            <a:r>
              <a:rPr kumimoji="0" sz="1100" b="0" i="0" u="none" strike="noStrike" kern="0" cap="none" spc="0" normalizeH="0" baseline="0" noProof="0" dirty="0">
                <a:ln>
                  <a:noFill/>
                </a:ln>
                <a:solidFill>
                  <a:srgbClr val="FFFFFF"/>
                </a:solidFill>
                <a:effectLst/>
                <a:uLnTx/>
                <a:uFillTx/>
                <a:latin typeface="GT Walsheim Pro"/>
                <a:cs typeface="GT Walsheim Pro"/>
              </a:rPr>
              <a:t>skupině</a:t>
            </a:r>
            <a:r>
              <a:rPr kumimoji="0" sz="1100" b="0" i="0" u="none" strike="noStrike" kern="0" cap="none" spc="-35" normalizeH="0" baseline="0" noProof="0" dirty="0">
                <a:ln>
                  <a:noFill/>
                </a:ln>
                <a:solidFill>
                  <a:srgbClr val="FFFFFF"/>
                </a:solidFill>
                <a:effectLst/>
                <a:uLnTx/>
                <a:uFillTx/>
                <a:latin typeface="GT Walsheim Pro"/>
                <a:cs typeface="GT Walsheim Pro"/>
              </a:rPr>
              <a:t> </a:t>
            </a:r>
            <a:r>
              <a:rPr kumimoji="0" sz="1100" b="0" i="0" u="none" strike="noStrike" kern="0" cap="none" spc="0" normalizeH="0" baseline="0" noProof="0" dirty="0">
                <a:ln>
                  <a:noFill/>
                </a:ln>
                <a:solidFill>
                  <a:srgbClr val="FFFFFF"/>
                </a:solidFill>
                <a:effectLst/>
                <a:uLnTx/>
                <a:uFillTx/>
                <a:latin typeface="GT Walsheim Pro"/>
                <a:cs typeface="GT Walsheim Pro"/>
              </a:rPr>
              <a:t>můžete</a:t>
            </a:r>
            <a:r>
              <a:rPr kumimoji="0" sz="1100" b="0" i="0" u="none" strike="noStrike" kern="0" cap="none" spc="-30" normalizeH="0" baseline="0" noProof="0" dirty="0">
                <a:ln>
                  <a:noFill/>
                </a:ln>
                <a:solidFill>
                  <a:srgbClr val="FFFFFF"/>
                </a:solidFill>
                <a:effectLst/>
                <a:uLnTx/>
                <a:uFillTx/>
                <a:latin typeface="GT Walsheim Pro"/>
                <a:cs typeface="GT Walsheim Pro"/>
              </a:rPr>
              <a:t> </a:t>
            </a:r>
            <a:r>
              <a:rPr kumimoji="0" sz="1100" b="0" i="0" u="none" strike="noStrike" kern="0" cap="none" spc="-10" normalizeH="0" baseline="0" noProof="0" dirty="0">
                <a:ln>
                  <a:noFill/>
                </a:ln>
                <a:solidFill>
                  <a:srgbClr val="FFFFFF"/>
                </a:solidFill>
                <a:effectLst/>
                <a:uLnTx/>
                <a:uFillTx/>
                <a:latin typeface="GT Walsheim Pro"/>
                <a:cs typeface="GT Walsheim Pro"/>
              </a:rPr>
              <a:t>získat</a:t>
            </a:r>
            <a:r>
              <a:rPr kumimoji="0" sz="1100" b="0" i="0" u="none" strike="noStrike" kern="0" cap="none" spc="-30" normalizeH="0" baseline="0" noProof="0" dirty="0">
                <a:ln>
                  <a:noFill/>
                </a:ln>
                <a:solidFill>
                  <a:srgbClr val="FFFFFF"/>
                </a:solidFill>
                <a:effectLst/>
                <a:uLnTx/>
                <a:uFillTx/>
                <a:latin typeface="GT Walsheim Pro"/>
                <a:cs typeface="GT Walsheim Pro"/>
              </a:rPr>
              <a:t> </a:t>
            </a:r>
            <a:r>
              <a:rPr kumimoji="0" sz="1100" b="0" i="0" u="none" strike="noStrike" kern="0" cap="none" spc="0" normalizeH="0" baseline="0" noProof="0" dirty="0">
                <a:ln>
                  <a:noFill/>
                </a:ln>
                <a:solidFill>
                  <a:srgbClr val="FFFFFF"/>
                </a:solidFill>
                <a:effectLst/>
                <a:uLnTx/>
                <a:uFillTx/>
                <a:latin typeface="GT Walsheim Pro"/>
                <a:cs typeface="GT Walsheim Pro"/>
              </a:rPr>
              <a:t>více</a:t>
            </a:r>
            <a:r>
              <a:rPr kumimoji="0" sz="1100" b="0" i="0" u="none" strike="noStrike" kern="0" cap="none" spc="-30" normalizeH="0" baseline="0" noProof="0" dirty="0">
                <a:ln>
                  <a:noFill/>
                </a:ln>
                <a:solidFill>
                  <a:srgbClr val="FFFFFF"/>
                </a:solidFill>
                <a:effectLst/>
                <a:uLnTx/>
                <a:uFillTx/>
                <a:latin typeface="GT Walsheim Pro"/>
                <a:cs typeface="GT Walsheim Pro"/>
              </a:rPr>
              <a:t> </a:t>
            </a:r>
            <a:r>
              <a:rPr kumimoji="0" sz="1100" b="0" i="0" u="none" strike="noStrike" kern="0" cap="none" spc="0" normalizeH="0" baseline="0" noProof="0" dirty="0">
                <a:ln>
                  <a:noFill/>
                </a:ln>
                <a:solidFill>
                  <a:srgbClr val="FFFFFF"/>
                </a:solidFill>
                <a:effectLst/>
                <a:uLnTx/>
                <a:uFillTx/>
                <a:latin typeface="GT Walsheim Pro"/>
                <a:cs typeface="GT Walsheim Pro"/>
              </a:rPr>
              <a:t>než</a:t>
            </a:r>
            <a:r>
              <a:rPr kumimoji="0" sz="1100" b="0" i="0" u="none" strike="noStrike" kern="0" cap="none" spc="-30" normalizeH="0" baseline="0" noProof="0" dirty="0">
                <a:ln>
                  <a:noFill/>
                </a:ln>
                <a:solidFill>
                  <a:srgbClr val="FFFFFF"/>
                </a:solidFill>
                <a:effectLst/>
                <a:uLnTx/>
                <a:uFillTx/>
                <a:latin typeface="GT Walsheim Pro"/>
                <a:cs typeface="GT Walsheim Pro"/>
              </a:rPr>
              <a:t> </a:t>
            </a:r>
            <a:r>
              <a:rPr kumimoji="0" sz="1100" b="1" i="0" u="none" strike="noStrike" kern="0" cap="none" spc="0" normalizeH="0" baseline="0" noProof="0" dirty="0">
                <a:ln>
                  <a:noFill/>
                </a:ln>
                <a:solidFill>
                  <a:srgbClr val="FFFFFF"/>
                </a:solidFill>
                <a:effectLst/>
                <a:uLnTx/>
                <a:uFillTx/>
                <a:latin typeface="GT Walsheim Pro Bold"/>
                <a:cs typeface="GT Walsheim Pro Bold"/>
              </a:rPr>
              <a:t>41</a:t>
            </a:r>
            <a:r>
              <a:rPr kumimoji="0" sz="1100" b="1" i="0" u="none" strike="noStrike" kern="0" cap="none" spc="-30" normalizeH="0" baseline="0" noProof="0" dirty="0">
                <a:ln>
                  <a:noFill/>
                </a:ln>
                <a:solidFill>
                  <a:srgbClr val="FFFFFF"/>
                </a:solidFill>
                <a:effectLst/>
                <a:uLnTx/>
                <a:uFillTx/>
                <a:latin typeface="GT Walsheim Pro Bold"/>
                <a:cs typeface="GT Walsheim Pro Bold"/>
              </a:rPr>
              <a:t> </a:t>
            </a:r>
            <a:r>
              <a:rPr kumimoji="0" sz="1100" b="1" i="0" u="none" strike="noStrike" kern="0" cap="none" spc="0" normalizeH="0" baseline="0" noProof="0" dirty="0">
                <a:ln>
                  <a:noFill/>
                </a:ln>
                <a:solidFill>
                  <a:srgbClr val="FFFFFF"/>
                </a:solidFill>
                <a:effectLst/>
                <a:uLnTx/>
                <a:uFillTx/>
                <a:latin typeface="GT Walsheim Pro Bold"/>
                <a:cs typeface="GT Walsheim Pro Bold"/>
              </a:rPr>
              <a:t>000</a:t>
            </a:r>
            <a:r>
              <a:rPr kumimoji="0" sz="1100" b="1" i="0" u="none" strike="noStrike" kern="0" cap="none" spc="-30" normalizeH="0" baseline="0" noProof="0" dirty="0">
                <a:ln>
                  <a:noFill/>
                </a:ln>
                <a:solidFill>
                  <a:srgbClr val="FFFFFF"/>
                </a:solidFill>
                <a:effectLst/>
                <a:uLnTx/>
                <a:uFillTx/>
                <a:latin typeface="GT Walsheim Pro Bold"/>
                <a:cs typeface="GT Walsheim Pro Bold"/>
              </a:rPr>
              <a:t> </a:t>
            </a:r>
            <a:r>
              <a:rPr kumimoji="0" sz="1100" b="1" i="0" u="none" strike="noStrike" kern="0" cap="none" spc="0" normalizeH="0" baseline="0" noProof="0" dirty="0">
                <a:ln>
                  <a:noFill/>
                </a:ln>
                <a:solidFill>
                  <a:srgbClr val="FFFFFF"/>
                </a:solidFill>
                <a:effectLst/>
                <a:uLnTx/>
                <a:uFillTx/>
                <a:latin typeface="GT Walsheim Pro Bold"/>
                <a:cs typeface="GT Walsheim Pro Bold"/>
              </a:rPr>
              <a:t>Kč</a:t>
            </a:r>
            <a:r>
              <a:rPr kumimoji="0" sz="1100" b="1" i="0" u="none" strike="noStrike" kern="0" cap="none" spc="-20" normalizeH="0" baseline="0" noProof="0" dirty="0">
                <a:ln>
                  <a:noFill/>
                </a:ln>
                <a:solidFill>
                  <a:srgbClr val="FFFFFF"/>
                </a:solidFill>
                <a:effectLst/>
                <a:uLnTx/>
                <a:uFillTx/>
                <a:latin typeface="GT Walsheim Pro Bold"/>
                <a:cs typeface="GT Walsheim Pro Bold"/>
              </a:rPr>
              <a:t> </a:t>
            </a:r>
            <a:r>
              <a:rPr kumimoji="0" sz="1100" b="0" i="0" u="none" strike="noStrike" kern="0" cap="none" spc="0" normalizeH="0" baseline="0" noProof="0" dirty="0">
                <a:ln>
                  <a:noFill/>
                </a:ln>
                <a:solidFill>
                  <a:srgbClr val="FFFFFF"/>
                </a:solidFill>
                <a:effectLst/>
                <a:uLnTx/>
                <a:uFillTx/>
                <a:latin typeface="GT Walsheim Pro"/>
                <a:cs typeface="GT Walsheim Pro"/>
              </a:rPr>
              <a:t>za</a:t>
            </a:r>
            <a:r>
              <a:rPr kumimoji="0" sz="1100" b="0" i="0" u="none" strike="noStrike" kern="0" cap="none" spc="-30" normalizeH="0" baseline="0" noProof="0" dirty="0">
                <a:ln>
                  <a:noFill/>
                </a:ln>
                <a:solidFill>
                  <a:srgbClr val="FFFFFF"/>
                </a:solidFill>
                <a:effectLst/>
                <a:uLnTx/>
                <a:uFillTx/>
                <a:latin typeface="GT Walsheim Pro"/>
                <a:cs typeface="GT Walsheim Pro"/>
              </a:rPr>
              <a:t> </a:t>
            </a:r>
            <a:r>
              <a:rPr kumimoji="0" sz="1100" b="0" i="0" u="none" strike="noStrike" kern="0" cap="none" spc="0" normalizeH="0" baseline="0" noProof="0" dirty="0">
                <a:ln>
                  <a:noFill/>
                </a:ln>
                <a:solidFill>
                  <a:srgbClr val="FFFFFF"/>
                </a:solidFill>
                <a:effectLst/>
                <a:uLnTx/>
                <a:uFillTx/>
                <a:latin typeface="GT Walsheim Pro"/>
                <a:cs typeface="GT Walsheim Pro"/>
              </a:rPr>
              <a:t>měsíc</a:t>
            </a:r>
            <a:r>
              <a:rPr kumimoji="0" sz="1100" b="0" i="0" u="none" strike="noStrike" kern="0" cap="none" spc="-30" normalizeH="0" baseline="0" noProof="0" dirty="0">
                <a:ln>
                  <a:noFill/>
                </a:ln>
                <a:solidFill>
                  <a:srgbClr val="FFFFFF"/>
                </a:solidFill>
                <a:effectLst/>
                <a:uLnTx/>
                <a:uFillTx/>
                <a:latin typeface="GT Walsheim Pro"/>
                <a:cs typeface="GT Walsheim Pro"/>
              </a:rPr>
              <a:t> </a:t>
            </a:r>
            <a:r>
              <a:rPr kumimoji="0" sz="1100" b="0" i="0" u="none" strike="noStrike" kern="0" cap="none" spc="0" normalizeH="0" baseline="0" noProof="0" dirty="0">
                <a:ln>
                  <a:noFill/>
                </a:ln>
                <a:solidFill>
                  <a:srgbClr val="FFFFFF"/>
                </a:solidFill>
                <a:effectLst/>
                <a:uLnTx/>
                <a:uFillTx/>
                <a:latin typeface="GT Walsheim Pro"/>
                <a:cs typeface="GT Walsheim Pro"/>
              </a:rPr>
              <a:t>jako</a:t>
            </a:r>
            <a:r>
              <a:rPr kumimoji="0" sz="1100" b="0" i="0" u="none" strike="noStrike" kern="0" cap="none" spc="-30" normalizeH="0" baseline="0" noProof="0" dirty="0">
                <a:ln>
                  <a:noFill/>
                </a:ln>
                <a:solidFill>
                  <a:srgbClr val="FFFFFF"/>
                </a:solidFill>
                <a:effectLst/>
                <a:uLnTx/>
                <a:uFillTx/>
                <a:latin typeface="GT Walsheim Pro"/>
                <a:cs typeface="GT Walsheim Pro"/>
              </a:rPr>
              <a:t> </a:t>
            </a:r>
            <a:r>
              <a:rPr kumimoji="0" sz="1100" b="0" i="0" u="none" strike="noStrike" kern="0" cap="none" spc="0" normalizeH="0" baseline="0" noProof="0" dirty="0">
                <a:ln>
                  <a:noFill/>
                </a:ln>
                <a:solidFill>
                  <a:srgbClr val="FFFFFF"/>
                </a:solidFill>
                <a:effectLst/>
                <a:uLnTx/>
                <a:uFillTx/>
                <a:latin typeface="GT Walsheim Pro"/>
                <a:cs typeface="GT Walsheim Pro"/>
              </a:rPr>
              <a:t>bonus</a:t>
            </a:r>
            <a:r>
              <a:rPr kumimoji="0" sz="1100" b="0" i="0" u="none" strike="noStrike" kern="0" cap="none" spc="-30" normalizeH="0" baseline="0" noProof="0" dirty="0">
                <a:ln>
                  <a:noFill/>
                </a:ln>
                <a:solidFill>
                  <a:srgbClr val="FFFFFF"/>
                </a:solidFill>
                <a:effectLst/>
                <a:uLnTx/>
                <a:uFillTx/>
                <a:latin typeface="GT Walsheim Pro"/>
                <a:cs typeface="GT Walsheim Pro"/>
              </a:rPr>
              <a:t> </a:t>
            </a:r>
            <a:r>
              <a:rPr kumimoji="0" sz="1100" b="0" i="0" u="none" strike="noStrike" kern="0" cap="none" spc="0" normalizeH="0" baseline="0" noProof="0" dirty="0">
                <a:ln>
                  <a:noFill/>
                </a:ln>
                <a:solidFill>
                  <a:srgbClr val="FFFFFF"/>
                </a:solidFill>
                <a:effectLst/>
                <a:uLnTx/>
                <a:uFillTx/>
                <a:latin typeface="GT Walsheim Pro"/>
                <a:cs typeface="GT Walsheim Pro"/>
              </a:rPr>
              <a:t>k</a:t>
            </a:r>
            <a:r>
              <a:rPr kumimoji="0" sz="1100" b="0" i="0" u="none" strike="noStrike" kern="0" cap="none" spc="-30" normalizeH="0" baseline="0" noProof="0" dirty="0">
                <a:ln>
                  <a:noFill/>
                </a:ln>
                <a:solidFill>
                  <a:srgbClr val="FFFFFF"/>
                </a:solidFill>
                <a:effectLst/>
                <a:uLnTx/>
                <a:uFillTx/>
                <a:latin typeface="GT Walsheim Pro"/>
                <a:cs typeface="GT Walsheim Pro"/>
              </a:rPr>
              <a:t> </a:t>
            </a:r>
            <a:r>
              <a:rPr kumimoji="0" sz="1100" b="0" i="0" u="none" strike="noStrike" kern="0" cap="none" spc="-10" normalizeH="0" baseline="0" noProof="0" dirty="0">
                <a:ln>
                  <a:noFill/>
                </a:ln>
                <a:solidFill>
                  <a:srgbClr val="FFFFFF"/>
                </a:solidFill>
                <a:effectLst/>
                <a:uLnTx/>
                <a:uFillTx/>
                <a:latin typeface="GT Walsheim Pro"/>
                <a:cs typeface="GT Walsheim Pro"/>
              </a:rPr>
              <a:t>částce, </a:t>
            </a:r>
            <a:r>
              <a:rPr kumimoji="0" sz="1100" b="0" i="0" u="none" strike="noStrike" kern="0" cap="none" spc="0" normalizeH="0" baseline="0" noProof="0" dirty="0">
                <a:ln>
                  <a:noFill/>
                </a:ln>
                <a:solidFill>
                  <a:srgbClr val="FFFFFF"/>
                </a:solidFill>
                <a:effectLst/>
                <a:uLnTx/>
                <a:uFillTx/>
                <a:latin typeface="GT Walsheim Pro"/>
                <a:cs typeface="GT Walsheim Pro"/>
              </a:rPr>
              <a:t>kterou</a:t>
            </a:r>
            <a:r>
              <a:rPr kumimoji="0" sz="1100" b="0" i="0" u="none" strike="noStrike" kern="0" cap="none" spc="-15" normalizeH="0" baseline="0" noProof="0" dirty="0">
                <a:ln>
                  <a:noFill/>
                </a:ln>
                <a:solidFill>
                  <a:srgbClr val="FFFFFF"/>
                </a:solidFill>
                <a:effectLst/>
                <a:uLnTx/>
                <a:uFillTx/>
                <a:latin typeface="GT Walsheim Pro"/>
                <a:cs typeface="GT Walsheim Pro"/>
              </a:rPr>
              <a:t> </a:t>
            </a:r>
            <a:r>
              <a:rPr kumimoji="0" sz="1100" b="0" i="0" u="none" strike="noStrike" kern="0" cap="none" spc="-10" normalizeH="0" baseline="0" noProof="0" dirty="0">
                <a:ln>
                  <a:noFill/>
                </a:ln>
                <a:solidFill>
                  <a:srgbClr val="FFFFFF"/>
                </a:solidFill>
                <a:effectLst/>
                <a:uLnTx/>
                <a:uFillTx/>
                <a:latin typeface="GT Walsheim Pro"/>
                <a:cs typeface="GT Walsheim Pro"/>
              </a:rPr>
              <a:t>získáváte </a:t>
            </a:r>
            <a:r>
              <a:rPr kumimoji="0" sz="1100" b="0" i="0" u="none" strike="noStrike" kern="0" cap="none" spc="0" normalizeH="0" baseline="0" noProof="0" dirty="0">
                <a:ln>
                  <a:noFill/>
                </a:ln>
                <a:solidFill>
                  <a:srgbClr val="FFFFFF"/>
                </a:solidFill>
                <a:effectLst/>
                <a:uLnTx/>
                <a:uFillTx/>
                <a:latin typeface="GT Walsheim Pro"/>
                <a:cs typeface="GT Walsheim Pro"/>
              </a:rPr>
              <a:t>za</a:t>
            </a:r>
            <a:r>
              <a:rPr kumimoji="0" sz="1100" b="0" i="0" u="none" strike="noStrike" kern="0" cap="none" spc="-10" normalizeH="0" baseline="0" noProof="0" dirty="0">
                <a:ln>
                  <a:noFill/>
                </a:ln>
                <a:solidFill>
                  <a:srgbClr val="FFFFFF"/>
                </a:solidFill>
                <a:effectLst/>
                <a:uLnTx/>
                <a:uFillTx/>
                <a:latin typeface="GT Walsheim Pro"/>
                <a:cs typeface="GT Walsheim Pro"/>
              </a:rPr>
              <a:t> </a:t>
            </a:r>
            <a:r>
              <a:rPr kumimoji="0" sz="1100" b="0" i="0" u="none" strike="noStrike" kern="0" cap="none" spc="-20" normalizeH="0" baseline="0" noProof="0" dirty="0">
                <a:ln>
                  <a:noFill/>
                </a:ln>
                <a:solidFill>
                  <a:srgbClr val="FFFFFF"/>
                </a:solidFill>
                <a:effectLst/>
                <a:uLnTx/>
                <a:uFillTx/>
                <a:latin typeface="GT Walsheim Pro"/>
                <a:cs typeface="GT Walsheim Pro"/>
              </a:rPr>
              <a:t>Kvalifikovaný</a:t>
            </a:r>
            <a:r>
              <a:rPr kumimoji="0" sz="1100" b="0" i="0" u="none" strike="noStrike" kern="0" cap="none" spc="-10" normalizeH="0" baseline="0" noProof="0" dirty="0">
                <a:ln>
                  <a:noFill/>
                </a:ln>
                <a:solidFill>
                  <a:srgbClr val="FFFFFF"/>
                </a:solidFill>
                <a:effectLst/>
                <a:uLnTx/>
                <a:uFillTx/>
                <a:latin typeface="GT Walsheim Pro"/>
                <a:cs typeface="GT Walsheim Pro"/>
              </a:rPr>
              <a:t> </a:t>
            </a:r>
            <a:r>
              <a:rPr kumimoji="0" sz="1100" b="0" i="0" u="none" strike="noStrike" kern="0" cap="none" spc="0" normalizeH="0" baseline="0" noProof="0" dirty="0">
                <a:ln>
                  <a:noFill/>
                </a:ln>
                <a:solidFill>
                  <a:srgbClr val="FFFFFF"/>
                </a:solidFill>
                <a:effectLst/>
                <a:uLnTx/>
                <a:uFillTx/>
                <a:latin typeface="GT Walsheim Pro"/>
                <a:cs typeface="GT Walsheim Pro"/>
              </a:rPr>
              <a:t>měsíc</a:t>
            </a:r>
            <a:r>
              <a:rPr kumimoji="0" sz="1100" b="0" i="0" u="none" strike="noStrike" kern="0" cap="none" spc="-10" normalizeH="0" baseline="0" noProof="0" dirty="0">
                <a:ln>
                  <a:noFill/>
                </a:ln>
                <a:solidFill>
                  <a:srgbClr val="FFFFFF"/>
                </a:solidFill>
                <a:effectLst/>
                <a:uLnTx/>
                <a:uFillTx/>
                <a:latin typeface="GT Walsheim Pro"/>
                <a:cs typeface="GT Walsheim Pro"/>
              </a:rPr>
              <a:t> </a:t>
            </a:r>
            <a:r>
              <a:rPr kumimoji="0" sz="1100" b="0" i="0" u="none" strike="noStrike" kern="0" cap="none" spc="0" normalizeH="0" baseline="0" noProof="0" dirty="0">
                <a:ln>
                  <a:noFill/>
                </a:ln>
                <a:solidFill>
                  <a:srgbClr val="FFFFFF"/>
                </a:solidFill>
                <a:effectLst/>
                <a:uLnTx/>
                <a:uFillTx/>
                <a:latin typeface="GT Walsheim Pro"/>
                <a:cs typeface="GT Walsheim Pro"/>
              </a:rPr>
              <a:t>(21</a:t>
            </a:r>
            <a:r>
              <a:rPr kumimoji="0" sz="1100" b="0" i="0" u="none" strike="noStrike" kern="0" cap="none" spc="-10" normalizeH="0" baseline="0" noProof="0" dirty="0">
                <a:ln>
                  <a:noFill/>
                </a:ln>
                <a:solidFill>
                  <a:srgbClr val="FFFFFF"/>
                </a:solidFill>
                <a:effectLst/>
                <a:uLnTx/>
                <a:uFillTx/>
                <a:latin typeface="GT Walsheim Pro"/>
                <a:cs typeface="GT Walsheim Pro"/>
              </a:rPr>
              <a:t> </a:t>
            </a:r>
            <a:r>
              <a:rPr kumimoji="0" sz="1100" b="0" i="0" u="none" strike="noStrike" kern="0" cap="none" spc="-25" normalizeH="0" baseline="0" noProof="0" dirty="0">
                <a:ln>
                  <a:noFill/>
                </a:ln>
                <a:solidFill>
                  <a:srgbClr val="FFFFFF"/>
                </a:solidFill>
                <a:effectLst/>
                <a:uLnTx/>
                <a:uFillTx/>
                <a:latin typeface="GT Walsheim Pro"/>
                <a:cs typeface="GT Walsheim Pro"/>
              </a:rPr>
              <a:t>%).</a:t>
            </a:r>
            <a:endParaRPr kumimoji="0" sz="1100" b="0" i="0" u="none" strike="noStrike" kern="0" cap="none" spc="0" normalizeH="0" baseline="0" noProof="0">
              <a:ln>
                <a:noFill/>
              </a:ln>
              <a:solidFill>
                <a:sysClr val="windowText" lastClr="000000"/>
              </a:solidFill>
              <a:effectLst/>
              <a:uLnTx/>
              <a:uFillTx/>
              <a:latin typeface="GT Walsheim Pro"/>
              <a:cs typeface="GT Walsheim Pro"/>
            </a:endParaRPr>
          </a:p>
        </p:txBody>
      </p:sp>
      <p:sp>
        <p:nvSpPr>
          <p:cNvPr id="62" name="object 62"/>
          <p:cNvSpPr txBox="1"/>
          <p:nvPr/>
        </p:nvSpPr>
        <p:spPr>
          <a:xfrm>
            <a:off x="685708" y="2046364"/>
            <a:ext cx="2682875" cy="730885"/>
          </a:xfrm>
          <a:prstGeom prst="rect">
            <a:avLst/>
          </a:prstGeom>
        </p:spPr>
        <p:txBody>
          <a:bodyPr vert="horz" wrap="square" lIns="0" tIns="80010" rIns="0" bIns="0" rtlCol="0">
            <a:spAutoFit/>
          </a:bodyPr>
          <a:lstStyle/>
          <a:p>
            <a:pPr marL="38100" marR="0" lvl="0" indent="0" defTabSz="914400" eaLnBrk="1" fontAlgn="auto" latinLnBrk="0" hangingPunct="1">
              <a:lnSpc>
                <a:spcPct val="100000"/>
              </a:lnSpc>
              <a:spcBef>
                <a:spcPts val="630"/>
              </a:spcBef>
              <a:spcAft>
                <a:spcPts val="0"/>
              </a:spcAft>
              <a:buClrTx/>
              <a:buSzTx/>
              <a:buFontTx/>
              <a:buNone/>
              <a:tabLst/>
              <a:defRPr/>
            </a:pPr>
            <a:r>
              <a:rPr kumimoji="0" sz="1100" b="0" i="0" u="none" strike="noStrike" kern="0" cap="none" spc="0" normalizeH="0" baseline="0" noProof="0" dirty="0">
                <a:ln>
                  <a:noFill/>
                </a:ln>
                <a:solidFill>
                  <a:srgbClr val="FFFFFF"/>
                </a:solidFill>
                <a:effectLst/>
                <a:uLnTx/>
                <a:uFillTx/>
                <a:latin typeface="GT Walsheim Pro"/>
                <a:cs typeface="GT Walsheim Pro"/>
              </a:rPr>
              <a:t>20%</a:t>
            </a:r>
            <a:r>
              <a:rPr kumimoji="0" sz="1100" b="0" i="0" u="none" strike="noStrike" kern="0" cap="none" spc="-15" normalizeH="0" baseline="0" noProof="0" dirty="0">
                <a:ln>
                  <a:noFill/>
                </a:ln>
                <a:solidFill>
                  <a:srgbClr val="FFFFFF"/>
                </a:solidFill>
                <a:effectLst/>
                <a:uLnTx/>
                <a:uFillTx/>
                <a:latin typeface="GT Walsheim Pro"/>
                <a:cs typeface="GT Walsheim Pro"/>
              </a:rPr>
              <a:t> </a:t>
            </a:r>
            <a:r>
              <a:rPr kumimoji="0" sz="1100" b="0" i="0" u="none" strike="noStrike" kern="0" cap="none" spc="-10" normalizeH="0" baseline="0" noProof="0" dirty="0">
                <a:ln>
                  <a:noFill/>
                </a:ln>
                <a:solidFill>
                  <a:srgbClr val="FFFFFF"/>
                </a:solidFill>
                <a:effectLst/>
                <a:uLnTx/>
                <a:uFillTx/>
                <a:latin typeface="GT Walsheim Pro"/>
                <a:cs typeface="GT Walsheim Pro"/>
              </a:rPr>
              <a:t>maloobchodní</a:t>
            </a:r>
            <a:r>
              <a:rPr kumimoji="0" sz="1100" b="0" i="0" u="none" strike="noStrike" kern="0" cap="none" spc="-15" normalizeH="0" baseline="0" noProof="0" dirty="0">
                <a:ln>
                  <a:noFill/>
                </a:ln>
                <a:solidFill>
                  <a:srgbClr val="FFFFFF"/>
                </a:solidFill>
                <a:effectLst/>
                <a:uLnTx/>
                <a:uFillTx/>
                <a:latin typeface="GT Walsheim Pro"/>
                <a:cs typeface="GT Walsheim Pro"/>
              </a:rPr>
              <a:t> </a:t>
            </a:r>
            <a:r>
              <a:rPr kumimoji="0" sz="1100" b="0" i="0" u="none" strike="noStrike" kern="0" cap="none" spc="0" normalizeH="0" baseline="0" noProof="0" dirty="0">
                <a:ln>
                  <a:noFill/>
                </a:ln>
                <a:solidFill>
                  <a:srgbClr val="FFFFFF"/>
                </a:solidFill>
                <a:effectLst/>
                <a:uLnTx/>
                <a:uFillTx/>
                <a:latin typeface="GT Walsheim Pro"/>
                <a:cs typeface="GT Walsheim Pro"/>
              </a:rPr>
              <a:t>marže</a:t>
            </a:r>
            <a:r>
              <a:rPr kumimoji="0" sz="1100" b="0" i="0" u="none" strike="noStrike" kern="0" cap="none" spc="-15" normalizeH="0" baseline="0" noProof="0" dirty="0">
                <a:ln>
                  <a:noFill/>
                </a:ln>
                <a:solidFill>
                  <a:srgbClr val="FFFFFF"/>
                </a:solidFill>
                <a:effectLst/>
                <a:uLnTx/>
                <a:uFillTx/>
                <a:latin typeface="GT Walsheim Pro"/>
                <a:cs typeface="GT Walsheim Pro"/>
              </a:rPr>
              <a:t> </a:t>
            </a:r>
            <a:r>
              <a:rPr kumimoji="0" sz="1100" b="0" i="0" u="none" strike="noStrike" kern="0" cap="none" spc="-10" normalizeH="0" baseline="0" noProof="0" dirty="0">
                <a:ln>
                  <a:noFill/>
                </a:ln>
                <a:solidFill>
                  <a:srgbClr val="FFFFFF"/>
                </a:solidFill>
                <a:effectLst/>
                <a:uLnTx/>
                <a:uFillTx/>
                <a:latin typeface="GT Walsheim Pro"/>
                <a:cs typeface="GT Walsheim Pro"/>
              </a:rPr>
              <a:t>(eSpring)</a:t>
            </a:r>
            <a:endParaRPr kumimoji="0" sz="1100" b="0" i="0" u="none" strike="noStrike" kern="0" cap="none" spc="0" normalizeH="0" baseline="0" noProof="0" dirty="0">
              <a:ln>
                <a:noFill/>
              </a:ln>
              <a:solidFill>
                <a:sysClr val="windowText" lastClr="000000"/>
              </a:solidFill>
              <a:effectLst/>
              <a:uLnTx/>
              <a:uFillTx/>
              <a:latin typeface="GT Walsheim Pro"/>
              <a:cs typeface="GT Walsheim Pro"/>
            </a:endParaRPr>
          </a:p>
          <a:p>
            <a:pPr marL="38100" marR="0" lvl="0" indent="0" defTabSz="914400" eaLnBrk="1" fontAlgn="auto" latinLnBrk="0" hangingPunct="1">
              <a:lnSpc>
                <a:spcPct val="100000"/>
              </a:lnSpc>
              <a:spcBef>
                <a:spcPts val="530"/>
              </a:spcBef>
              <a:spcAft>
                <a:spcPts val="0"/>
              </a:spcAft>
              <a:buClrTx/>
              <a:buSzTx/>
              <a:buFontTx/>
              <a:buNone/>
              <a:tabLst/>
              <a:defRPr/>
            </a:pPr>
            <a:r>
              <a:rPr kumimoji="0" sz="1100" b="0" i="0" u="none" strike="noStrike" kern="0" cap="none" spc="0" normalizeH="0" baseline="0" noProof="0" dirty="0">
                <a:ln>
                  <a:noFill/>
                </a:ln>
                <a:solidFill>
                  <a:srgbClr val="FFFFFF"/>
                </a:solidFill>
                <a:effectLst/>
                <a:uLnTx/>
                <a:uFillTx/>
                <a:latin typeface="GT Walsheim Pro"/>
                <a:cs typeface="GT Walsheim Pro"/>
              </a:rPr>
              <a:t>21%</a:t>
            </a:r>
            <a:r>
              <a:rPr kumimoji="0" sz="1100" b="0" i="0" u="none" strike="noStrike" kern="0" cap="none" spc="-25" normalizeH="0" baseline="0" noProof="0" dirty="0">
                <a:ln>
                  <a:noFill/>
                </a:ln>
                <a:solidFill>
                  <a:srgbClr val="FFFFFF"/>
                </a:solidFill>
                <a:effectLst/>
                <a:uLnTx/>
                <a:uFillTx/>
                <a:latin typeface="GT Walsheim Pro"/>
                <a:cs typeface="GT Walsheim Pro"/>
              </a:rPr>
              <a:t> </a:t>
            </a:r>
            <a:r>
              <a:rPr kumimoji="0" sz="1100" b="0" i="0" u="none" strike="noStrike" kern="0" cap="none" spc="-20" normalizeH="0" baseline="0" noProof="0" dirty="0">
                <a:ln>
                  <a:noFill/>
                </a:ln>
                <a:solidFill>
                  <a:srgbClr val="FFFFFF"/>
                </a:solidFill>
                <a:effectLst/>
                <a:uLnTx/>
                <a:uFillTx/>
                <a:latin typeface="GT Walsheim Pro"/>
                <a:cs typeface="GT Walsheim Pro"/>
              </a:rPr>
              <a:t>Výkonnostní </a:t>
            </a:r>
            <a:r>
              <a:rPr kumimoji="0" sz="1100" b="0" i="0" u="none" strike="noStrike" kern="0" cap="none" spc="0" normalizeH="0" baseline="0" noProof="0" dirty="0">
                <a:ln>
                  <a:noFill/>
                </a:ln>
                <a:solidFill>
                  <a:srgbClr val="FFFFFF"/>
                </a:solidFill>
                <a:effectLst/>
                <a:uLnTx/>
                <a:uFillTx/>
                <a:latin typeface="GT Walsheim Pro"/>
                <a:cs typeface="GT Walsheim Pro"/>
              </a:rPr>
              <a:t>odměna</a:t>
            </a:r>
            <a:r>
              <a:rPr kumimoji="0" sz="1100" b="0" i="0" u="none" strike="noStrike" kern="0" cap="none" spc="-20" normalizeH="0" baseline="0" noProof="0" dirty="0">
                <a:ln>
                  <a:noFill/>
                </a:ln>
                <a:solidFill>
                  <a:srgbClr val="FFFFFF"/>
                </a:solidFill>
                <a:effectLst/>
                <a:uLnTx/>
                <a:uFillTx/>
                <a:latin typeface="GT Walsheim Pro"/>
                <a:cs typeface="GT Walsheim Pro"/>
              </a:rPr>
              <a:t> </a:t>
            </a:r>
            <a:r>
              <a:rPr kumimoji="0" sz="1100" b="0" i="0" u="none" strike="noStrike" kern="0" cap="none" spc="0" normalizeH="0" baseline="0" noProof="0" dirty="0">
                <a:ln>
                  <a:noFill/>
                </a:ln>
                <a:solidFill>
                  <a:srgbClr val="FFFFFF"/>
                </a:solidFill>
                <a:effectLst/>
                <a:uLnTx/>
                <a:uFillTx/>
                <a:latin typeface="GT Walsheim Pro"/>
                <a:cs typeface="GT Walsheim Pro"/>
              </a:rPr>
              <a:t>(prodej</a:t>
            </a:r>
            <a:r>
              <a:rPr kumimoji="0" sz="1100" b="0" i="0" u="none" strike="noStrike" kern="0" cap="none" spc="-25" normalizeH="0" baseline="0" noProof="0" dirty="0">
                <a:ln>
                  <a:noFill/>
                </a:ln>
                <a:solidFill>
                  <a:srgbClr val="FFFFFF"/>
                </a:solidFill>
                <a:effectLst/>
                <a:uLnTx/>
                <a:uFillTx/>
                <a:latin typeface="GT Walsheim Pro"/>
                <a:cs typeface="GT Walsheim Pro"/>
              </a:rPr>
              <a:t> </a:t>
            </a:r>
            <a:r>
              <a:rPr kumimoji="0" sz="1100" b="0" i="0" u="none" strike="noStrike" kern="0" cap="none" spc="-10" normalizeH="0" baseline="0" noProof="0" dirty="0">
                <a:ln>
                  <a:noFill/>
                </a:ln>
                <a:solidFill>
                  <a:srgbClr val="FFFFFF"/>
                </a:solidFill>
                <a:effectLst/>
                <a:uLnTx/>
                <a:uFillTx/>
                <a:latin typeface="GT Walsheim Pro"/>
                <a:cs typeface="GT Walsheim Pro"/>
              </a:rPr>
              <a:t>eSpring)</a:t>
            </a:r>
            <a:endParaRPr kumimoji="0" sz="1100" b="0" i="0" u="none" strike="noStrike" kern="0" cap="none" spc="0" normalizeH="0" baseline="0" noProof="0" dirty="0">
              <a:ln>
                <a:noFill/>
              </a:ln>
              <a:solidFill>
                <a:sysClr val="windowText" lastClr="000000"/>
              </a:solidFill>
              <a:effectLst/>
              <a:uLnTx/>
              <a:uFillTx/>
              <a:latin typeface="GT Walsheim Pro"/>
              <a:cs typeface="GT Walsheim Pro"/>
            </a:endParaRPr>
          </a:p>
          <a:p>
            <a:pPr marL="38100" marR="0" lvl="0" indent="0" defTabSz="914400" eaLnBrk="1" fontAlgn="auto" latinLnBrk="0" hangingPunct="1">
              <a:lnSpc>
                <a:spcPct val="100000"/>
              </a:lnSpc>
              <a:spcBef>
                <a:spcPts val="530"/>
              </a:spcBef>
              <a:spcAft>
                <a:spcPts val="0"/>
              </a:spcAft>
              <a:buClrTx/>
              <a:buSzTx/>
              <a:buFontTx/>
              <a:buNone/>
              <a:tabLst/>
              <a:defRPr/>
            </a:pPr>
            <a:r>
              <a:rPr kumimoji="0" sz="1100" b="1" i="0" u="none" strike="noStrike" kern="0" cap="none" spc="0" normalizeH="0" baseline="0" noProof="0" dirty="0">
                <a:ln>
                  <a:noFill/>
                </a:ln>
                <a:solidFill>
                  <a:srgbClr val="00A7E0"/>
                </a:solidFill>
                <a:effectLst/>
                <a:uLnTx/>
                <a:uFillTx/>
                <a:latin typeface="GT Walsheim Pro Bold"/>
                <a:cs typeface="GT Walsheim Pro Bold"/>
              </a:rPr>
              <a:t>Měsíčně</a:t>
            </a:r>
            <a:r>
              <a:rPr kumimoji="0" sz="975" b="1" i="0" u="none" strike="noStrike" kern="0" cap="none" spc="0" normalizeH="0" baseline="29914" noProof="0" dirty="0">
                <a:ln>
                  <a:noFill/>
                </a:ln>
                <a:solidFill>
                  <a:srgbClr val="00A7E0"/>
                </a:solidFill>
                <a:effectLst/>
                <a:uLnTx/>
                <a:uFillTx/>
                <a:latin typeface="GT Walsheim Pro Bold"/>
                <a:cs typeface="GT Walsheim Pro Bold"/>
              </a:rPr>
              <a:t>1</a:t>
            </a:r>
            <a:r>
              <a:rPr kumimoji="0" sz="975" b="1" i="0" u="none" strike="noStrike" kern="0" cap="none" spc="142" normalizeH="0" baseline="29914" noProof="0" dirty="0">
                <a:ln>
                  <a:noFill/>
                </a:ln>
                <a:solidFill>
                  <a:srgbClr val="00A7E0"/>
                </a:solidFill>
                <a:effectLst/>
                <a:uLnTx/>
                <a:uFillTx/>
                <a:latin typeface="GT Walsheim Pro Bold"/>
                <a:cs typeface="GT Walsheim Pro Bold"/>
              </a:rPr>
              <a:t> </a:t>
            </a:r>
            <a:r>
              <a:rPr kumimoji="0" sz="1100" b="1" i="0" u="none" strike="noStrike" kern="0" cap="none" spc="0" normalizeH="0" baseline="0" noProof="0" dirty="0">
                <a:ln>
                  <a:noFill/>
                </a:ln>
                <a:solidFill>
                  <a:srgbClr val="00A7E0"/>
                </a:solidFill>
                <a:effectLst/>
                <a:uLnTx/>
                <a:uFillTx/>
                <a:latin typeface="GT Walsheim Pro Bold"/>
                <a:cs typeface="GT Walsheim Pro Bold"/>
              </a:rPr>
              <a:t>(prodej</a:t>
            </a:r>
            <a:r>
              <a:rPr kumimoji="0" sz="1100" b="1" i="0" u="none" strike="noStrike" kern="0" cap="none" spc="-10" normalizeH="0" baseline="0" noProof="0" dirty="0">
                <a:ln>
                  <a:noFill/>
                </a:ln>
                <a:solidFill>
                  <a:srgbClr val="00A7E0"/>
                </a:solidFill>
                <a:effectLst/>
                <a:uLnTx/>
                <a:uFillTx/>
                <a:latin typeface="GT Walsheim Pro Bold"/>
                <a:cs typeface="GT Walsheim Pro Bold"/>
              </a:rPr>
              <a:t> </a:t>
            </a:r>
            <a:r>
              <a:rPr kumimoji="0" sz="1100" b="1" i="0" u="none" strike="noStrike" kern="0" cap="none" spc="0" normalizeH="0" baseline="0" noProof="0" dirty="0" err="1">
                <a:ln>
                  <a:noFill/>
                </a:ln>
                <a:solidFill>
                  <a:srgbClr val="00A7E0"/>
                </a:solidFill>
                <a:effectLst/>
                <a:uLnTx/>
                <a:uFillTx/>
                <a:latin typeface="GT Walsheim Pro Bold"/>
                <a:cs typeface="GT Walsheim Pro Bold"/>
              </a:rPr>
              <a:t>eSpring</a:t>
            </a:r>
            <a:r>
              <a:rPr kumimoji="0" sz="1100" b="1" i="0" u="none" strike="noStrike" kern="0" cap="none" spc="0" normalizeH="0" baseline="0" noProof="0" dirty="0">
                <a:ln>
                  <a:noFill/>
                </a:ln>
                <a:solidFill>
                  <a:srgbClr val="00A7E0"/>
                </a:solidFill>
                <a:effectLst/>
                <a:uLnTx/>
                <a:uFillTx/>
                <a:latin typeface="GT Walsheim Pro Bold"/>
                <a:cs typeface="GT Walsheim Pro Bold"/>
              </a:rPr>
              <a:t>)</a:t>
            </a:r>
            <a:endParaRPr kumimoji="0" sz="1100" b="0" i="0" u="none" strike="noStrike" kern="0" cap="none" spc="0" normalizeH="0" baseline="0" noProof="0" dirty="0">
              <a:ln>
                <a:noFill/>
              </a:ln>
              <a:solidFill>
                <a:sysClr val="windowText" lastClr="000000"/>
              </a:solidFill>
              <a:effectLst/>
              <a:uLnTx/>
              <a:uFillTx/>
              <a:latin typeface="GT Walsheim Pro Bold"/>
              <a:cs typeface="GT Walsheim Pro Bold"/>
            </a:endParaRPr>
          </a:p>
        </p:txBody>
      </p:sp>
      <p:sp>
        <p:nvSpPr>
          <p:cNvPr id="63" name="object 63"/>
          <p:cNvSpPr txBox="1"/>
          <p:nvPr/>
        </p:nvSpPr>
        <p:spPr>
          <a:xfrm>
            <a:off x="711093" y="3213113"/>
            <a:ext cx="2578735" cy="730885"/>
          </a:xfrm>
          <a:prstGeom prst="rect">
            <a:avLst/>
          </a:prstGeom>
        </p:spPr>
        <p:txBody>
          <a:bodyPr vert="horz" wrap="square" lIns="0" tIns="12700" rIns="0" bIns="0" rtlCol="0">
            <a:spAutoFit/>
          </a:bodyPr>
          <a:lstStyle/>
          <a:p>
            <a:pPr marL="12700" marR="5080" lvl="0" indent="0" defTabSz="914400" eaLnBrk="1" fontAlgn="auto" latinLnBrk="0" hangingPunct="1">
              <a:lnSpc>
                <a:spcPct val="140200"/>
              </a:lnSpc>
              <a:spcBef>
                <a:spcPts val="100"/>
              </a:spcBef>
              <a:spcAft>
                <a:spcPts val="0"/>
              </a:spcAft>
              <a:buClrTx/>
              <a:buSzTx/>
              <a:buFontTx/>
              <a:buNone/>
              <a:tabLst/>
              <a:defRPr/>
            </a:pPr>
            <a:r>
              <a:rPr kumimoji="0" sz="1100" b="0" i="0" u="none" strike="noStrike" kern="0" cap="none" spc="0" normalizeH="0" baseline="0" noProof="0" dirty="0">
                <a:ln>
                  <a:noFill/>
                </a:ln>
                <a:solidFill>
                  <a:srgbClr val="FFFFFF"/>
                </a:solidFill>
                <a:effectLst/>
                <a:uLnTx/>
                <a:uFillTx/>
                <a:latin typeface="GT Walsheim Pro"/>
                <a:cs typeface="GT Walsheim Pro"/>
              </a:rPr>
              <a:t>21%</a:t>
            </a:r>
            <a:r>
              <a:rPr kumimoji="0" sz="1100" b="0" i="0" u="none" strike="noStrike" kern="0" cap="none" spc="-5" normalizeH="0" baseline="0" noProof="0" dirty="0">
                <a:ln>
                  <a:noFill/>
                </a:ln>
                <a:solidFill>
                  <a:srgbClr val="FFFFFF"/>
                </a:solidFill>
                <a:effectLst/>
                <a:uLnTx/>
                <a:uFillTx/>
                <a:latin typeface="GT Walsheim Pro"/>
                <a:cs typeface="GT Walsheim Pro"/>
              </a:rPr>
              <a:t> </a:t>
            </a:r>
            <a:r>
              <a:rPr kumimoji="0" sz="1100" b="0" i="0" u="none" strike="noStrike" kern="0" cap="none" spc="-20" normalizeH="0" baseline="0" noProof="0" dirty="0">
                <a:ln>
                  <a:noFill/>
                </a:ln>
                <a:solidFill>
                  <a:srgbClr val="FFFFFF"/>
                </a:solidFill>
                <a:effectLst/>
                <a:uLnTx/>
                <a:uFillTx/>
                <a:latin typeface="GT Walsheim Pro"/>
                <a:cs typeface="GT Walsheim Pro"/>
              </a:rPr>
              <a:t>Výkonnostní</a:t>
            </a:r>
            <a:r>
              <a:rPr kumimoji="0" sz="1100" b="0" i="0" u="none" strike="noStrike" kern="0" cap="none" spc="-5" normalizeH="0" baseline="0" noProof="0" dirty="0">
                <a:ln>
                  <a:noFill/>
                </a:ln>
                <a:solidFill>
                  <a:srgbClr val="FFFFFF"/>
                </a:solidFill>
                <a:effectLst/>
                <a:uLnTx/>
                <a:uFillTx/>
                <a:latin typeface="GT Walsheim Pro"/>
                <a:cs typeface="GT Walsheim Pro"/>
              </a:rPr>
              <a:t> </a:t>
            </a:r>
            <a:r>
              <a:rPr kumimoji="0" sz="1100" b="0" i="0" u="none" strike="noStrike" kern="0" cap="none" spc="0" normalizeH="0" baseline="0" noProof="0" dirty="0">
                <a:ln>
                  <a:noFill/>
                </a:ln>
                <a:solidFill>
                  <a:srgbClr val="FFFFFF"/>
                </a:solidFill>
                <a:effectLst/>
                <a:uLnTx/>
                <a:uFillTx/>
                <a:latin typeface="GT Walsheim Pro"/>
                <a:cs typeface="GT Walsheim Pro"/>
              </a:rPr>
              <a:t>odměna</a:t>
            </a:r>
            <a:r>
              <a:rPr kumimoji="0" sz="1100" b="0" i="0" u="none" strike="noStrike" kern="0" cap="none" spc="-5" normalizeH="0" baseline="0" noProof="0" dirty="0">
                <a:ln>
                  <a:noFill/>
                </a:ln>
                <a:solidFill>
                  <a:srgbClr val="FFFFFF"/>
                </a:solidFill>
                <a:effectLst/>
                <a:uLnTx/>
                <a:uFillTx/>
                <a:latin typeface="GT Walsheim Pro"/>
                <a:cs typeface="GT Walsheim Pro"/>
              </a:rPr>
              <a:t> </a:t>
            </a:r>
            <a:r>
              <a:rPr kumimoji="0" sz="1100" b="0" i="0" u="none" strike="noStrike" kern="0" cap="none" spc="0" normalizeH="0" baseline="0" noProof="0" dirty="0">
                <a:ln>
                  <a:noFill/>
                </a:ln>
                <a:solidFill>
                  <a:srgbClr val="FFFFFF"/>
                </a:solidFill>
                <a:effectLst/>
                <a:uLnTx/>
                <a:uFillTx/>
                <a:latin typeface="GT Walsheim Pro"/>
                <a:cs typeface="GT Walsheim Pro"/>
              </a:rPr>
              <a:t>(mimo</a:t>
            </a:r>
            <a:r>
              <a:rPr kumimoji="0" sz="1100" b="0" i="0" u="none" strike="noStrike" kern="0" cap="none" spc="-5" normalizeH="0" baseline="0" noProof="0" dirty="0">
                <a:ln>
                  <a:noFill/>
                </a:ln>
                <a:solidFill>
                  <a:srgbClr val="FFFFFF"/>
                </a:solidFill>
                <a:effectLst/>
                <a:uLnTx/>
                <a:uFillTx/>
                <a:latin typeface="GT Walsheim Pro"/>
                <a:cs typeface="GT Walsheim Pro"/>
              </a:rPr>
              <a:t> </a:t>
            </a:r>
            <a:r>
              <a:rPr kumimoji="0" sz="1100" b="0" i="0" u="none" strike="noStrike" kern="0" cap="none" spc="-10" normalizeH="0" baseline="0" noProof="0" dirty="0">
                <a:ln>
                  <a:noFill/>
                </a:ln>
                <a:solidFill>
                  <a:srgbClr val="FFFFFF"/>
                </a:solidFill>
                <a:effectLst/>
                <a:uLnTx/>
                <a:uFillTx/>
                <a:latin typeface="GT Walsheim Pro"/>
                <a:cs typeface="GT Walsheim Pro"/>
              </a:rPr>
              <a:t>eSpring) </a:t>
            </a:r>
            <a:r>
              <a:rPr kumimoji="0" sz="1100" b="0" i="0" u="none" strike="noStrike" kern="0" cap="none" spc="-20" normalizeH="0" baseline="0" noProof="0" dirty="0">
                <a:ln>
                  <a:noFill/>
                </a:ln>
                <a:solidFill>
                  <a:srgbClr val="FFFFFF"/>
                </a:solidFill>
                <a:effectLst/>
                <a:uLnTx/>
                <a:uFillTx/>
                <a:latin typeface="GT Walsheim Pro"/>
                <a:cs typeface="GT Walsheim Pro"/>
              </a:rPr>
              <a:t>Výkonnostní</a:t>
            </a:r>
            <a:r>
              <a:rPr kumimoji="0" sz="1100" b="0" i="0" u="none" strike="noStrike" kern="0" cap="none" spc="0" normalizeH="0" baseline="0" noProof="0" dirty="0">
                <a:ln>
                  <a:noFill/>
                </a:ln>
                <a:solidFill>
                  <a:srgbClr val="FFFFFF"/>
                </a:solidFill>
                <a:effectLst/>
                <a:uLnTx/>
                <a:uFillTx/>
                <a:latin typeface="GT Walsheim Pro"/>
                <a:cs typeface="GT Walsheim Pro"/>
              </a:rPr>
              <a:t> odměna </a:t>
            </a:r>
            <a:r>
              <a:rPr kumimoji="0" sz="1100" b="0" i="0" u="none" strike="noStrike" kern="0" cap="none" spc="-10" normalizeH="0" baseline="0" noProof="0" dirty="0">
                <a:ln>
                  <a:noFill/>
                </a:ln>
                <a:solidFill>
                  <a:srgbClr val="FFFFFF"/>
                </a:solidFill>
                <a:effectLst/>
                <a:uLnTx/>
                <a:uFillTx/>
                <a:latin typeface="GT Walsheim Pro"/>
                <a:cs typeface="GT Walsheim Pro"/>
              </a:rPr>
              <a:t>Plus+</a:t>
            </a:r>
            <a:endParaRPr kumimoji="0" sz="1100" b="0" i="0" u="none" strike="noStrike" kern="0" cap="none" spc="0" normalizeH="0" baseline="0" noProof="0" dirty="0">
              <a:ln>
                <a:noFill/>
              </a:ln>
              <a:solidFill>
                <a:sysClr val="windowText" lastClr="000000"/>
              </a:solidFill>
              <a:effectLst/>
              <a:uLnTx/>
              <a:uFillTx/>
              <a:latin typeface="GT Walsheim Pro"/>
              <a:cs typeface="GT Walsheim Pro"/>
            </a:endParaRPr>
          </a:p>
          <a:p>
            <a:pPr marL="12700" marR="0" lvl="0" indent="0" defTabSz="914400" eaLnBrk="1" fontAlgn="auto" latinLnBrk="0" hangingPunct="1">
              <a:lnSpc>
                <a:spcPct val="100000"/>
              </a:lnSpc>
              <a:spcBef>
                <a:spcPts val="530"/>
              </a:spcBef>
              <a:spcAft>
                <a:spcPts val="0"/>
              </a:spcAft>
              <a:buClrTx/>
              <a:buSzTx/>
              <a:buFontTx/>
              <a:buNone/>
              <a:tabLst/>
              <a:defRPr/>
            </a:pPr>
            <a:r>
              <a:rPr kumimoji="0" sz="1100" b="1" i="0" u="none" strike="noStrike" kern="0" cap="none" spc="0" normalizeH="0" baseline="0" noProof="0" dirty="0" err="1">
                <a:ln>
                  <a:noFill/>
                </a:ln>
                <a:solidFill>
                  <a:srgbClr val="00A7E0"/>
                </a:solidFill>
                <a:effectLst/>
                <a:uLnTx/>
                <a:uFillTx/>
                <a:latin typeface="GT Walsheim Pro Bold"/>
                <a:cs typeface="GT Walsheim Pro Bold"/>
              </a:rPr>
              <a:t>Celkem</a:t>
            </a:r>
            <a:r>
              <a:rPr kumimoji="0" sz="1100" b="1" i="0" u="none" strike="noStrike" kern="0" cap="none" spc="-20" normalizeH="0" baseline="0" noProof="0" dirty="0">
                <a:ln>
                  <a:noFill/>
                </a:ln>
                <a:solidFill>
                  <a:srgbClr val="00A7E0"/>
                </a:solidFill>
                <a:effectLst/>
                <a:uLnTx/>
                <a:uFillTx/>
                <a:latin typeface="GT Walsheim Pro Bold"/>
                <a:cs typeface="GT Walsheim Pro Bold"/>
              </a:rPr>
              <a:t> </a:t>
            </a:r>
            <a:r>
              <a:rPr kumimoji="0" sz="1100" b="1" i="0" u="none" strike="noStrike" kern="0" cap="none" spc="0" normalizeH="0" baseline="0" noProof="0" dirty="0" err="1">
                <a:ln>
                  <a:noFill/>
                </a:ln>
                <a:solidFill>
                  <a:srgbClr val="00A7E0"/>
                </a:solidFill>
                <a:effectLst/>
                <a:uLnTx/>
                <a:uFillTx/>
                <a:latin typeface="GT Walsheim Pro Bold"/>
                <a:cs typeface="GT Walsheim Pro Bold"/>
              </a:rPr>
              <a:t>měsíčně</a:t>
            </a:r>
            <a:endParaRPr kumimoji="0" sz="1100" b="0" i="0" u="none" strike="noStrike" kern="0" cap="none" spc="0" normalizeH="0" baseline="0" noProof="0" dirty="0">
              <a:ln>
                <a:noFill/>
              </a:ln>
              <a:solidFill>
                <a:sysClr val="windowText" lastClr="000000"/>
              </a:solidFill>
              <a:effectLst/>
              <a:uLnTx/>
              <a:uFillTx/>
              <a:latin typeface="GT Walsheim Pro Bold"/>
              <a:cs typeface="GT Walsheim Pro Bold"/>
            </a:endParaRPr>
          </a:p>
        </p:txBody>
      </p:sp>
      <p:sp>
        <p:nvSpPr>
          <p:cNvPr id="64" name="object 64"/>
          <p:cNvSpPr txBox="1"/>
          <p:nvPr/>
        </p:nvSpPr>
        <p:spPr>
          <a:xfrm>
            <a:off x="517593" y="6412005"/>
            <a:ext cx="4427855" cy="238760"/>
          </a:xfrm>
          <a:prstGeom prst="rect">
            <a:avLst/>
          </a:prstGeom>
        </p:spPr>
        <p:txBody>
          <a:bodyPr vert="horz" wrap="square" lIns="0" tIns="12700" rIns="0" bIns="0" rtlCol="0">
            <a:spAutoFit/>
          </a:bodyPr>
          <a:lstStyle/>
          <a:p>
            <a:pPr marL="12700" marR="5080" lvl="0" indent="0" defTabSz="914400" eaLnBrk="1" fontAlgn="auto" latinLnBrk="0" hangingPunct="1">
              <a:lnSpc>
                <a:spcPct val="100000"/>
              </a:lnSpc>
              <a:spcBef>
                <a:spcPts val="100"/>
              </a:spcBef>
              <a:spcAft>
                <a:spcPts val="0"/>
              </a:spcAft>
              <a:buClrTx/>
              <a:buSzTx/>
              <a:buFontTx/>
              <a:buNone/>
              <a:tabLst/>
              <a:defRPr/>
            </a:pPr>
            <a:r>
              <a:rPr kumimoji="0" sz="700" b="0" i="0" u="none" strike="noStrike" kern="0" cap="none" spc="0" normalizeH="0" baseline="0" noProof="0" dirty="0">
                <a:ln>
                  <a:noFill/>
                </a:ln>
                <a:solidFill>
                  <a:srgbClr val="FFFFFF"/>
                </a:solidFill>
                <a:effectLst/>
                <a:uLnTx/>
                <a:uFillTx/>
                <a:latin typeface="GT Walsheim Pro"/>
                <a:cs typeface="GT Walsheim Pro"/>
              </a:rPr>
              <a:t>Poměr</a:t>
            </a:r>
            <a:r>
              <a:rPr kumimoji="0" sz="700" b="0" i="0" u="none" strike="noStrike" kern="0" cap="none" spc="-10" normalizeH="0" baseline="0" noProof="0" dirty="0">
                <a:ln>
                  <a:noFill/>
                </a:ln>
                <a:solidFill>
                  <a:srgbClr val="FFFFFF"/>
                </a:solidFill>
                <a:effectLst/>
                <a:uLnTx/>
                <a:uFillTx/>
                <a:latin typeface="GT Walsheim Pro"/>
                <a:cs typeface="GT Walsheim Pro"/>
              </a:rPr>
              <a:t> „48,83662“ </a:t>
            </a:r>
            <a:r>
              <a:rPr kumimoji="0" sz="700" b="0" i="0" u="none" strike="noStrike" kern="0" cap="none" spc="-20" normalizeH="0" baseline="0" noProof="0" dirty="0">
                <a:ln>
                  <a:noFill/>
                </a:ln>
                <a:solidFill>
                  <a:srgbClr val="FFFFFF"/>
                </a:solidFill>
                <a:effectLst/>
                <a:uLnTx/>
                <a:uFillTx/>
                <a:latin typeface="GT Walsheim Pro"/>
                <a:cs typeface="GT Walsheim Pro"/>
              </a:rPr>
              <a:t>B.h./O.o.</a:t>
            </a:r>
            <a:r>
              <a:rPr kumimoji="0" sz="700" b="0" i="0" u="none" strike="noStrike" kern="0" cap="none" spc="-5" normalizeH="0" baseline="0" noProof="0" dirty="0">
                <a:ln>
                  <a:noFill/>
                </a:ln>
                <a:solidFill>
                  <a:srgbClr val="FFFFFF"/>
                </a:solidFill>
                <a:effectLst/>
                <a:uLnTx/>
                <a:uFillTx/>
                <a:latin typeface="GT Walsheim Pro"/>
                <a:cs typeface="GT Walsheim Pro"/>
              </a:rPr>
              <a:t> </a:t>
            </a:r>
            <a:r>
              <a:rPr kumimoji="0" sz="700" b="0" i="0" u="none" strike="noStrike" kern="0" cap="none" spc="0" normalizeH="0" baseline="0" noProof="0" dirty="0">
                <a:ln>
                  <a:noFill/>
                </a:ln>
                <a:solidFill>
                  <a:srgbClr val="FFFFFF"/>
                </a:solidFill>
                <a:effectLst/>
                <a:uLnTx/>
                <a:uFillTx/>
                <a:latin typeface="GT Walsheim Pro"/>
                <a:cs typeface="GT Walsheim Pro"/>
              </a:rPr>
              <a:t>slouží</a:t>
            </a:r>
            <a:r>
              <a:rPr kumimoji="0" sz="700" b="0" i="0" u="none" strike="noStrike" kern="0" cap="none" spc="-10" normalizeH="0" baseline="0" noProof="0" dirty="0">
                <a:ln>
                  <a:noFill/>
                </a:ln>
                <a:solidFill>
                  <a:srgbClr val="FFFFFF"/>
                </a:solidFill>
                <a:effectLst/>
                <a:uLnTx/>
                <a:uFillTx/>
                <a:latin typeface="GT Walsheim Pro"/>
                <a:cs typeface="GT Walsheim Pro"/>
              </a:rPr>
              <a:t> </a:t>
            </a:r>
            <a:r>
              <a:rPr kumimoji="0" sz="700" b="0" i="0" u="none" strike="noStrike" kern="0" cap="none" spc="0" normalizeH="0" baseline="0" noProof="0" dirty="0">
                <a:ln>
                  <a:noFill/>
                </a:ln>
                <a:solidFill>
                  <a:srgbClr val="FFFFFF"/>
                </a:solidFill>
                <a:effectLst/>
                <a:uLnTx/>
                <a:uFillTx/>
                <a:latin typeface="GT Walsheim Pro"/>
                <a:cs typeface="GT Walsheim Pro"/>
              </a:rPr>
              <a:t>pouze</a:t>
            </a:r>
            <a:r>
              <a:rPr kumimoji="0" sz="700" b="0" i="0" u="none" strike="noStrike" kern="0" cap="none" spc="-5" normalizeH="0" baseline="0" noProof="0" dirty="0">
                <a:ln>
                  <a:noFill/>
                </a:ln>
                <a:solidFill>
                  <a:srgbClr val="FFFFFF"/>
                </a:solidFill>
                <a:effectLst/>
                <a:uLnTx/>
                <a:uFillTx/>
                <a:latin typeface="GT Walsheim Pro"/>
                <a:cs typeface="GT Walsheim Pro"/>
              </a:rPr>
              <a:t> </a:t>
            </a:r>
            <a:r>
              <a:rPr kumimoji="0" sz="700" b="0" i="0" u="none" strike="noStrike" kern="0" cap="none" spc="0" normalizeH="0" baseline="0" noProof="0" dirty="0">
                <a:ln>
                  <a:noFill/>
                </a:ln>
                <a:solidFill>
                  <a:srgbClr val="FFFFFF"/>
                </a:solidFill>
                <a:effectLst/>
                <a:uLnTx/>
                <a:uFillTx/>
                <a:latin typeface="GT Walsheim Pro"/>
                <a:cs typeface="GT Walsheim Pro"/>
              </a:rPr>
              <a:t>jako</a:t>
            </a:r>
            <a:r>
              <a:rPr kumimoji="0" sz="700" b="0" i="0" u="none" strike="noStrike" kern="0" cap="none" spc="-10" normalizeH="0" baseline="0" noProof="0" dirty="0">
                <a:ln>
                  <a:noFill/>
                </a:ln>
                <a:solidFill>
                  <a:srgbClr val="FFFFFF"/>
                </a:solidFill>
                <a:effectLst/>
                <a:uLnTx/>
                <a:uFillTx/>
                <a:latin typeface="GT Walsheim Pro"/>
                <a:cs typeface="GT Walsheim Pro"/>
              </a:rPr>
              <a:t> </a:t>
            </a:r>
            <a:r>
              <a:rPr kumimoji="0" sz="700" b="0" i="0" u="none" strike="noStrike" kern="0" cap="none" spc="0" normalizeH="0" baseline="0" noProof="0" dirty="0">
                <a:ln>
                  <a:noFill/>
                </a:ln>
                <a:solidFill>
                  <a:srgbClr val="FFFFFF"/>
                </a:solidFill>
                <a:effectLst/>
                <a:uLnTx/>
                <a:uFillTx/>
                <a:latin typeface="GT Walsheim Pro"/>
                <a:cs typeface="GT Walsheim Pro"/>
              </a:rPr>
              <a:t>příklad,</a:t>
            </a:r>
            <a:r>
              <a:rPr kumimoji="0" sz="700" b="0" i="0" u="none" strike="noStrike" kern="0" cap="none" spc="-10" normalizeH="0" baseline="0" noProof="0" dirty="0">
                <a:ln>
                  <a:noFill/>
                </a:ln>
                <a:solidFill>
                  <a:srgbClr val="FFFFFF"/>
                </a:solidFill>
                <a:effectLst/>
                <a:uLnTx/>
                <a:uFillTx/>
                <a:latin typeface="GT Walsheim Pro"/>
                <a:cs typeface="GT Walsheim Pro"/>
              </a:rPr>
              <a:t> </a:t>
            </a:r>
            <a:r>
              <a:rPr kumimoji="0" sz="700" b="0" i="0" u="none" strike="noStrike" kern="0" cap="none" spc="0" normalizeH="0" baseline="0" noProof="0" dirty="0">
                <a:ln>
                  <a:noFill/>
                </a:ln>
                <a:solidFill>
                  <a:srgbClr val="FFFFFF"/>
                </a:solidFill>
                <a:effectLst/>
                <a:uLnTx/>
                <a:uFillTx/>
                <a:latin typeface="GT Walsheim Pro"/>
                <a:cs typeface="GT Walsheim Pro"/>
              </a:rPr>
              <a:t>přičemž</a:t>
            </a:r>
            <a:r>
              <a:rPr kumimoji="0" sz="700" b="0" i="0" u="none" strike="noStrike" kern="0" cap="none" spc="-5" normalizeH="0" baseline="0" noProof="0" dirty="0">
                <a:ln>
                  <a:noFill/>
                </a:ln>
                <a:solidFill>
                  <a:srgbClr val="FFFFFF"/>
                </a:solidFill>
                <a:effectLst/>
                <a:uLnTx/>
                <a:uFillTx/>
                <a:latin typeface="GT Walsheim Pro"/>
                <a:cs typeface="GT Walsheim Pro"/>
              </a:rPr>
              <a:t> </a:t>
            </a:r>
            <a:r>
              <a:rPr kumimoji="0" sz="700" b="0" i="0" u="none" strike="noStrike" kern="0" cap="none" spc="0" normalizeH="0" baseline="0" noProof="0" dirty="0">
                <a:ln>
                  <a:noFill/>
                </a:ln>
                <a:solidFill>
                  <a:srgbClr val="FFFFFF"/>
                </a:solidFill>
                <a:effectLst/>
                <a:uLnTx/>
                <a:uFillTx/>
                <a:latin typeface="GT Walsheim Pro"/>
                <a:cs typeface="GT Walsheim Pro"/>
              </a:rPr>
              <a:t>hodnoty</a:t>
            </a:r>
            <a:r>
              <a:rPr kumimoji="0" sz="700" b="0" i="0" u="none" strike="noStrike" kern="0" cap="none" spc="-10" normalizeH="0" baseline="0" noProof="0" dirty="0">
                <a:ln>
                  <a:noFill/>
                </a:ln>
                <a:solidFill>
                  <a:srgbClr val="FFFFFF"/>
                </a:solidFill>
                <a:effectLst/>
                <a:uLnTx/>
                <a:uFillTx/>
                <a:latin typeface="GT Walsheim Pro"/>
                <a:cs typeface="GT Walsheim Pro"/>
              </a:rPr>
              <a:t> </a:t>
            </a:r>
            <a:r>
              <a:rPr kumimoji="0" sz="700" b="0" i="0" u="none" strike="noStrike" kern="0" cap="none" spc="0" normalizeH="0" baseline="0" noProof="0" dirty="0">
                <a:ln>
                  <a:noFill/>
                </a:ln>
                <a:solidFill>
                  <a:srgbClr val="FFFFFF"/>
                </a:solidFill>
                <a:effectLst/>
                <a:uLnTx/>
                <a:uFillTx/>
                <a:latin typeface="GT Walsheim Pro"/>
                <a:cs typeface="GT Walsheim Pro"/>
              </a:rPr>
              <a:t>B.h.</a:t>
            </a:r>
            <a:r>
              <a:rPr kumimoji="0" sz="700" b="0" i="0" u="none" strike="noStrike" kern="0" cap="none" spc="-5" normalizeH="0" baseline="0" noProof="0" dirty="0">
                <a:ln>
                  <a:noFill/>
                </a:ln>
                <a:solidFill>
                  <a:srgbClr val="FFFFFF"/>
                </a:solidFill>
                <a:effectLst/>
                <a:uLnTx/>
                <a:uFillTx/>
                <a:latin typeface="GT Walsheim Pro"/>
                <a:cs typeface="GT Walsheim Pro"/>
              </a:rPr>
              <a:t> </a:t>
            </a:r>
            <a:r>
              <a:rPr kumimoji="0" sz="700" b="0" i="0" u="none" strike="noStrike" kern="0" cap="none" spc="0" normalizeH="0" baseline="0" noProof="0" dirty="0">
                <a:ln>
                  <a:noFill/>
                </a:ln>
                <a:solidFill>
                  <a:srgbClr val="FFFFFF"/>
                </a:solidFill>
                <a:effectLst/>
                <a:uLnTx/>
                <a:uFillTx/>
                <a:latin typeface="GT Walsheim Pro"/>
                <a:cs typeface="GT Walsheim Pro"/>
              </a:rPr>
              <a:t>a</a:t>
            </a:r>
            <a:r>
              <a:rPr kumimoji="0" sz="700" b="0" i="0" u="none" strike="noStrike" kern="0" cap="none" spc="-10" normalizeH="0" baseline="0" noProof="0" dirty="0">
                <a:ln>
                  <a:noFill/>
                </a:ln>
                <a:solidFill>
                  <a:srgbClr val="FFFFFF"/>
                </a:solidFill>
                <a:effectLst/>
                <a:uLnTx/>
                <a:uFillTx/>
                <a:latin typeface="GT Walsheim Pro"/>
                <a:cs typeface="GT Walsheim Pro"/>
              </a:rPr>
              <a:t> </a:t>
            </a:r>
            <a:r>
              <a:rPr kumimoji="0" sz="700" b="0" i="0" u="none" strike="noStrike" kern="0" cap="none" spc="0" normalizeH="0" baseline="0" noProof="0" dirty="0">
                <a:ln>
                  <a:noFill/>
                </a:ln>
                <a:solidFill>
                  <a:srgbClr val="FFFFFF"/>
                </a:solidFill>
                <a:effectLst/>
                <a:uLnTx/>
                <a:uFillTx/>
                <a:latin typeface="GT Walsheim Pro"/>
                <a:cs typeface="GT Walsheim Pro"/>
              </a:rPr>
              <a:t>příjem</a:t>
            </a:r>
            <a:r>
              <a:rPr kumimoji="0" sz="700" b="0" i="0" u="none" strike="noStrike" kern="0" cap="none" spc="-5" normalizeH="0" baseline="0" noProof="0" dirty="0">
                <a:ln>
                  <a:noFill/>
                </a:ln>
                <a:solidFill>
                  <a:srgbClr val="FFFFFF"/>
                </a:solidFill>
                <a:effectLst/>
                <a:uLnTx/>
                <a:uFillTx/>
                <a:latin typeface="GT Walsheim Pro"/>
                <a:cs typeface="GT Walsheim Pro"/>
              </a:rPr>
              <a:t> </a:t>
            </a:r>
            <a:r>
              <a:rPr kumimoji="0" sz="700" b="0" i="0" u="none" strike="noStrike" kern="0" cap="none" spc="0" normalizeH="0" baseline="0" noProof="0" dirty="0">
                <a:ln>
                  <a:noFill/>
                </a:ln>
                <a:solidFill>
                  <a:srgbClr val="FFFFFF"/>
                </a:solidFill>
                <a:effectLst/>
                <a:uLnTx/>
                <a:uFillTx/>
                <a:latin typeface="GT Walsheim Pro"/>
                <a:cs typeface="GT Walsheim Pro"/>
              </a:rPr>
              <a:t>VPA</a:t>
            </a:r>
            <a:r>
              <a:rPr kumimoji="0" sz="700" b="0" i="0" u="none" strike="noStrike" kern="0" cap="none" spc="-10" normalizeH="0" baseline="0" noProof="0" dirty="0">
                <a:ln>
                  <a:noFill/>
                </a:ln>
                <a:solidFill>
                  <a:srgbClr val="FFFFFF"/>
                </a:solidFill>
                <a:effectLst/>
                <a:uLnTx/>
                <a:uFillTx/>
                <a:latin typeface="GT Walsheim Pro"/>
                <a:cs typeface="GT Walsheim Pro"/>
              </a:rPr>
              <a:t> </a:t>
            </a:r>
            <a:r>
              <a:rPr kumimoji="0" sz="700" b="0" i="0" u="none" strike="noStrike" kern="0" cap="none" spc="0" normalizeH="0" baseline="0" noProof="0" dirty="0">
                <a:ln>
                  <a:noFill/>
                </a:ln>
                <a:solidFill>
                  <a:srgbClr val="FFFFFF"/>
                </a:solidFill>
                <a:effectLst/>
                <a:uLnTx/>
                <a:uFillTx/>
                <a:latin typeface="GT Walsheim Pro"/>
                <a:cs typeface="GT Walsheim Pro"/>
              </a:rPr>
              <a:t>jsou</a:t>
            </a:r>
            <a:r>
              <a:rPr kumimoji="0" sz="700" b="0" i="0" u="none" strike="noStrike" kern="0" cap="none" spc="-10" normalizeH="0" baseline="0" noProof="0" dirty="0">
                <a:ln>
                  <a:noFill/>
                </a:ln>
                <a:solidFill>
                  <a:srgbClr val="FFFFFF"/>
                </a:solidFill>
                <a:effectLst/>
                <a:uLnTx/>
                <a:uFillTx/>
                <a:latin typeface="GT Walsheim Pro"/>
                <a:cs typeface="GT Walsheim Pro"/>
              </a:rPr>
              <a:t> </a:t>
            </a:r>
            <a:r>
              <a:rPr kumimoji="0" sz="700" b="0" i="0" u="none" strike="noStrike" kern="0" cap="none" spc="0" normalizeH="0" baseline="0" noProof="0" dirty="0">
                <a:ln>
                  <a:noFill/>
                </a:ln>
                <a:solidFill>
                  <a:srgbClr val="FFFFFF"/>
                </a:solidFill>
                <a:effectLst/>
                <a:uLnTx/>
                <a:uFillTx/>
                <a:latin typeface="GT Walsheim Pro"/>
                <a:cs typeface="GT Walsheim Pro"/>
              </a:rPr>
              <a:t>platné</a:t>
            </a:r>
            <a:r>
              <a:rPr kumimoji="0" sz="700" b="0" i="0" u="none" strike="noStrike" kern="0" cap="none" spc="-5" normalizeH="0" baseline="0" noProof="0" dirty="0">
                <a:ln>
                  <a:noFill/>
                </a:ln>
                <a:solidFill>
                  <a:srgbClr val="FFFFFF"/>
                </a:solidFill>
                <a:effectLst/>
                <a:uLnTx/>
                <a:uFillTx/>
                <a:latin typeface="GT Walsheim Pro"/>
                <a:cs typeface="GT Walsheim Pro"/>
              </a:rPr>
              <a:t> </a:t>
            </a:r>
            <a:r>
              <a:rPr kumimoji="0" sz="700" b="0" i="0" u="none" strike="noStrike" kern="0" cap="none" spc="0" normalizeH="0" baseline="0" noProof="0" dirty="0">
                <a:ln>
                  <a:noFill/>
                </a:ln>
                <a:solidFill>
                  <a:srgbClr val="FFFFFF"/>
                </a:solidFill>
                <a:effectLst/>
                <a:uLnTx/>
                <a:uFillTx/>
                <a:latin typeface="GT Walsheim Pro"/>
                <a:cs typeface="GT Walsheim Pro"/>
              </a:rPr>
              <a:t>pro</a:t>
            </a:r>
            <a:r>
              <a:rPr kumimoji="0" sz="700" b="0" i="0" u="none" strike="noStrike" kern="0" cap="none" spc="-10" normalizeH="0" baseline="0" noProof="0" dirty="0">
                <a:ln>
                  <a:noFill/>
                </a:ln>
                <a:solidFill>
                  <a:srgbClr val="FFFFFF"/>
                </a:solidFill>
                <a:effectLst/>
                <a:uLnTx/>
                <a:uFillTx/>
                <a:latin typeface="GT Walsheim Pro"/>
                <a:cs typeface="GT Walsheim Pro"/>
              </a:rPr>
              <a:t> Česko.</a:t>
            </a:r>
            <a:r>
              <a:rPr kumimoji="0" sz="700" b="0" i="0" u="none" strike="noStrike" kern="0" cap="none" spc="500" normalizeH="0" baseline="0" noProof="0" dirty="0">
                <a:ln>
                  <a:noFill/>
                </a:ln>
                <a:solidFill>
                  <a:srgbClr val="FFFFFF"/>
                </a:solidFill>
                <a:effectLst/>
                <a:uLnTx/>
                <a:uFillTx/>
                <a:latin typeface="GT Walsheim Pro"/>
                <a:cs typeface="GT Walsheim Pro"/>
              </a:rPr>
              <a:t> </a:t>
            </a:r>
            <a:r>
              <a:rPr kumimoji="0" sz="700" b="0" i="0" u="none" strike="noStrike" kern="0" cap="none" spc="0" normalizeH="0" baseline="0" noProof="0" dirty="0">
                <a:ln>
                  <a:noFill/>
                </a:ln>
                <a:solidFill>
                  <a:srgbClr val="FFFFFF"/>
                </a:solidFill>
                <a:effectLst/>
                <a:uLnTx/>
                <a:uFillTx/>
                <a:latin typeface="GT Walsheim Pro"/>
                <a:cs typeface="GT Walsheim Pro"/>
              </a:rPr>
              <a:t>Údaje</a:t>
            </a:r>
            <a:r>
              <a:rPr kumimoji="0" sz="700" b="0" i="0" u="none" strike="noStrike" kern="0" cap="none" spc="-10" normalizeH="0" baseline="0" noProof="0" dirty="0">
                <a:ln>
                  <a:noFill/>
                </a:ln>
                <a:solidFill>
                  <a:srgbClr val="FFFFFF"/>
                </a:solidFill>
                <a:effectLst/>
                <a:uLnTx/>
                <a:uFillTx/>
                <a:latin typeface="GT Walsheim Pro"/>
                <a:cs typeface="GT Walsheim Pro"/>
              </a:rPr>
              <a:t> </a:t>
            </a:r>
            <a:r>
              <a:rPr kumimoji="0" sz="700" b="0" i="0" u="none" strike="noStrike" kern="0" cap="none" spc="0" normalizeH="0" baseline="0" noProof="0" dirty="0">
                <a:ln>
                  <a:noFill/>
                </a:ln>
                <a:solidFill>
                  <a:srgbClr val="FFFFFF"/>
                </a:solidFill>
                <a:effectLst/>
                <a:uLnTx/>
                <a:uFillTx/>
                <a:latin typeface="GT Walsheim Pro"/>
                <a:cs typeface="GT Walsheim Pro"/>
              </a:rPr>
              <a:t>o</a:t>
            </a:r>
            <a:r>
              <a:rPr kumimoji="0" sz="700" b="0" i="0" u="none" strike="noStrike" kern="0" cap="none" spc="-10" normalizeH="0" baseline="0" noProof="0" dirty="0">
                <a:ln>
                  <a:noFill/>
                </a:ln>
                <a:solidFill>
                  <a:srgbClr val="FFFFFF"/>
                </a:solidFill>
                <a:effectLst/>
                <a:uLnTx/>
                <a:uFillTx/>
                <a:latin typeface="GT Walsheim Pro"/>
                <a:cs typeface="GT Walsheim Pro"/>
              </a:rPr>
              <a:t> </a:t>
            </a:r>
            <a:r>
              <a:rPr kumimoji="0" sz="700" b="0" i="0" u="none" strike="noStrike" kern="0" cap="none" spc="0" normalizeH="0" baseline="0" noProof="0" dirty="0">
                <a:ln>
                  <a:noFill/>
                </a:ln>
                <a:solidFill>
                  <a:srgbClr val="FFFFFF"/>
                </a:solidFill>
                <a:effectLst/>
                <a:uLnTx/>
                <a:uFillTx/>
                <a:latin typeface="GT Walsheim Pro"/>
                <a:cs typeface="GT Walsheim Pro"/>
              </a:rPr>
              <a:t>příjmech</a:t>
            </a:r>
            <a:r>
              <a:rPr kumimoji="0" sz="700" b="0" i="0" u="none" strike="noStrike" kern="0" cap="none" spc="-10" normalizeH="0" baseline="0" noProof="0" dirty="0">
                <a:ln>
                  <a:noFill/>
                </a:ln>
                <a:solidFill>
                  <a:srgbClr val="FFFFFF"/>
                </a:solidFill>
                <a:effectLst/>
                <a:uLnTx/>
                <a:uFillTx/>
                <a:latin typeface="GT Walsheim Pro"/>
                <a:cs typeface="GT Walsheim Pro"/>
              </a:rPr>
              <a:t> </a:t>
            </a:r>
            <a:r>
              <a:rPr kumimoji="0" sz="700" b="0" i="0" u="none" strike="noStrike" kern="0" cap="none" spc="0" normalizeH="0" baseline="0" noProof="0" dirty="0">
                <a:ln>
                  <a:noFill/>
                </a:ln>
                <a:solidFill>
                  <a:srgbClr val="FFFFFF"/>
                </a:solidFill>
                <a:effectLst/>
                <a:uLnTx/>
                <a:uFillTx/>
                <a:latin typeface="GT Walsheim Pro"/>
                <a:cs typeface="GT Walsheim Pro"/>
              </a:rPr>
              <a:t>a</a:t>
            </a:r>
            <a:r>
              <a:rPr kumimoji="0" sz="700" b="0" i="0" u="none" strike="noStrike" kern="0" cap="none" spc="-10" normalizeH="0" baseline="0" noProof="0" dirty="0">
                <a:ln>
                  <a:noFill/>
                </a:ln>
                <a:solidFill>
                  <a:srgbClr val="FFFFFF"/>
                </a:solidFill>
                <a:effectLst/>
                <a:uLnTx/>
                <a:uFillTx/>
                <a:latin typeface="GT Walsheim Pro"/>
                <a:cs typeface="GT Walsheim Pro"/>
              </a:rPr>
              <a:t> </a:t>
            </a:r>
            <a:r>
              <a:rPr kumimoji="0" sz="700" b="0" i="0" u="none" strike="noStrike" kern="0" cap="none" spc="0" normalizeH="0" baseline="0" noProof="0" dirty="0">
                <a:ln>
                  <a:noFill/>
                </a:ln>
                <a:solidFill>
                  <a:srgbClr val="FFFFFF"/>
                </a:solidFill>
                <a:effectLst/>
                <a:uLnTx/>
                <a:uFillTx/>
                <a:latin typeface="GT Walsheim Pro"/>
                <a:cs typeface="GT Walsheim Pro"/>
              </a:rPr>
              <a:t>prodejních</a:t>
            </a:r>
            <a:r>
              <a:rPr kumimoji="0" sz="700" b="0" i="0" u="none" strike="noStrike" kern="0" cap="none" spc="-10" normalizeH="0" baseline="0" noProof="0" dirty="0">
                <a:ln>
                  <a:noFill/>
                </a:ln>
                <a:solidFill>
                  <a:srgbClr val="FFFFFF"/>
                </a:solidFill>
                <a:effectLst/>
                <a:uLnTx/>
                <a:uFillTx/>
                <a:latin typeface="GT Walsheim Pro"/>
                <a:cs typeface="GT Walsheim Pro"/>
              </a:rPr>
              <a:t> </a:t>
            </a:r>
            <a:r>
              <a:rPr kumimoji="0" sz="700" b="0" i="0" u="none" strike="noStrike" kern="0" cap="none" spc="0" normalizeH="0" baseline="0" noProof="0" dirty="0">
                <a:ln>
                  <a:noFill/>
                </a:ln>
                <a:solidFill>
                  <a:srgbClr val="FFFFFF"/>
                </a:solidFill>
                <a:effectLst/>
                <a:uLnTx/>
                <a:uFillTx/>
                <a:latin typeface="GT Walsheim Pro"/>
                <a:cs typeface="GT Walsheim Pro"/>
              </a:rPr>
              <a:t>výsledcích</a:t>
            </a:r>
            <a:r>
              <a:rPr kumimoji="0" sz="700" b="0" i="0" u="none" strike="noStrike" kern="0" cap="none" spc="-10" normalizeH="0" baseline="0" noProof="0" dirty="0">
                <a:ln>
                  <a:noFill/>
                </a:ln>
                <a:solidFill>
                  <a:srgbClr val="FFFFFF"/>
                </a:solidFill>
                <a:effectLst/>
                <a:uLnTx/>
                <a:uFillTx/>
                <a:latin typeface="GT Walsheim Pro"/>
                <a:cs typeface="GT Walsheim Pro"/>
              </a:rPr>
              <a:t> </a:t>
            </a:r>
            <a:r>
              <a:rPr kumimoji="0" sz="700" b="0" i="0" u="none" strike="noStrike" kern="0" cap="none" spc="0" normalizeH="0" baseline="0" noProof="0" dirty="0">
                <a:ln>
                  <a:noFill/>
                </a:ln>
                <a:solidFill>
                  <a:srgbClr val="FFFFFF"/>
                </a:solidFill>
                <a:effectLst/>
                <a:uLnTx/>
                <a:uFillTx/>
                <a:latin typeface="GT Walsheim Pro"/>
                <a:cs typeface="GT Walsheim Pro"/>
              </a:rPr>
              <a:t>jsou</a:t>
            </a:r>
            <a:r>
              <a:rPr kumimoji="0" sz="700" b="0" i="0" u="none" strike="noStrike" kern="0" cap="none" spc="-10" normalizeH="0" baseline="0" noProof="0" dirty="0">
                <a:ln>
                  <a:noFill/>
                </a:ln>
                <a:solidFill>
                  <a:srgbClr val="FFFFFF"/>
                </a:solidFill>
                <a:effectLst/>
                <a:uLnTx/>
                <a:uFillTx/>
                <a:latin typeface="GT Walsheim Pro"/>
                <a:cs typeface="GT Walsheim Pro"/>
              </a:rPr>
              <a:t> </a:t>
            </a:r>
            <a:r>
              <a:rPr kumimoji="0" sz="700" b="0" i="0" u="none" strike="noStrike" kern="0" cap="none" spc="0" normalizeH="0" baseline="0" noProof="0" dirty="0">
                <a:ln>
                  <a:noFill/>
                </a:ln>
                <a:solidFill>
                  <a:srgbClr val="FFFFFF"/>
                </a:solidFill>
                <a:effectLst/>
                <a:uLnTx/>
                <a:uFillTx/>
                <a:latin typeface="GT Walsheim Pro"/>
                <a:cs typeface="GT Walsheim Pro"/>
              </a:rPr>
              <a:t>pro</a:t>
            </a:r>
            <a:r>
              <a:rPr kumimoji="0" sz="700" b="0" i="0" u="none" strike="noStrike" kern="0" cap="none" spc="-10" normalizeH="0" baseline="0" noProof="0" dirty="0">
                <a:ln>
                  <a:noFill/>
                </a:ln>
                <a:solidFill>
                  <a:srgbClr val="FFFFFF"/>
                </a:solidFill>
                <a:effectLst/>
                <a:uLnTx/>
                <a:uFillTx/>
                <a:latin typeface="GT Walsheim Pro"/>
                <a:cs typeface="GT Walsheim Pro"/>
              </a:rPr>
              <a:t> </a:t>
            </a:r>
            <a:r>
              <a:rPr kumimoji="0" sz="700" b="0" i="0" u="none" strike="noStrike" kern="0" cap="none" spc="0" normalizeH="0" baseline="0" noProof="0" dirty="0">
                <a:ln>
                  <a:noFill/>
                </a:ln>
                <a:solidFill>
                  <a:srgbClr val="FFFFFF"/>
                </a:solidFill>
                <a:effectLst/>
                <a:uLnTx/>
                <a:uFillTx/>
                <a:latin typeface="GT Walsheim Pro"/>
                <a:cs typeface="GT Walsheim Pro"/>
              </a:rPr>
              <a:t>snazší</a:t>
            </a:r>
            <a:r>
              <a:rPr kumimoji="0" sz="700" b="0" i="0" u="none" strike="noStrike" kern="0" cap="none" spc="-5" normalizeH="0" baseline="0" noProof="0" dirty="0">
                <a:ln>
                  <a:noFill/>
                </a:ln>
                <a:solidFill>
                  <a:srgbClr val="FFFFFF"/>
                </a:solidFill>
                <a:effectLst/>
                <a:uLnTx/>
                <a:uFillTx/>
                <a:latin typeface="GT Walsheim Pro"/>
                <a:cs typeface="GT Walsheim Pro"/>
              </a:rPr>
              <a:t> </a:t>
            </a:r>
            <a:r>
              <a:rPr kumimoji="0" sz="700" b="0" i="0" u="none" strike="noStrike" kern="0" cap="none" spc="0" normalizeH="0" baseline="0" noProof="0" dirty="0">
                <a:ln>
                  <a:noFill/>
                </a:ln>
                <a:solidFill>
                  <a:srgbClr val="FFFFFF"/>
                </a:solidFill>
                <a:effectLst/>
                <a:uLnTx/>
                <a:uFillTx/>
                <a:latin typeface="GT Walsheim Pro"/>
                <a:cs typeface="GT Walsheim Pro"/>
              </a:rPr>
              <a:t>orientaci</a:t>
            </a:r>
            <a:r>
              <a:rPr kumimoji="0" sz="700" b="0" i="0" u="none" strike="noStrike" kern="0" cap="none" spc="-10" normalizeH="0" baseline="0" noProof="0" dirty="0">
                <a:ln>
                  <a:noFill/>
                </a:ln>
                <a:solidFill>
                  <a:srgbClr val="FFFFFF"/>
                </a:solidFill>
                <a:effectLst/>
                <a:uLnTx/>
                <a:uFillTx/>
                <a:latin typeface="GT Walsheim Pro"/>
                <a:cs typeface="GT Walsheim Pro"/>
              </a:rPr>
              <a:t> zaokrouhleny.</a:t>
            </a:r>
            <a:endParaRPr kumimoji="0" sz="700" b="0" i="0" u="none" strike="noStrike" kern="0" cap="none" spc="0" normalizeH="0" baseline="0" noProof="0">
              <a:ln>
                <a:noFill/>
              </a:ln>
              <a:solidFill>
                <a:sysClr val="windowText" lastClr="000000"/>
              </a:solidFill>
              <a:effectLst/>
              <a:uLnTx/>
              <a:uFillTx/>
              <a:latin typeface="GT Walsheim Pro"/>
              <a:cs typeface="GT Walsheim Pro"/>
            </a:endParaRPr>
          </a:p>
        </p:txBody>
      </p:sp>
      <p:sp>
        <p:nvSpPr>
          <p:cNvPr id="65" name="object 65"/>
          <p:cNvSpPr txBox="1"/>
          <p:nvPr/>
        </p:nvSpPr>
        <p:spPr>
          <a:xfrm>
            <a:off x="579866" y="2863465"/>
            <a:ext cx="4537075" cy="269240"/>
          </a:xfrm>
          <a:prstGeom prst="rect">
            <a:avLst/>
          </a:prstGeom>
        </p:spPr>
        <p:txBody>
          <a:bodyPr vert="horz" wrap="square" lIns="0" tIns="12700" rIns="0" bIns="0" rtlCol="0">
            <a:spAutoFit/>
          </a:bodyPr>
          <a:lstStyle/>
          <a:p>
            <a:pPr marL="12700" marR="5080" lvl="0" indent="0" defTabSz="914400" eaLnBrk="1" fontAlgn="auto" latinLnBrk="0" hangingPunct="1">
              <a:lnSpc>
                <a:spcPct val="100000"/>
              </a:lnSpc>
              <a:spcBef>
                <a:spcPts val="100"/>
              </a:spcBef>
              <a:spcAft>
                <a:spcPts val="0"/>
              </a:spcAft>
              <a:buClrTx/>
              <a:buSzTx/>
              <a:buFontTx/>
              <a:buNone/>
              <a:tabLst/>
              <a:defRPr/>
            </a:pPr>
            <a:r>
              <a:rPr kumimoji="0" sz="675" b="0" i="0" u="none" strike="noStrike" kern="0" cap="none" spc="0" normalizeH="0" baseline="30864" noProof="0" dirty="0">
                <a:ln>
                  <a:noFill/>
                </a:ln>
                <a:solidFill>
                  <a:srgbClr val="FFFFFF"/>
                </a:solidFill>
                <a:effectLst/>
                <a:uLnTx/>
                <a:uFillTx/>
                <a:latin typeface="GT Walsheim Pro"/>
                <a:cs typeface="GT Walsheim Pro"/>
              </a:rPr>
              <a:t>1.</a:t>
            </a:r>
            <a:r>
              <a:rPr kumimoji="0" sz="675" b="0" i="0" u="none" strike="noStrike" kern="0" cap="none" spc="104" normalizeH="0" baseline="30864" noProof="0" dirty="0">
                <a:ln>
                  <a:noFill/>
                </a:ln>
                <a:solidFill>
                  <a:srgbClr val="FFFFFF"/>
                </a:solidFill>
                <a:effectLst/>
                <a:uLnTx/>
                <a:uFillTx/>
                <a:latin typeface="GT Walsheim Pro"/>
                <a:cs typeface="GT Walsheim Pro"/>
              </a:rPr>
              <a:t> </a:t>
            </a:r>
            <a:r>
              <a:rPr kumimoji="0" sz="800" b="0" i="0" u="none" strike="noStrike" kern="0" cap="none" spc="-25" normalizeH="0" baseline="0" noProof="0" dirty="0">
                <a:ln>
                  <a:noFill/>
                </a:ln>
                <a:solidFill>
                  <a:srgbClr val="FFFFFF"/>
                </a:solidFill>
                <a:effectLst/>
                <a:uLnTx/>
                <a:uFillTx/>
                <a:latin typeface="GT Walsheim Pro"/>
                <a:cs typeface="GT Walsheim Pro"/>
              </a:rPr>
              <a:t>Tento</a:t>
            </a:r>
            <a:r>
              <a:rPr kumimoji="0" sz="800" b="0" i="0" u="none" strike="noStrike" kern="0" cap="none" spc="-10" normalizeH="0" baseline="0" noProof="0" dirty="0">
                <a:ln>
                  <a:noFill/>
                </a:ln>
                <a:solidFill>
                  <a:srgbClr val="FFFFFF"/>
                </a:solidFill>
                <a:effectLst/>
                <a:uLnTx/>
                <a:uFillTx/>
                <a:latin typeface="GT Walsheim Pro"/>
                <a:cs typeface="GT Walsheim Pro"/>
              </a:rPr>
              <a:t> údaj uvádí </a:t>
            </a:r>
            <a:r>
              <a:rPr kumimoji="0" sz="800" b="0" i="0" u="none" strike="noStrike" kern="0" cap="none" spc="-20" normalizeH="0" baseline="0" noProof="0" dirty="0">
                <a:ln>
                  <a:noFill/>
                </a:ln>
                <a:solidFill>
                  <a:srgbClr val="FFFFFF"/>
                </a:solidFill>
                <a:effectLst/>
                <a:uLnTx/>
                <a:uFillTx/>
                <a:latin typeface="GT Walsheim Pro"/>
                <a:cs typeface="GT Walsheim Pro"/>
              </a:rPr>
              <a:t>částku,</a:t>
            </a:r>
            <a:r>
              <a:rPr kumimoji="0" sz="800" b="0" i="0" u="none" strike="noStrike" kern="0" cap="none" spc="-10" normalizeH="0" baseline="0" noProof="0" dirty="0">
                <a:ln>
                  <a:noFill/>
                </a:ln>
                <a:solidFill>
                  <a:srgbClr val="FFFFFF"/>
                </a:solidFill>
                <a:effectLst/>
                <a:uLnTx/>
                <a:uFillTx/>
                <a:latin typeface="GT Walsheim Pro"/>
                <a:cs typeface="GT Walsheim Pro"/>
              </a:rPr>
              <a:t> kterou obdržíte</a:t>
            </a:r>
            <a:r>
              <a:rPr kumimoji="0" sz="800" b="0" i="0" u="none" strike="noStrike" kern="0" cap="none" spc="-15" normalizeH="0" baseline="0" noProof="0" dirty="0">
                <a:ln>
                  <a:noFill/>
                </a:ln>
                <a:solidFill>
                  <a:srgbClr val="FFFFFF"/>
                </a:solidFill>
                <a:effectLst/>
                <a:uLnTx/>
                <a:uFillTx/>
                <a:latin typeface="GT Walsheim Pro"/>
                <a:cs typeface="GT Walsheim Pro"/>
              </a:rPr>
              <a:t> </a:t>
            </a:r>
            <a:r>
              <a:rPr kumimoji="0" sz="800" b="0" i="0" u="none" strike="noStrike" kern="0" cap="none" spc="0" normalizeH="0" baseline="0" noProof="0" dirty="0">
                <a:ln>
                  <a:noFill/>
                </a:ln>
                <a:solidFill>
                  <a:srgbClr val="FFFFFF"/>
                </a:solidFill>
                <a:effectLst/>
                <a:uLnTx/>
                <a:uFillTx/>
                <a:latin typeface="GT Walsheim Pro"/>
                <a:cs typeface="GT Walsheim Pro"/>
              </a:rPr>
              <a:t>navíc</a:t>
            </a:r>
            <a:r>
              <a:rPr kumimoji="0" sz="800" b="0" i="0" u="none" strike="noStrike" kern="0" cap="none" spc="-10" normalizeH="0" baseline="0" noProof="0" dirty="0">
                <a:ln>
                  <a:noFill/>
                </a:ln>
                <a:solidFill>
                  <a:srgbClr val="FFFFFF"/>
                </a:solidFill>
                <a:effectLst/>
                <a:uLnTx/>
                <a:uFillTx/>
                <a:latin typeface="GT Walsheim Pro"/>
                <a:cs typeface="GT Walsheim Pro"/>
              </a:rPr>
              <a:t> </a:t>
            </a:r>
            <a:r>
              <a:rPr kumimoji="0" sz="800" b="0" i="0" u="none" strike="noStrike" kern="0" cap="none" spc="0" normalizeH="0" baseline="0" noProof="0" dirty="0">
                <a:ln>
                  <a:noFill/>
                </a:ln>
                <a:solidFill>
                  <a:srgbClr val="FFFFFF"/>
                </a:solidFill>
                <a:effectLst/>
                <a:uLnTx/>
                <a:uFillTx/>
                <a:latin typeface="GT Walsheim Pro"/>
                <a:cs typeface="GT Walsheim Pro"/>
              </a:rPr>
              <a:t>k</a:t>
            </a:r>
            <a:r>
              <a:rPr kumimoji="0" sz="800" b="0" i="0" u="none" strike="noStrike" kern="0" cap="none" spc="-10" normalizeH="0" baseline="0" noProof="0" dirty="0">
                <a:ln>
                  <a:noFill/>
                </a:ln>
                <a:solidFill>
                  <a:srgbClr val="FFFFFF"/>
                </a:solidFill>
                <a:effectLst/>
                <a:uLnTx/>
                <a:uFillTx/>
                <a:latin typeface="GT Walsheim Pro"/>
                <a:cs typeface="GT Walsheim Pro"/>
              </a:rPr>
              <a:t> </a:t>
            </a:r>
            <a:r>
              <a:rPr kumimoji="0" sz="800" b="0" i="0" u="none" strike="noStrike" kern="0" cap="none" spc="-20" normalizeH="0" baseline="0" noProof="0" dirty="0">
                <a:ln>
                  <a:noFill/>
                </a:ln>
                <a:solidFill>
                  <a:srgbClr val="FFFFFF"/>
                </a:solidFill>
                <a:effectLst/>
                <a:uLnTx/>
                <a:uFillTx/>
                <a:latin typeface="GT Walsheim Pro"/>
                <a:cs typeface="GT Walsheim Pro"/>
              </a:rPr>
              <a:t>Vašemu</a:t>
            </a:r>
            <a:r>
              <a:rPr kumimoji="0" sz="800" b="0" i="0" u="none" strike="noStrike" kern="0" cap="none" spc="-10" normalizeH="0" baseline="0" noProof="0" dirty="0">
                <a:ln>
                  <a:noFill/>
                </a:ln>
                <a:solidFill>
                  <a:srgbClr val="FFFFFF"/>
                </a:solidFill>
                <a:effectLst/>
                <a:uLnTx/>
                <a:uFillTx/>
                <a:latin typeface="GT Walsheim Pro"/>
                <a:cs typeface="GT Walsheim Pro"/>
              </a:rPr>
              <a:t> pravidelnému měsíčnímu </a:t>
            </a:r>
            <a:r>
              <a:rPr kumimoji="0" sz="800" b="0" i="0" u="none" strike="noStrike" kern="0" cap="none" spc="0" normalizeH="0" baseline="0" noProof="0" dirty="0">
                <a:ln>
                  <a:noFill/>
                </a:ln>
                <a:solidFill>
                  <a:srgbClr val="FFFFFF"/>
                </a:solidFill>
                <a:effectLst/>
                <a:uLnTx/>
                <a:uFillTx/>
                <a:latin typeface="GT Walsheim Pro"/>
                <a:cs typeface="GT Walsheim Pro"/>
              </a:rPr>
              <a:t>příjmu</a:t>
            </a:r>
            <a:r>
              <a:rPr kumimoji="0" sz="800" b="0" i="0" u="none" strike="noStrike" kern="0" cap="none" spc="-15" normalizeH="0" baseline="0" noProof="0" dirty="0">
                <a:ln>
                  <a:noFill/>
                </a:ln>
                <a:solidFill>
                  <a:srgbClr val="FFFFFF"/>
                </a:solidFill>
                <a:effectLst/>
                <a:uLnTx/>
                <a:uFillTx/>
                <a:latin typeface="GT Walsheim Pro"/>
                <a:cs typeface="GT Walsheim Pro"/>
              </a:rPr>
              <a:t> </a:t>
            </a:r>
            <a:r>
              <a:rPr kumimoji="0" sz="800" b="0" i="0" u="none" strike="noStrike" kern="0" cap="none" spc="0" normalizeH="0" baseline="0" noProof="0" dirty="0">
                <a:ln>
                  <a:noFill/>
                </a:ln>
                <a:solidFill>
                  <a:srgbClr val="FFFFFF"/>
                </a:solidFill>
                <a:effectLst/>
                <a:uLnTx/>
                <a:uFillTx/>
                <a:latin typeface="GT Walsheim Pro"/>
                <a:cs typeface="GT Walsheim Pro"/>
              </a:rPr>
              <a:t>při</a:t>
            </a:r>
            <a:r>
              <a:rPr kumimoji="0" sz="800" b="0" i="0" u="none" strike="noStrike" kern="0" cap="none" spc="-10" normalizeH="0" baseline="0" noProof="0" dirty="0">
                <a:ln>
                  <a:noFill/>
                </a:ln>
                <a:solidFill>
                  <a:srgbClr val="FFFFFF"/>
                </a:solidFill>
                <a:effectLst/>
                <a:uLnTx/>
                <a:uFillTx/>
                <a:latin typeface="GT Walsheim Pro"/>
                <a:cs typeface="GT Walsheim Pro"/>
              </a:rPr>
              <a:t> úrovni</a:t>
            </a:r>
            <a:r>
              <a:rPr kumimoji="0" sz="800" b="0" i="0" u="none" strike="noStrike" kern="0" cap="none" spc="500" normalizeH="0" baseline="0" noProof="0" dirty="0">
                <a:ln>
                  <a:noFill/>
                </a:ln>
                <a:solidFill>
                  <a:srgbClr val="FFFFFF"/>
                </a:solidFill>
                <a:effectLst/>
                <a:uLnTx/>
                <a:uFillTx/>
                <a:latin typeface="GT Walsheim Pro"/>
                <a:cs typeface="GT Walsheim Pro"/>
              </a:rPr>
              <a:t> </a:t>
            </a:r>
            <a:r>
              <a:rPr kumimoji="0" sz="800" b="0" i="0" u="none" strike="noStrike" kern="0" cap="none" spc="0" normalizeH="0" baseline="0" noProof="0" dirty="0">
                <a:ln>
                  <a:noFill/>
                </a:ln>
                <a:solidFill>
                  <a:srgbClr val="FFFFFF"/>
                </a:solidFill>
                <a:effectLst/>
                <a:uLnTx/>
                <a:uFillTx/>
                <a:latin typeface="GT Walsheim Pro"/>
                <a:cs typeface="GT Walsheim Pro"/>
              </a:rPr>
              <a:t>21</a:t>
            </a:r>
            <a:r>
              <a:rPr kumimoji="0" sz="800" b="0" i="0" u="none" strike="noStrike" kern="0" cap="none" spc="-25" normalizeH="0" baseline="0" noProof="0" dirty="0">
                <a:ln>
                  <a:noFill/>
                </a:ln>
                <a:solidFill>
                  <a:srgbClr val="FFFFFF"/>
                </a:solidFill>
                <a:effectLst/>
                <a:uLnTx/>
                <a:uFillTx/>
                <a:latin typeface="GT Walsheim Pro"/>
                <a:cs typeface="GT Walsheim Pro"/>
              </a:rPr>
              <a:t> </a:t>
            </a:r>
            <a:r>
              <a:rPr kumimoji="0" sz="800" b="0" i="0" u="none" strike="noStrike" kern="0" cap="none" spc="0" normalizeH="0" baseline="0" noProof="0" dirty="0">
                <a:ln>
                  <a:noFill/>
                </a:ln>
                <a:solidFill>
                  <a:srgbClr val="FFFFFF"/>
                </a:solidFill>
                <a:effectLst/>
                <a:uLnTx/>
                <a:uFillTx/>
                <a:latin typeface="GT Walsheim Pro"/>
                <a:cs typeface="GT Walsheim Pro"/>
              </a:rPr>
              <a:t>%</a:t>
            </a:r>
            <a:r>
              <a:rPr kumimoji="0" sz="800" b="0" i="0" u="none" strike="noStrike" kern="0" cap="none" spc="-20" normalizeH="0" baseline="0" noProof="0" dirty="0">
                <a:ln>
                  <a:noFill/>
                </a:ln>
                <a:solidFill>
                  <a:srgbClr val="FFFFFF"/>
                </a:solidFill>
                <a:effectLst/>
                <a:uLnTx/>
                <a:uFillTx/>
                <a:latin typeface="GT Walsheim Pro"/>
                <a:cs typeface="GT Walsheim Pro"/>
              </a:rPr>
              <a:t> Výkonnostní </a:t>
            </a:r>
            <a:r>
              <a:rPr kumimoji="0" sz="800" b="0" i="0" u="none" strike="noStrike" kern="0" cap="none" spc="-10" normalizeH="0" baseline="0" noProof="0" dirty="0">
                <a:ln>
                  <a:noFill/>
                </a:ln>
                <a:solidFill>
                  <a:srgbClr val="FFFFFF"/>
                </a:solidFill>
                <a:effectLst/>
                <a:uLnTx/>
                <a:uFillTx/>
                <a:latin typeface="GT Walsheim Pro"/>
                <a:cs typeface="GT Walsheim Pro"/>
              </a:rPr>
              <a:t>odměny</a:t>
            </a:r>
            <a:r>
              <a:rPr kumimoji="0" sz="800" b="0" i="0" u="none" strike="noStrike" kern="0" cap="none" spc="-20" normalizeH="0" baseline="0" noProof="0" dirty="0">
                <a:ln>
                  <a:noFill/>
                </a:ln>
                <a:solidFill>
                  <a:srgbClr val="FFFFFF"/>
                </a:solidFill>
                <a:effectLst/>
                <a:uLnTx/>
                <a:uFillTx/>
                <a:latin typeface="GT Walsheim Pro"/>
                <a:cs typeface="GT Walsheim Pro"/>
              </a:rPr>
              <a:t> </a:t>
            </a:r>
            <a:r>
              <a:rPr kumimoji="0" sz="800" b="0" i="0" u="none" strike="noStrike" kern="0" cap="none" spc="0" normalizeH="0" baseline="0" noProof="0" dirty="0">
                <a:ln>
                  <a:noFill/>
                </a:ln>
                <a:solidFill>
                  <a:srgbClr val="FFFFFF"/>
                </a:solidFill>
                <a:effectLst/>
                <a:uLnTx/>
                <a:uFillTx/>
                <a:latin typeface="GT Walsheim Pro"/>
                <a:cs typeface="GT Walsheim Pro"/>
              </a:rPr>
              <a:t>a</a:t>
            </a:r>
            <a:r>
              <a:rPr kumimoji="0" sz="800" b="0" i="0" u="none" strike="noStrike" kern="0" cap="none" spc="-20" normalizeH="0" baseline="0" noProof="0" dirty="0">
                <a:ln>
                  <a:noFill/>
                </a:ln>
                <a:solidFill>
                  <a:srgbClr val="FFFFFF"/>
                </a:solidFill>
                <a:effectLst/>
                <a:uLnTx/>
                <a:uFillTx/>
                <a:latin typeface="GT Walsheim Pro"/>
                <a:cs typeface="GT Walsheim Pro"/>
              </a:rPr>
              <a:t> </a:t>
            </a:r>
            <a:r>
              <a:rPr kumimoji="0" sz="800" b="0" i="0" u="none" strike="noStrike" kern="0" cap="none" spc="0" normalizeH="0" baseline="0" noProof="0" dirty="0">
                <a:ln>
                  <a:noFill/>
                </a:ln>
                <a:solidFill>
                  <a:srgbClr val="FFFFFF"/>
                </a:solidFill>
                <a:effectLst/>
                <a:uLnTx/>
                <a:uFillTx/>
                <a:latin typeface="GT Walsheim Pro"/>
                <a:cs typeface="GT Walsheim Pro"/>
              </a:rPr>
              <a:t>při</a:t>
            </a:r>
            <a:r>
              <a:rPr kumimoji="0" sz="800" b="0" i="0" u="none" strike="noStrike" kern="0" cap="none" spc="-20" normalizeH="0" baseline="0" noProof="0" dirty="0">
                <a:ln>
                  <a:noFill/>
                </a:ln>
                <a:solidFill>
                  <a:srgbClr val="FFFFFF"/>
                </a:solidFill>
                <a:effectLst/>
                <a:uLnTx/>
                <a:uFillTx/>
                <a:latin typeface="GT Walsheim Pro"/>
                <a:cs typeface="GT Walsheim Pro"/>
              </a:rPr>
              <a:t> </a:t>
            </a:r>
            <a:r>
              <a:rPr kumimoji="0" sz="800" b="0" i="0" u="none" strike="noStrike" kern="0" cap="none" spc="0" normalizeH="0" baseline="0" noProof="0" dirty="0">
                <a:ln>
                  <a:noFill/>
                </a:ln>
                <a:solidFill>
                  <a:srgbClr val="FFFFFF"/>
                </a:solidFill>
                <a:effectLst/>
                <a:uLnTx/>
                <a:uFillTx/>
                <a:latin typeface="GT Walsheim Pro"/>
                <a:cs typeface="GT Walsheim Pro"/>
              </a:rPr>
              <a:t>10</a:t>
            </a:r>
            <a:r>
              <a:rPr kumimoji="0" sz="800" b="0" i="0" u="none" strike="noStrike" kern="0" cap="none" spc="-20" normalizeH="0" baseline="0" noProof="0" dirty="0">
                <a:ln>
                  <a:noFill/>
                </a:ln>
                <a:solidFill>
                  <a:srgbClr val="FFFFFF"/>
                </a:solidFill>
                <a:effectLst/>
                <a:uLnTx/>
                <a:uFillTx/>
                <a:latin typeface="GT Walsheim Pro"/>
                <a:cs typeface="GT Walsheim Pro"/>
              </a:rPr>
              <a:t> </a:t>
            </a:r>
            <a:r>
              <a:rPr kumimoji="0" sz="800" b="0" i="0" u="none" strike="noStrike" kern="0" cap="none" spc="-10" normalizeH="0" baseline="0" noProof="0" dirty="0">
                <a:ln>
                  <a:noFill/>
                </a:ln>
                <a:solidFill>
                  <a:srgbClr val="FFFFFF"/>
                </a:solidFill>
                <a:effectLst/>
                <a:uLnTx/>
                <a:uFillTx/>
                <a:latin typeface="GT Walsheim Pro"/>
                <a:cs typeface="GT Walsheim Pro"/>
              </a:rPr>
              <a:t>nových</a:t>
            </a:r>
            <a:r>
              <a:rPr kumimoji="0" sz="800" b="0" i="0" u="none" strike="noStrike" kern="0" cap="none" spc="-20" normalizeH="0" baseline="0" noProof="0" dirty="0">
                <a:ln>
                  <a:noFill/>
                </a:ln>
                <a:solidFill>
                  <a:srgbClr val="FFFFFF"/>
                </a:solidFill>
                <a:effectLst/>
                <a:uLnTx/>
                <a:uFillTx/>
                <a:latin typeface="GT Walsheim Pro"/>
                <a:cs typeface="GT Walsheim Pro"/>
              </a:rPr>
              <a:t> </a:t>
            </a:r>
            <a:r>
              <a:rPr kumimoji="0" sz="800" b="0" i="0" u="none" strike="noStrike" kern="0" cap="none" spc="-10" normalizeH="0" baseline="0" noProof="0" dirty="0">
                <a:ln>
                  <a:noFill/>
                </a:ln>
                <a:solidFill>
                  <a:srgbClr val="FFFFFF"/>
                </a:solidFill>
                <a:effectLst/>
                <a:uLnTx/>
                <a:uFillTx/>
                <a:latin typeface="GT Walsheim Pro"/>
                <a:cs typeface="GT Walsheim Pro"/>
              </a:rPr>
              <a:t>zařízeních</a:t>
            </a:r>
            <a:r>
              <a:rPr kumimoji="0" sz="800" b="0" i="0" u="none" strike="noStrike" kern="0" cap="none" spc="-20" normalizeH="0" baseline="0" noProof="0" dirty="0">
                <a:ln>
                  <a:noFill/>
                </a:ln>
                <a:solidFill>
                  <a:srgbClr val="FFFFFF"/>
                </a:solidFill>
                <a:effectLst/>
                <a:uLnTx/>
                <a:uFillTx/>
                <a:latin typeface="GT Walsheim Pro"/>
                <a:cs typeface="GT Walsheim Pro"/>
              </a:rPr>
              <a:t> </a:t>
            </a:r>
            <a:r>
              <a:rPr kumimoji="0" sz="800" b="0" i="0" u="none" strike="noStrike" kern="0" cap="none" spc="-10" normalizeH="0" baseline="0" noProof="0" dirty="0">
                <a:ln>
                  <a:noFill/>
                </a:ln>
                <a:solidFill>
                  <a:srgbClr val="FFFFFF"/>
                </a:solidFill>
                <a:effectLst/>
                <a:uLnTx/>
                <a:uFillTx/>
                <a:latin typeface="GT Walsheim Pro"/>
                <a:cs typeface="GT Walsheim Pro"/>
              </a:rPr>
              <a:t>eSpring</a:t>
            </a:r>
            <a:r>
              <a:rPr kumimoji="0" sz="800" b="0" i="0" u="none" strike="noStrike" kern="0" cap="none" spc="-20" normalizeH="0" baseline="0" noProof="0" dirty="0">
                <a:ln>
                  <a:noFill/>
                </a:ln>
                <a:solidFill>
                  <a:srgbClr val="FFFFFF"/>
                </a:solidFill>
                <a:effectLst/>
                <a:uLnTx/>
                <a:uFillTx/>
                <a:latin typeface="GT Walsheim Pro"/>
                <a:cs typeface="GT Walsheim Pro"/>
              </a:rPr>
              <a:t> </a:t>
            </a:r>
            <a:r>
              <a:rPr kumimoji="0" sz="800" b="0" i="0" u="none" strike="noStrike" kern="0" cap="none" spc="0" normalizeH="0" baseline="0" noProof="0" dirty="0">
                <a:ln>
                  <a:noFill/>
                </a:ln>
                <a:solidFill>
                  <a:srgbClr val="FFFFFF"/>
                </a:solidFill>
                <a:effectLst/>
                <a:uLnTx/>
                <a:uFillTx/>
                <a:latin typeface="GT Walsheim Pro"/>
                <a:cs typeface="GT Walsheim Pro"/>
              </a:rPr>
              <a:t>ve</a:t>
            </a:r>
            <a:r>
              <a:rPr kumimoji="0" sz="800" b="0" i="0" u="none" strike="noStrike" kern="0" cap="none" spc="-20" normalizeH="0" baseline="0" noProof="0" dirty="0">
                <a:ln>
                  <a:noFill/>
                </a:ln>
                <a:solidFill>
                  <a:srgbClr val="FFFFFF"/>
                </a:solidFill>
                <a:effectLst/>
                <a:uLnTx/>
                <a:uFillTx/>
                <a:latin typeface="GT Walsheim Pro"/>
                <a:cs typeface="GT Walsheim Pro"/>
              </a:rPr>
              <a:t> </a:t>
            </a:r>
            <a:r>
              <a:rPr kumimoji="0" sz="800" b="0" i="0" u="none" strike="noStrike" kern="0" cap="none" spc="-10" normalizeH="0" baseline="0" noProof="0" dirty="0">
                <a:ln>
                  <a:noFill/>
                </a:ln>
                <a:solidFill>
                  <a:srgbClr val="FFFFFF"/>
                </a:solidFill>
                <a:effectLst/>
                <a:uLnTx/>
                <a:uFillTx/>
                <a:latin typeface="GT Walsheim Pro"/>
                <a:cs typeface="GT Walsheim Pro"/>
              </a:rPr>
              <a:t>skupině</a:t>
            </a:r>
            <a:r>
              <a:rPr kumimoji="0" sz="800" b="0" i="0" u="none" strike="noStrike" kern="0" cap="none" spc="-20" normalizeH="0" baseline="0" noProof="0" dirty="0">
                <a:ln>
                  <a:noFill/>
                </a:ln>
                <a:solidFill>
                  <a:srgbClr val="FFFFFF"/>
                </a:solidFill>
                <a:effectLst/>
                <a:uLnTx/>
                <a:uFillTx/>
                <a:latin typeface="GT Walsheim Pro"/>
                <a:cs typeface="GT Walsheim Pro"/>
              </a:rPr>
              <a:t> </a:t>
            </a:r>
            <a:r>
              <a:rPr kumimoji="0" sz="800" b="0" i="0" u="none" strike="noStrike" kern="0" cap="none" spc="-10" normalizeH="0" baseline="0" noProof="0" dirty="0">
                <a:ln>
                  <a:noFill/>
                </a:ln>
                <a:solidFill>
                  <a:srgbClr val="FFFFFF"/>
                </a:solidFill>
                <a:effectLst/>
                <a:uLnTx/>
                <a:uFillTx/>
                <a:latin typeface="GT Walsheim Pro"/>
                <a:cs typeface="GT Walsheim Pro"/>
              </a:rPr>
              <a:t>během</a:t>
            </a:r>
            <a:r>
              <a:rPr kumimoji="0" sz="800" b="0" i="0" u="none" strike="noStrike" kern="0" cap="none" spc="-20" normalizeH="0" baseline="0" noProof="0" dirty="0">
                <a:ln>
                  <a:noFill/>
                </a:ln>
                <a:solidFill>
                  <a:srgbClr val="FFFFFF"/>
                </a:solidFill>
                <a:effectLst/>
                <a:uLnTx/>
                <a:uFillTx/>
                <a:latin typeface="GT Walsheim Pro"/>
                <a:cs typeface="GT Walsheim Pro"/>
              </a:rPr>
              <a:t> </a:t>
            </a:r>
            <a:r>
              <a:rPr kumimoji="0" sz="800" b="0" i="0" u="none" strike="noStrike" kern="0" cap="none" spc="0" normalizeH="0" baseline="0" noProof="0" dirty="0">
                <a:ln>
                  <a:noFill/>
                </a:ln>
                <a:solidFill>
                  <a:srgbClr val="FFFFFF"/>
                </a:solidFill>
                <a:effectLst/>
                <a:uLnTx/>
                <a:uFillTx/>
                <a:latin typeface="GT Walsheim Pro"/>
                <a:cs typeface="GT Walsheim Pro"/>
              </a:rPr>
              <a:t>měsíce</a:t>
            </a:r>
            <a:r>
              <a:rPr kumimoji="0" sz="800" b="0" i="0" u="none" strike="noStrike" kern="0" cap="none" spc="-20" normalizeH="0" baseline="0" noProof="0" dirty="0">
                <a:ln>
                  <a:noFill/>
                </a:ln>
                <a:solidFill>
                  <a:srgbClr val="FFFFFF"/>
                </a:solidFill>
                <a:effectLst/>
                <a:uLnTx/>
                <a:uFillTx/>
                <a:latin typeface="GT Walsheim Pro"/>
                <a:cs typeface="GT Walsheim Pro"/>
              </a:rPr>
              <a:t> </a:t>
            </a:r>
            <a:r>
              <a:rPr kumimoji="0" sz="800" b="0" i="0" u="none" strike="noStrike" kern="0" cap="none" spc="-10" normalizeH="0" baseline="0" noProof="0" dirty="0">
                <a:ln>
                  <a:noFill/>
                </a:ln>
                <a:solidFill>
                  <a:srgbClr val="FFFFFF"/>
                </a:solidFill>
                <a:effectLst/>
                <a:uLnTx/>
                <a:uFillTx/>
                <a:latin typeface="GT Walsheim Pro"/>
                <a:cs typeface="GT Walsheim Pro"/>
              </a:rPr>
              <a:t>uvedení</a:t>
            </a:r>
            <a:r>
              <a:rPr kumimoji="0" sz="800" b="0" i="0" u="none" strike="noStrike" kern="0" cap="none" spc="-20" normalizeH="0" baseline="0" noProof="0" dirty="0">
                <a:ln>
                  <a:noFill/>
                </a:ln>
                <a:solidFill>
                  <a:srgbClr val="FFFFFF"/>
                </a:solidFill>
                <a:effectLst/>
                <a:uLnTx/>
                <a:uFillTx/>
                <a:latin typeface="GT Walsheim Pro"/>
                <a:cs typeface="GT Walsheim Pro"/>
              </a:rPr>
              <a:t> </a:t>
            </a:r>
            <a:r>
              <a:rPr kumimoji="0" sz="800" b="0" i="0" u="none" strike="noStrike" kern="0" cap="none" spc="0" normalizeH="0" baseline="0" noProof="0" dirty="0">
                <a:ln>
                  <a:noFill/>
                </a:ln>
                <a:solidFill>
                  <a:srgbClr val="FFFFFF"/>
                </a:solidFill>
                <a:effectLst/>
                <a:uLnTx/>
                <a:uFillTx/>
                <a:latin typeface="GT Walsheim Pro"/>
                <a:cs typeface="GT Walsheim Pro"/>
              </a:rPr>
              <a:t>na</a:t>
            </a:r>
            <a:r>
              <a:rPr kumimoji="0" sz="800" b="0" i="0" u="none" strike="noStrike" kern="0" cap="none" spc="-20" normalizeH="0" baseline="0" noProof="0" dirty="0">
                <a:ln>
                  <a:noFill/>
                </a:ln>
                <a:solidFill>
                  <a:srgbClr val="FFFFFF"/>
                </a:solidFill>
                <a:effectLst/>
                <a:uLnTx/>
                <a:uFillTx/>
                <a:latin typeface="GT Walsheim Pro"/>
                <a:cs typeface="GT Walsheim Pro"/>
              </a:rPr>
              <a:t> trh.</a:t>
            </a:r>
            <a:endParaRPr kumimoji="0" sz="800" b="0" i="0" u="none" strike="noStrike" kern="0" cap="none" spc="0" normalizeH="0" baseline="0" noProof="0">
              <a:ln>
                <a:noFill/>
              </a:ln>
              <a:solidFill>
                <a:sysClr val="windowText" lastClr="000000"/>
              </a:solidFill>
              <a:effectLst/>
              <a:uLnTx/>
              <a:uFillTx/>
              <a:latin typeface="GT Walsheim Pro"/>
              <a:cs typeface="GT Walsheim Pro"/>
            </a:endParaRPr>
          </a:p>
        </p:txBody>
      </p:sp>
      <p:sp>
        <p:nvSpPr>
          <p:cNvPr id="66" name="object 66"/>
          <p:cNvSpPr txBox="1"/>
          <p:nvPr/>
        </p:nvSpPr>
        <p:spPr>
          <a:xfrm>
            <a:off x="579894" y="4036268"/>
            <a:ext cx="2000343" cy="135935"/>
          </a:xfrm>
          <a:prstGeom prst="rect">
            <a:avLst/>
          </a:prstGeom>
        </p:spPr>
        <p:txBody>
          <a:bodyPr vert="horz" wrap="square" lIns="0" tIns="12700" rIns="0" bIns="0" rtlCol="0">
            <a:spAutoFit/>
          </a:bodyPr>
          <a:lstStyle/>
          <a:p>
            <a:pPr marL="12700" marR="0" lvl="0" indent="0" defTabSz="914400" eaLnBrk="1" fontAlgn="auto" latinLnBrk="0" hangingPunct="1">
              <a:lnSpc>
                <a:spcPct val="100000"/>
              </a:lnSpc>
              <a:spcBef>
                <a:spcPts val="100"/>
              </a:spcBef>
              <a:spcAft>
                <a:spcPts val="0"/>
              </a:spcAft>
              <a:buClrTx/>
              <a:buSzTx/>
              <a:buFontTx/>
              <a:buNone/>
              <a:tabLst/>
              <a:defRPr/>
            </a:pPr>
            <a:r>
              <a:rPr kumimoji="0" sz="800" b="0" i="0" u="none" strike="noStrike" kern="0" cap="none" spc="-10" normalizeH="0" baseline="0" noProof="0" dirty="0" err="1">
                <a:ln>
                  <a:noFill/>
                </a:ln>
                <a:solidFill>
                  <a:srgbClr val="FFFFFF"/>
                </a:solidFill>
                <a:effectLst/>
                <a:uLnTx/>
                <a:uFillTx/>
                <a:latin typeface="GT Walsheim Pro"/>
                <a:cs typeface="GT Walsheim Pro"/>
              </a:rPr>
              <a:t>Doplňkový</a:t>
            </a:r>
            <a:r>
              <a:rPr kumimoji="0" sz="800" b="0" i="0" u="none" strike="noStrike" kern="0" cap="none" spc="-10" normalizeH="0" baseline="0" noProof="0" dirty="0">
                <a:ln>
                  <a:noFill/>
                </a:ln>
                <a:solidFill>
                  <a:srgbClr val="FFFFFF"/>
                </a:solidFill>
                <a:effectLst/>
                <a:uLnTx/>
                <a:uFillTx/>
                <a:latin typeface="GT Walsheim Pro"/>
                <a:cs typeface="GT Walsheim Pro"/>
              </a:rPr>
              <a:t> program</a:t>
            </a:r>
            <a:r>
              <a:rPr kumimoji="0" sz="800" b="0" i="0" u="none" strike="noStrike" kern="0" cap="none" spc="-5" normalizeH="0" baseline="0" noProof="0" dirty="0">
                <a:ln>
                  <a:noFill/>
                </a:ln>
                <a:solidFill>
                  <a:srgbClr val="FFFFFF"/>
                </a:solidFill>
                <a:effectLst/>
                <a:uLnTx/>
                <a:uFillTx/>
                <a:latin typeface="GT Walsheim Pro"/>
                <a:cs typeface="GT Walsheim Pro"/>
              </a:rPr>
              <a:t> </a:t>
            </a:r>
            <a:r>
              <a:rPr kumimoji="0" sz="800" b="0" i="0" u="none" strike="noStrike" kern="0" cap="none" spc="0" normalizeH="0" baseline="0" noProof="0" dirty="0">
                <a:ln>
                  <a:noFill/>
                </a:ln>
                <a:solidFill>
                  <a:srgbClr val="FFFFFF"/>
                </a:solidFill>
                <a:effectLst/>
                <a:uLnTx/>
                <a:uFillTx/>
                <a:latin typeface="GT Walsheim Pro"/>
                <a:cs typeface="GT Walsheim Pro"/>
              </a:rPr>
              <a:t>odměn</a:t>
            </a:r>
            <a:r>
              <a:rPr kumimoji="0" sz="800" b="0" i="0" u="none" strike="noStrike" kern="0" cap="none" spc="-5" normalizeH="0" baseline="0" noProof="0" dirty="0">
                <a:ln>
                  <a:noFill/>
                </a:ln>
                <a:solidFill>
                  <a:srgbClr val="FFFFFF"/>
                </a:solidFill>
                <a:effectLst/>
                <a:uLnTx/>
                <a:uFillTx/>
                <a:latin typeface="GT Walsheim Pro"/>
                <a:cs typeface="GT Walsheim Pro"/>
              </a:rPr>
              <a:t> </a:t>
            </a:r>
            <a:r>
              <a:rPr kumimoji="0" sz="800" b="0" i="0" u="none" strike="noStrike" kern="0" cap="none" spc="0" normalizeH="0" baseline="0" noProof="0" dirty="0">
                <a:ln>
                  <a:noFill/>
                </a:ln>
                <a:solidFill>
                  <a:srgbClr val="FFFFFF"/>
                </a:solidFill>
                <a:effectLst/>
                <a:uLnTx/>
                <a:uFillTx/>
                <a:latin typeface="GT Walsheim Pro"/>
                <a:cs typeface="GT Walsheim Pro"/>
              </a:rPr>
              <a:t>Core</a:t>
            </a:r>
            <a:r>
              <a:rPr kumimoji="0" sz="800" b="0" i="0" u="none" strike="noStrike" kern="0" cap="none" spc="-5" normalizeH="0" baseline="0" noProof="0" dirty="0">
                <a:ln>
                  <a:noFill/>
                </a:ln>
                <a:solidFill>
                  <a:srgbClr val="FFFFFF"/>
                </a:solidFill>
                <a:effectLst/>
                <a:uLnTx/>
                <a:uFillTx/>
                <a:latin typeface="GT Walsheim Pro"/>
                <a:cs typeface="GT Walsheim Pro"/>
              </a:rPr>
              <a:t> </a:t>
            </a:r>
            <a:r>
              <a:rPr kumimoji="0" sz="800" b="0" i="0" u="none" strike="noStrike" kern="0" cap="none" spc="-20" normalizeH="0" baseline="0" noProof="0" dirty="0">
                <a:ln>
                  <a:noFill/>
                </a:ln>
                <a:solidFill>
                  <a:srgbClr val="FFFFFF"/>
                </a:solidFill>
                <a:effectLst/>
                <a:uLnTx/>
                <a:uFillTx/>
                <a:latin typeface="GT Walsheim Pro"/>
                <a:cs typeface="GT Walsheim Pro"/>
              </a:rPr>
              <a:t>Plus</a:t>
            </a:r>
            <a:endParaRPr kumimoji="0" sz="800" b="0" i="0" u="none" strike="noStrike" kern="0" cap="none" spc="0" normalizeH="0" baseline="0" noProof="0" dirty="0">
              <a:ln>
                <a:noFill/>
              </a:ln>
              <a:solidFill>
                <a:sysClr val="windowText" lastClr="000000"/>
              </a:solidFill>
              <a:effectLst/>
              <a:uLnTx/>
              <a:uFillTx/>
              <a:latin typeface="GT Walsheim Pro"/>
              <a:cs typeface="GT Walsheim Pro"/>
            </a:endParaRPr>
          </a:p>
        </p:txBody>
      </p:sp>
      <p:sp>
        <p:nvSpPr>
          <p:cNvPr id="67" name="object 67"/>
          <p:cNvSpPr txBox="1"/>
          <p:nvPr/>
        </p:nvSpPr>
        <p:spPr>
          <a:xfrm>
            <a:off x="579895" y="4919253"/>
            <a:ext cx="3737610" cy="528320"/>
          </a:xfrm>
          <a:prstGeom prst="rect">
            <a:avLst/>
          </a:prstGeom>
        </p:spPr>
        <p:txBody>
          <a:bodyPr vert="horz" wrap="square" lIns="0" tIns="12700" rIns="0" bIns="0" rtlCol="0">
            <a:spAutoFit/>
          </a:bodyPr>
          <a:lstStyle/>
          <a:p>
            <a:pPr marL="12700" marR="0" lvl="0" indent="0" defTabSz="914400" eaLnBrk="1" fontAlgn="auto" latinLnBrk="0" hangingPunct="1">
              <a:lnSpc>
                <a:spcPct val="100000"/>
              </a:lnSpc>
              <a:spcBef>
                <a:spcPts val="100"/>
              </a:spcBef>
              <a:spcAft>
                <a:spcPts val="0"/>
              </a:spcAft>
              <a:buClrTx/>
              <a:buSzTx/>
              <a:buFontTx/>
              <a:buNone/>
              <a:tabLst/>
              <a:defRPr/>
            </a:pPr>
            <a:r>
              <a:rPr kumimoji="0" sz="1100" b="1" i="0" u="none" strike="noStrike" kern="0" cap="none" spc="0" normalizeH="0" baseline="0" noProof="0" dirty="0">
                <a:ln>
                  <a:noFill/>
                </a:ln>
                <a:solidFill>
                  <a:srgbClr val="FFFFFF"/>
                </a:solidFill>
                <a:effectLst/>
                <a:uLnTx/>
                <a:uFillTx/>
                <a:latin typeface="GT Walsheim Pro Bold"/>
                <a:cs typeface="GT Walsheim Pro Bold"/>
              </a:rPr>
              <a:t>1</a:t>
            </a:r>
            <a:r>
              <a:rPr kumimoji="0" sz="1100" b="1" i="0" u="none" strike="noStrike" kern="0" cap="none" spc="-25" normalizeH="0" baseline="0" noProof="0" dirty="0">
                <a:ln>
                  <a:noFill/>
                </a:ln>
                <a:solidFill>
                  <a:srgbClr val="FFFFFF"/>
                </a:solidFill>
                <a:effectLst/>
                <a:uLnTx/>
                <a:uFillTx/>
                <a:latin typeface="GT Walsheim Pro Bold"/>
                <a:cs typeface="GT Walsheim Pro Bold"/>
              </a:rPr>
              <a:t> 032,96 </a:t>
            </a:r>
            <a:r>
              <a:rPr kumimoji="0" sz="1100" b="1" i="0" u="none" strike="noStrike" kern="0" cap="none" spc="0" normalizeH="0" baseline="0" noProof="0" dirty="0">
                <a:ln>
                  <a:noFill/>
                </a:ln>
                <a:solidFill>
                  <a:srgbClr val="FFFFFF"/>
                </a:solidFill>
                <a:effectLst/>
                <a:uLnTx/>
                <a:uFillTx/>
                <a:latin typeface="GT Walsheim Pro Bold"/>
                <a:cs typeface="GT Walsheim Pro Bold"/>
              </a:rPr>
              <a:t>os.</a:t>
            </a:r>
            <a:r>
              <a:rPr kumimoji="0" sz="1100" b="1" i="0" u="none" strike="noStrike" kern="0" cap="none" spc="-25" normalizeH="0" baseline="0" noProof="0" dirty="0">
                <a:ln>
                  <a:noFill/>
                </a:ln>
                <a:solidFill>
                  <a:srgbClr val="FFFFFF"/>
                </a:solidFill>
                <a:effectLst/>
                <a:uLnTx/>
                <a:uFillTx/>
                <a:latin typeface="GT Walsheim Pro Bold"/>
                <a:cs typeface="GT Walsheim Pro Bold"/>
              </a:rPr>
              <a:t> </a:t>
            </a:r>
            <a:r>
              <a:rPr kumimoji="0" sz="1100" b="1" i="0" u="none" strike="noStrike" kern="0" cap="none" spc="0" normalizeH="0" baseline="0" noProof="0" dirty="0">
                <a:ln>
                  <a:noFill/>
                </a:ln>
                <a:solidFill>
                  <a:srgbClr val="FFFFFF"/>
                </a:solidFill>
                <a:effectLst/>
                <a:uLnTx/>
                <a:uFillTx/>
                <a:latin typeface="GT Walsheim Pro Bold"/>
                <a:cs typeface="GT Walsheim Pro Bold"/>
              </a:rPr>
              <a:t>B.h.</a:t>
            </a:r>
            <a:r>
              <a:rPr kumimoji="0" sz="1100" b="1" i="0" u="none" strike="noStrike" kern="0" cap="none" spc="-10" normalizeH="0" baseline="0" noProof="0" dirty="0">
                <a:ln>
                  <a:noFill/>
                </a:ln>
                <a:solidFill>
                  <a:srgbClr val="FFFFFF"/>
                </a:solidFill>
                <a:effectLst/>
                <a:uLnTx/>
                <a:uFillTx/>
                <a:latin typeface="GT Walsheim Pro Bold"/>
                <a:cs typeface="GT Walsheim Pro Bold"/>
              </a:rPr>
              <a:t> </a:t>
            </a:r>
            <a:r>
              <a:rPr kumimoji="0" sz="1100" b="0" i="0" u="none" strike="noStrike" kern="0" cap="none" spc="-20" normalizeH="0" baseline="0" noProof="0" dirty="0">
                <a:ln>
                  <a:noFill/>
                </a:ln>
                <a:solidFill>
                  <a:srgbClr val="FFFFFF"/>
                </a:solidFill>
                <a:effectLst/>
                <a:uLnTx/>
                <a:uFillTx/>
                <a:latin typeface="GT Walsheim Pro"/>
                <a:cs typeface="GT Walsheim Pro"/>
              </a:rPr>
              <a:t>(516,48</a:t>
            </a:r>
            <a:r>
              <a:rPr kumimoji="0" sz="1100" b="0" i="0" u="none" strike="noStrike" kern="0" cap="none" spc="-25" normalizeH="0" baseline="0" noProof="0" dirty="0">
                <a:ln>
                  <a:noFill/>
                </a:ln>
                <a:solidFill>
                  <a:srgbClr val="FFFFFF"/>
                </a:solidFill>
                <a:effectLst/>
                <a:uLnTx/>
                <a:uFillTx/>
                <a:latin typeface="GT Walsheim Pro"/>
                <a:cs typeface="GT Walsheim Pro"/>
              </a:rPr>
              <a:t> </a:t>
            </a:r>
            <a:r>
              <a:rPr kumimoji="0" sz="1100" b="0" i="0" u="none" strike="noStrike" kern="0" cap="none" spc="0" normalizeH="0" baseline="0" noProof="0" dirty="0">
                <a:ln>
                  <a:noFill/>
                </a:ln>
                <a:solidFill>
                  <a:srgbClr val="FFFFFF"/>
                </a:solidFill>
                <a:effectLst/>
                <a:uLnTx/>
                <a:uFillTx/>
                <a:latin typeface="GT Walsheim Pro"/>
                <a:cs typeface="GT Walsheim Pro"/>
              </a:rPr>
              <a:t>B.h.</a:t>
            </a:r>
            <a:r>
              <a:rPr kumimoji="0" sz="1100" b="0" i="0" u="none" strike="noStrike" kern="0" cap="none" spc="-25" normalizeH="0" baseline="0" noProof="0" dirty="0">
                <a:ln>
                  <a:noFill/>
                </a:ln>
                <a:solidFill>
                  <a:srgbClr val="FFFFFF"/>
                </a:solidFill>
                <a:effectLst/>
                <a:uLnTx/>
                <a:uFillTx/>
                <a:latin typeface="GT Walsheim Pro"/>
                <a:cs typeface="GT Walsheim Pro"/>
              </a:rPr>
              <a:t> </a:t>
            </a:r>
            <a:r>
              <a:rPr kumimoji="0" sz="1100" b="0" i="0" u="none" strike="noStrike" kern="0" cap="none" spc="0" normalizeH="0" baseline="0" noProof="0" dirty="0">
                <a:ln>
                  <a:noFill/>
                </a:ln>
                <a:solidFill>
                  <a:srgbClr val="FFFFFF"/>
                </a:solidFill>
                <a:effectLst/>
                <a:uLnTx/>
                <a:uFillTx/>
                <a:latin typeface="GT Walsheim Pro"/>
                <a:cs typeface="GT Walsheim Pro"/>
              </a:rPr>
              <a:t>včetně</a:t>
            </a:r>
            <a:r>
              <a:rPr kumimoji="0" sz="1100" b="0" i="0" u="none" strike="noStrike" kern="0" cap="none" spc="-25" normalizeH="0" baseline="0" noProof="0" dirty="0">
                <a:ln>
                  <a:noFill/>
                </a:ln>
                <a:solidFill>
                  <a:srgbClr val="FFFFFF"/>
                </a:solidFill>
                <a:effectLst/>
                <a:uLnTx/>
                <a:uFillTx/>
                <a:latin typeface="GT Walsheim Pro"/>
                <a:cs typeface="GT Walsheim Pro"/>
              </a:rPr>
              <a:t> </a:t>
            </a:r>
            <a:r>
              <a:rPr kumimoji="0" sz="1100" b="0" i="0" u="none" strike="noStrike" kern="0" cap="none" spc="0" normalizeH="0" baseline="0" noProof="0" dirty="0">
                <a:ln>
                  <a:noFill/>
                </a:ln>
                <a:solidFill>
                  <a:srgbClr val="FFFFFF"/>
                </a:solidFill>
                <a:effectLst/>
                <a:uLnTx/>
                <a:uFillTx/>
                <a:latin typeface="GT Walsheim Pro"/>
                <a:cs typeface="GT Walsheim Pro"/>
              </a:rPr>
              <a:t>objednávky</a:t>
            </a:r>
            <a:r>
              <a:rPr kumimoji="0" sz="1100" b="0" i="0" u="none" strike="noStrike" kern="0" cap="none" spc="-25" normalizeH="0" baseline="0" noProof="0" dirty="0">
                <a:ln>
                  <a:noFill/>
                </a:ln>
                <a:solidFill>
                  <a:srgbClr val="FFFFFF"/>
                </a:solidFill>
                <a:effectLst/>
                <a:uLnTx/>
                <a:uFillTx/>
                <a:latin typeface="GT Walsheim Pro"/>
                <a:cs typeface="GT Walsheim Pro"/>
              </a:rPr>
              <a:t> </a:t>
            </a:r>
            <a:r>
              <a:rPr kumimoji="0" sz="1100" b="0" i="0" u="none" strike="noStrike" kern="0" cap="none" spc="-10" normalizeH="0" baseline="0" noProof="0" dirty="0">
                <a:ln>
                  <a:noFill/>
                </a:ln>
                <a:solidFill>
                  <a:srgbClr val="FFFFFF"/>
                </a:solidFill>
                <a:effectLst/>
                <a:uLnTx/>
                <a:uFillTx/>
                <a:latin typeface="GT Walsheim Pro"/>
                <a:cs typeface="GT Walsheim Pro"/>
              </a:rPr>
              <a:t>zákazníka)</a:t>
            </a:r>
            <a:endParaRPr kumimoji="0" sz="1100" b="0" i="0" u="none" strike="noStrike" kern="0" cap="none" spc="0" normalizeH="0" baseline="0" noProof="0" dirty="0">
              <a:ln>
                <a:noFill/>
              </a:ln>
              <a:solidFill>
                <a:sysClr val="windowText" lastClr="000000"/>
              </a:solidFill>
              <a:effectLst/>
              <a:uLnTx/>
              <a:uFillTx/>
              <a:latin typeface="GT Walsheim Pro"/>
              <a:cs typeface="GT Walsheim Pro"/>
            </a:endParaRPr>
          </a:p>
          <a:p>
            <a:pPr marL="0" marR="0" lvl="0" indent="0" defTabSz="914400" eaLnBrk="1" fontAlgn="auto" latinLnBrk="0" hangingPunct="1">
              <a:lnSpc>
                <a:spcPct val="100000"/>
              </a:lnSpc>
              <a:spcBef>
                <a:spcPts val="60"/>
              </a:spcBef>
              <a:spcAft>
                <a:spcPts val="0"/>
              </a:spcAft>
              <a:buClrTx/>
              <a:buSzTx/>
              <a:buFontTx/>
              <a:buNone/>
              <a:tabLst/>
              <a:defRPr/>
            </a:pPr>
            <a:endParaRPr kumimoji="0" sz="1100" b="0" i="0" u="none" strike="noStrike" kern="0" cap="none" spc="0" normalizeH="0" baseline="0" noProof="0" dirty="0">
              <a:ln>
                <a:noFill/>
              </a:ln>
              <a:solidFill>
                <a:sysClr val="windowText" lastClr="000000"/>
              </a:solidFill>
              <a:effectLst/>
              <a:uLnTx/>
              <a:uFillTx/>
              <a:latin typeface="GT Walsheim Pro"/>
              <a:cs typeface="GT Walsheim Pro"/>
            </a:endParaRPr>
          </a:p>
          <a:p>
            <a:pPr marL="12700" marR="0" lvl="0" indent="0" defTabSz="914400" eaLnBrk="1" fontAlgn="auto" latinLnBrk="0" hangingPunct="1">
              <a:lnSpc>
                <a:spcPct val="100000"/>
              </a:lnSpc>
              <a:spcBef>
                <a:spcPts val="0"/>
              </a:spcBef>
              <a:spcAft>
                <a:spcPts val="0"/>
              </a:spcAft>
              <a:buClrTx/>
              <a:buSzTx/>
              <a:buFontTx/>
              <a:buNone/>
              <a:tabLst/>
              <a:defRPr/>
            </a:pPr>
            <a:r>
              <a:rPr kumimoji="0" sz="1100" b="1" i="0" u="none" strike="noStrike" kern="0" cap="none" spc="-20" normalizeH="0" baseline="0" noProof="0" dirty="0">
                <a:ln>
                  <a:noFill/>
                </a:ln>
                <a:solidFill>
                  <a:srgbClr val="FFFFFF"/>
                </a:solidFill>
                <a:effectLst/>
                <a:uLnTx/>
                <a:uFillTx/>
                <a:latin typeface="GT Walsheim Pro Bold"/>
                <a:cs typeface="GT Walsheim Pro Bold"/>
              </a:rPr>
              <a:t>516,48</a:t>
            </a:r>
            <a:r>
              <a:rPr kumimoji="0" sz="1100" b="1" i="0" u="none" strike="noStrike" kern="0" cap="none" spc="5" normalizeH="0" baseline="0" noProof="0" dirty="0">
                <a:ln>
                  <a:noFill/>
                </a:ln>
                <a:solidFill>
                  <a:srgbClr val="FFFFFF"/>
                </a:solidFill>
                <a:effectLst/>
                <a:uLnTx/>
                <a:uFillTx/>
                <a:latin typeface="GT Walsheim Pro Bold"/>
                <a:cs typeface="GT Walsheim Pro Bold"/>
              </a:rPr>
              <a:t> </a:t>
            </a:r>
            <a:r>
              <a:rPr kumimoji="0" sz="1100" b="1" i="0" u="none" strike="noStrike" kern="0" cap="none" spc="0" normalizeH="0" baseline="0" noProof="0" dirty="0">
                <a:ln>
                  <a:noFill/>
                </a:ln>
                <a:solidFill>
                  <a:srgbClr val="FFFFFF"/>
                </a:solidFill>
                <a:effectLst/>
                <a:uLnTx/>
                <a:uFillTx/>
                <a:latin typeface="GT Walsheim Pro Bold"/>
                <a:cs typeface="GT Walsheim Pro Bold"/>
              </a:rPr>
              <a:t>B.h.</a:t>
            </a:r>
            <a:r>
              <a:rPr kumimoji="0" sz="1100" b="1" i="0" u="none" strike="noStrike" kern="0" cap="none" spc="10" normalizeH="0" baseline="0" noProof="0" dirty="0">
                <a:ln>
                  <a:noFill/>
                </a:ln>
                <a:solidFill>
                  <a:srgbClr val="FFFFFF"/>
                </a:solidFill>
                <a:effectLst/>
                <a:uLnTx/>
                <a:uFillTx/>
                <a:latin typeface="GT Walsheim Pro Bold"/>
                <a:cs typeface="GT Walsheim Pro Bold"/>
              </a:rPr>
              <a:t> </a:t>
            </a:r>
            <a:r>
              <a:rPr kumimoji="0" sz="1100" b="1" i="0" u="none" strike="noStrike" kern="0" cap="none" spc="0" normalizeH="0" baseline="0" noProof="0" dirty="0">
                <a:ln>
                  <a:noFill/>
                </a:ln>
                <a:solidFill>
                  <a:srgbClr val="FFFFFF"/>
                </a:solidFill>
                <a:effectLst/>
                <a:uLnTx/>
                <a:uFillTx/>
                <a:latin typeface="GT Walsheim Pro Bold"/>
                <a:cs typeface="GT Walsheim Pro Bold"/>
              </a:rPr>
              <a:t>od</a:t>
            </a:r>
            <a:r>
              <a:rPr kumimoji="0" sz="1100" b="1" i="0" u="none" strike="noStrike" kern="0" cap="none" spc="10" normalizeH="0" baseline="0" noProof="0" dirty="0">
                <a:ln>
                  <a:noFill/>
                </a:ln>
                <a:solidFill>
                  <a:srgbClr val="FFFFFF"/>
                </a:solidFill>
                <a:effectLst/>
                <a:uLnTx/>
                <a:uFillTx/>
                <a:latin typeface="GT Walsheim Pro Bold"/>
                <a:cs typeface="GT Walsheim Pro Bold"/>
              </a:rPr>
              <a:t> </a:t>
            </a:r>
            <a:r>
              <a:rPr kumimoji="0" sz="1100" b="1" i="0" u="none" strike="noStrike" kern="0" cap="none" spc="-10" normalizeH="0" baseline="0" noProof="0" dirty="0">
                <a:ln>
                  <a:noFill/>
                </a:ln>
                <a:solidFill>
                  <a:srgbClr val="FFFFFF"/>
                </a:solidFill>
                <a:effectLst/>
                <a:uLnTx/>
                <a:uFillTx/>
                <a:latin typeface="GT Walsheim Pro Bold"/>
                <a:cs typeface="GT Walsheim Pro Bold"/>
              </a:rPr>
              <a:t>Registrovaného</a:t>
            </a:r>
            <a:r>
              <a:rPr kumimoji="0" sz="1100" b="1" i="0" u="none" strike="noStrike" kern="0" cap="none" spc="10" normalizeH="0" baseline="0" noProof="0" dirty="0">
                <a:ln>
                  <a:noFill/>
                </a:ln>
                <a:solidFill>
                  <a:srgbClr val="FFFFFF"/>
                </a:solidFill>
                <a:effectLst/>
                <a:uLnTx/>
                <a:uFillTx/>
                <a:latin typeface="GT Walsheim Pro Bold"/>
                <a:cs typeface="GT Walsheim Pro Bold"/>
              </a:rPr>
              <a:t> </a:t>
            </a:r>
            <a:r>
              <a:rPr kumimoji="0" sz="1100" b="1" i="0" u="none" strike="noStrike" kern="0" cap="none" spc="-10" normalizeH="0" baseline="0" noProof="0" dirty="0">
                <a:ln>
                  <a:noFill/>
                </a:ln>
                <a:solidFill>
                  <a:srgbClr val="FFFFFF"/>
                </a:solidFill>
                <a:effectLst/>
                <a:uLnTx/>
                <a:uFillTx/>
                <a:latin typeface="GT Walsheim Pro Bold"/>
                <a:cs typeface="GT Walsheim Pro Bold"/>
              </a:rPr>
              <a:t>zákazníka</a:t>
            </a:r>
            <a:endParaRPr kumimoji="0" sz="1100" b="0" i="0" u="none" strike="noStrike" kern="0" cap="none" spc="0" normalizeH="0" baseline="0" noProof="0" dirty="0">
              <a:ln>
                <a:noFill/>
              </a:ln>
              <a:solidFill>
                <a:sysClr val="windowText" lastClr="000000"/>
              </a:solidFill>
              <a:effectLst/>
              <a:uLnTx/>
              <a:uFillTx/>
              <a:latin typeface="GT Walsheim Pro Bold"/>
              <a:cs typeface="GT Walsheim Pro Bold"/>
            </a:endParaRPr>
          </a:p>
        </p:txBody>
      </p:sp>
      <p:sp>
        <p:nvSpPr>
          <p:cNvPr id="68" name="object 68"/>
          <p:cNvSpPr txBox="1"/>
          <p:nvPr/>
        </p:nvSpPr>
        <p:spPr>
          <a:xfrm>
            <a:off x="7086202" y="5520556"/>
            <a:ext cx="1993900" cy="982980"/>
          </a:xfrm>
          <a:prstGeom prst="rect">
            <a:avLst/>
          </a:prstGeom>
        </p:spPr>
        <p:txBody>
          <a:bodyPr vert="horz" wrap="square" lIns="0" tIns="12700" rIns="0" bIns="0" rtlCol="0">
            <a:spAutoFit/>
          </a:bodyPr>
          <a:lstStyle/>
          <a:p>
            <a:pPr marL="12700" marR="0" lvl="0" indent="0" defTabSz="914400" eaLnBrk="1" fontAlgn="auto" latinLnBrk="0" hangingPunct="1">
              <a:lnSpc>
                <a:spcPts val="1150"/>
              </a:lnSpc>
              <a:spcBef>
                <a:spcPts val="100"/>
              </a:spcBef>
              <a:spcAft>
                <a:spcPts val="0"/>
              </a:spcAft>
              <a:buClrTx/>
              <a:buSzTx/>
              <a:buFontTx/>
              <a:buNone/>
              <a:tabLst/>
              <a:defRPr/>
            </a:pPr>
            <a:r>
              <a:rPr kumimoji="0" sz="1000" b="1" i="0" u="none" strike="noStrike" kern="0" cap="none" spc="0" normalizeH="0" baseline="0" noProof="0" dirty="0">
                <a:ln>
                  <a:noFill/>
                </a:ln>
                <a:solidFill>
                  <a:srgbClr val="FFFFFF"/>
                </a:solidFill>
                <a:effectLst/>
                <a:uLnTx/>
                <a:uFillTx/>
                <a:latin typeface="GT Walsheim Pro Bold"/>
                <a:cs typeface="GT Walsheim Pro Bold"/>
              </a:rPr>
              <a:t>10</a:t>
            </a:r>
            <a:r>
              <a:rPr kumimoji="0" sz="1000" b="1" i="0" u="none" strike="noStrike" kern="0" cap="none" spc="-40" normalizeH="0" baseline="0" noProof="0" dirty="0">
                <a:ln>
                  <a:noFill/>
                </a:ln>
                <a:solidFill>
                  <a:srgbClr val="FFFFFF"/>
                </a:solidFill>
                <a:effectLst/>
                <a:uLnTx/>
                <a:uFillTx/>
                <a:latin typeface="GT Walsheim Pro Bold"/>
                <a:cs typeface="GT Walsheim Pro Bold"/>
              </a:rPr>
              <a:t> </a:t>
            </a:r>
            <a:r>
              <a:rPr kumimoji="0" sz="1000" b="1" i="0" u="none" strike="noStrike" kern="0" cap="none" spc="0" normalizeH="0" baseline="0" noProof="0" dirty="0">
                <a:ln>
                  <a:noFill/>
                </a:ln>
                <a:solidFill>
                  <a:srgbClr val="FFFFFF"/>
                </a:solidFill>
                <a:effectLst/>
                <a:uLnTx/>
                <a:uFillTx/>
                <a:latin typeface="GT Walsheim Pro Bold"/>
                <a:cs typeface="GT Walsheim Pro Bold"/>
              </a:rPr>
              <a:t>zařízení</a:t>
            </a:r>
            <a:r>
              <a:rPr kumimoji="0" sz="1000" b="1" i="0" u="none" strike="noStrike" kern="0" cap="none" spc="-35" normalizeH="0" baseline="0" noProof="0" dirty="0">
                <a:ln>
                  <a:noFill/>
                </a:ln>
                <a:solidFill>
                  <a:srgbClr val="FFFFFF"/>
                </a:solidFill>
                <a:effectLst/>
                <a:uLnTx/>
                <a:uFillTx/>
                <a:latin typeface="GT Walsheim Pro Bold"/>
                <a:cs typeface="GT Walsheim Pro Bold"/>
              </a:rPr>
              <a:t> </a:t>
            </a:r>
            <a:r>
              <a:rPr kumimoji="0" sz="1000" b="1" i="0" u="none" strike="noStrike" kern="0" cap="none" spc="-10" normalizeH="0" baseline="0" noProof="0" dirty="0">
                <a:ln>
                  <a:noFill/>
                </a:ln>
                <a:solidFill>
                  <a:srgbClr val="FFFFFF"/>
                </a:solidFill>
                <a:effectLst/>
                <a:uLnTx/>
                <a:uFillTx/>
                <a:latin typeface="GT Walsheim Pro Bold"/>
                <a:cs typeface="GT Walsheim Pro Bold"/>
              </a:rPr>
              <a:t>eSpring</a:t>
            </a:r>
            <a:endParaRPr kumimoji="0" sz="1000" b="0" i="0" u="none" strike="noStrike" kern="0" cap="none" spc="0" normalizeH="0" baseline="0" noProof="0">
              <a:ln>
                <a:noFill/>
              </a:ln>
              <a:solidFill>
                <a:sysClr val="windowText" lastClr="000000"/>
              </a:solidFill>
              <a:effectLst/>
              <a:uLnTx/>
              <a:uFillTx/>
              <a:latin typeface="GT Walsheim Pro Bold"/>
              <a:cs typeface="GT Walsheim Pro Bold"/>
            </a:endParaRPr>
          </a:p>
          <a:p>
            <a:pPr marL="12700" marR="0" lvl="0" indent="0" defTabSz="914400" eaLnBrk="1" fontAlgn="auto" latinLnBrk="0" hangingPunct="1">
              <a:lnSpc>
                <a:spcPts val="1150"/>
              </a:lnSpc>
              <a:spcBef>
                <a:spcPts val="0"/>
              </a:spcBef>
              <a:spcAft>
                <a:spcPts val="0"/>
              </a:spcAft>
              <a:buClrTx/>
              <a:buSzTx/>
              <a:buFontTx/>
              <a:buNone/>
              <a:tabLst/>
              <a:defRPr/>
            </a:pPr>
            <a:r>
              <a:rPr kumimoji="0" sz="1000" b="0" i="0" u="none" strike="noStrike" kern="0" cap="none" spc="0" normalizeH="0" baseline="0" noProof="0" dirty="0">
                <a:ln>
                  <a:noFill/>
                </a:ln>
                <a:solidFill>
                  <a:srgbClr val="FFFFFF"/>
                </a:solidFill>
                <a:effectLst/>
                <a:uLnTx/>
                <a:uFillTx/>
                <a:latin typeface="GT Walsheim Pro"/>
                <a:cs typeface="GT Walsheim Pro"/>
              </a:rPr>
              <a:t>v</a:t>
            </a:r>
            <a:r>
              <a:rPr kumimoji="0" sz="1000" b="0" i="0" u="none" strike="noStrike" kern="0" cap="none" spc="-35" normalizeH="0" baseline="0" noProof="0" dirty="0">
                <a:ln>
                  <a:noFill/>
                </a:ln>
                <a:solidFill>
                  <a:srgbClr val="FFFFFF"/>
                </a:solidFill>
                <a:effectLst/>
                <a:uLnTx/>
                <a:uFillTx/>
                <a:latin typeface="GT Walsheim Pro"/>
                <a:cs typeface="GT Walsheim Pro"/>
              </a:rPr>
              <a:t> </a:t>
            </a:r>
            <a:r>
              <a:rPr kumimoji="0" sz="1000" b="0" i="0" u="none" strike="noStrike" kern="0" cap="none" spc="0" normalizeH="0" baseline="0" noProof="0" dirty="0">
                <a:ln>
                  <a:noFill/>
                </a:ln>
                <a:solidFill>
                  <a:srgbClr val="FFFFFF"/>
                </a:solidFill>
                <a:effectLst/>
                <a:uLnTx/>
                <a:uFillTx/>
                <a:latin typeface="GT Walsheim Pro"/>
                <a:cs typeface="GT Walsheim Pro"/>
              </a:rPr>
              <a:t>Platinové</a:t>
            </a:r>
            <a:r>
              <a:rPr kumimoji="0" sz="1000" b="0" i="0" u="none" strike="noStrike" kern="0" cap="none" spc="-30" normalizeH="0" baseline="0" noProof="0" dirty="0">
                <a:ln>
                  <a:noFill/>
                </a:ln>
                <a:solidFill>
                  <a:srgbClr val="FFFFFF"/>
                </a:solidFill>
                <a:effectLst/>
                <a:uLnTx/>
                <a:uFillTx/>
                <a:latin typeface="GT Walsheim Pro"/>
                <a:cs typeface="GT Walsheim Pro"/>
              </a:rPr>
              <a:t> </a:t>
            </a:r>
            <a:r>
              <a:rPr kumimoji="0" sz="1000" b="0" i="0" u="none" strike="noStrike" kern="0" cap="none" spc="-10" normalizeH="0" baseline="0" noProof="0" dirty="0">
                <a:ln>
                  <a:noFill/>
                </a:ln>
                <a:solidFill>
                  <a:srgbClr val="FFFFFF"/>
                </a:solidFill>
                <a:effectLst/>
                <a:uLnTx/>
                <a:uFillTx/>
                <a:latin typeface="GT Walsheim Pro"/>
                <a:cs typeface="GT Walsheim Pro"/>
              </a:rPr>
              <a:t>skupině</a:t>
            </a:r>
            <a:endParaRPr kumimoji="0" sz="1000" b="0" i="0" u="none" strike="noStrike" kern="0" cap="none" spc="0" normalizeH="0" baseline="0" noProof="0">
              <a:ln>
                <a:noFill/>
              </a:ln>
              <a:solidFill>
                <a:sysClr val="windowText" lastClr="000000"/>
              </a:solidFill>
              <a:effectLst/>
              <a:uLnTx/>
              <a:uFillTx/>
              <a:latin typeface="GT Walsheim Pro"/>
              <a:cs typeface="GT Walsheim Pro"/>
            </a:endParaRPr>
          </a:p>
          <a:p>
            <a:pPr marL="12700" marR="0" lvl="0" indent="0" defTabSz="914400" eaLnBrk="1" fontAlgn="auto" latinLnBrk="0" hangingPunct="1">
              <a:lnSpc>
                <a:spcPts val="1150"/>
              </a:lnSpc>
              <a:spcBef>
                <a:spcPts val="735"/>
              </a:spcBef>
              <a:spcAft>
                <a:spcPts val="0"/>
              </a:spcAft>
              <a:buClrTx/>
              <a:buSzTx/>
              <a:buFontTx/>
              <a:buNone/>
              <a:tabLst/>
              <a:defRPr/>
            </a:pPr>
            <a:r>
              <a:rPr kumimoji="0" sz="1000" b="1" i="0" u="none" strike="noStrike" kern="0" cap="none" spc="0" normalizeH="0" baseline="0" noProof="0" dirty="0">
                <a:ln>
                  <a:noFill/>
                </a:ln>
                <a:solidFill>
                  <a:srgbClr val="FFFFFF"/>
                </a:solidFill>
                <a:effectLst/>
                <a:uLnTx/>
                <a:uFillTx/>
                <a:latin typeface="GT Walsheim Pro Bold"/>
                <a:cs typeface="GT Walsheim Pro Bold"/>
              </a:rPr>
              <a:t>2</a:t>
            </a:r>
            <a:r>
              <a:rPr kumimoji="0" sz="1000" b="1" i="0" u="none" strike="noStrike" kern="0" cap="none" spc="-25" normalizeH="0" baseline="0" noProof="0" dirty="0">
                <a:ln>
                  <a:noFill/>
                </a:ln>
                <a:solidFill>
                  <a:srgbClr val="FFFFFF"/>
                </a:solidFill>
                <a:effectLst/>
                <a:uLnTx/>
                <a:uFillTx/>
                <a:latin typeface="GT Walsheim Pro Bold"/>
                <a:cs typeface="GT Walsheim Pro Bold"/>
              </a:rPr>
              <a:t> </a:t>
            </a:r>
            <a:r>
              <a:rPr kumimoji="0" sz="1000" b="1" i="0" u="none" strike="noStrike" kern="0" cap="none" spc="0" normalizeH="0" baseline="0" noProof="0" dirty="0">
                <a:ln>
                  <a:noFill/>
                </a:ln>
                <a:solidFill>
                  <a:srgbClr val="FFFFFF"/>
                </a:solidFill>
                <a:effectLst/>
                <a:uLnTx/>
                <a:uFillTx/>
                <a:latin typeface="GT Walsheim Pro Bold"/>
                <a:cs typeface="GT Walsheim Pro Bold"/>
              </a:rPr>
              <a:t>zařízení</a:t>
            </a:r>
            <a:r>
              <a:rPr kumimoji="0" sz="1000" b="1" i="0" u="none" strike="noStrike" kern="0" cap="none" spc="-25" normalizeH="0" baseline="0" noProof="0" dirty="0">
                <a:ln>
                  <a:noFill/>
                </a:ln>
                <a:solidFill>
                  <a:srgbClr val="FFFFFF"/>
                </a:solidFill>
                <a:effectLst/>
                <a:uLnTx/>
                <a:uFillTx/>
                <a:latin typeface="GT Walsheim Pro Bold"/>
                <a:cs typeface="GT Walsheim Pro Bold"/>
              </a:rPr>
              <a:t> </a:t>
            </a:r>
            <a:r>
              <a:rPr kumimoji="0" sz="1000" b="1" i="0" u="none" strike="noStrike" kern="0" cap="none" spc="-10" normalizeH="0" baseline="0" noProof="0" dirty="0">
                <a:ln>
                  <a:noFill/>
                </a:ln>
                <a:solidFill>
                  <a:srgbClr val="FFFFFF"/>
                </a:solidFill>
                <a:effectLst/>
                <a:uLnTx/>
                <a:uFillTx/>
                <a:latin typeface="GT Walsheim Pro Bold"/>
                <a:cs typeface="GT Walsheim Pro Bold"/>
              </a:rPr>
              <a:t>eSpring</a:t>
            </a:r>
            <a:endParaRPr kumimoji="0" sz="1000" b="0" i="0" u="none" strike="noStrike" kern="0" cap="none" spc="0" normalizeH="0" baseline="0" noProof="0">
              <a:ln>
                <a:noFill/>
              </a:ln>
              <a:solidFill>
                <a:sysClr val="windowText" lastClr="000000"/>
              </a:solidFill>
              <a:effectLst/>
              <a:uLnTx/>
              <a:uFillTx/>
              <a:latin typeface="GT Walsheim Pro Bold"/>
              <a:cs typeface="GT Walsheim Pro Bold"/>
            </a:endParaRPr>
          </a:p>
          <a:p>
            <a:pPr marL="12700" marR="5080" lvl="0" indent="0" defTabSz="914400" eaLnBrk="1" fontAlgn="auto" latinLnBrk="0" hangingPunct="1">
              <a:lnSpc>
                <a:spcPts val="1100"/>
              </a:lnSpc>
              <a:spcBef>
                <a:spcPts val="70"/>
              </a:spcBef>
              <a:spcAft>
                <a:spcPts val="0"/>
              </a:spcAft>
              <a:buClrTx/>
              <a:buSzTx/>
              <a:buFontTx/>
              <a:buNone/>
              <a:tabLst/>
              <a:defRPr/>
            </a:pPr>
            <a:r>
              <a:rPr kumimoji="0" sz="1000" b="0" i="0" u="none" strike="noStrike" kern="0" cap="none" spc="0" normalizeH="0" baseline="0" noProof="0" dirty="0">
                <a:ln>
                  <a:noFill/>
                </a:ln>
                <a:solidFill>
                  <a:srgbClr val="FFFFFF"/>
                </a:solidFill>
                <a:effectLst/>
                <a:uLnTx/>
                <a:uFillTx/>
                <a:latin typeface="GT Walsheim Pro"/>
                <a:cs typeface="GT Walsheim Pro"/>
              </a:rPr>
              <a:t>(1</a:t>
            </a:r>
            <a:r>
              <a:rPr kumimoji="0" sz="1000" b="0" i="0" u="none" strike="noStrike" kern="0" cap="none" spc="-15" normalizeH="0" baseline="0" noProof="0" dirty="0">
                <a:ln>
                  <a:noFill/>
                </a:ln>
                <a:solidFill>
                  <a:srgbClr val="FFFFFF"/>
                </a:solidFill>
                <a:effectLst/>
                <a:uLnTx/>
                <a:uFillTx/>
                <a:latin typeface="GT Walsheim Pro"/>
                <a:cs typeface="GT Walsheim Pro"/>
              </a:rPr>
              <a:t> </a:t>
            </a:r>
            <a:r>
              <a:rPr kumimoji="0" sz="1000" b="0" i="0" u="none" strike="noStrike" kern="0" cap="none" spc="0" normalizeH="0" baseline="0" noProof="0" dirty="0">
                <a:ln>
                  <a:noFill/>
                </a:ln>
                <a:solidFill>
                  <a:srgbClr val="FFFFFF"/>
                </a:solidFill>
                <a:effectLst/>
                <a:uLnTx/>
                <a:uFillTx/>
                <a:latin typeface="GT Walsheim Pro"/>
                <a:cs typeface="GT Walsheim Pro"/>
              </a:rPr>
              <a:t>pro</a:t>
            </a:r>
            <a:r>
              <a:rPr kumimoji="0" sz="1000" b="0" i="0" u="none" strike="noStrike" kern="0" cap="none" spc="-10" normalizeH="0" baseline="0" noProof="0" dirty="0">
                <a:ln>
                  <a:noFill/>
                </a:ln>
                <a:solidFill>
                  <a:srgbClr val="FFFFFF"/>
                </a:solidFill>
                <a:effectLst/>
                <a:uLnTx/>
                <a:uFillTx/>
                <a:latin typeface="GT Walsheim Pro"/>
                <a:cs typeface="GT Walsheim Pro"/>
              </a:rPr>
              <a:t> </a:t>
            </a:r>
            <a:r>
              <a:rPr kumimoji="0" sz="1000" b="0" i="0" u="none" strike="noStrike" kern="0" cap="none" spc="0" normalizeH="0" baseline="0" noProof="0" dirty="0">
                <a:ln>
                  <a:noFill/>
                </a:ln>
                <a:solidFill>
                  <a:srgbClr val="FFFFFF"/>
                </a:solidFill>
                <a:effectLst/>
                <a:uLnTx/>
                <a:uFillTx/>
                <a:latin typeface="GT Walsheim Pro"/>
                <a:cs typeface="GT Walsheim Pro"/>
              </a:rPr>
              <a:t>osobní</a:t>
            </a:r>
            <a:r>
              <a:rPr kumimoji="0" sz="1000" b="0" i="0" u="none" strike="noStrike" kern="0" cap="none" spc="-10" normalizeH="0" baseline="0" noProof="0" dirty="0">
                <a:ln>
                  <a:noFill/>
                </a:ln>
                <a:solidFill>
                  <a:srgbClr val="FFFFFF"/>
                </a:solidFill>
                <a:effectLst/>
                <a:uLnTx/>
                <a:uFillTx/>
                <a:latin typeface="GT Walsheim Pro"/>
                <a:cs typeface="GT Walsheim Pro"/>
              </a:rPr>
              <a:t> </a:t>
            </a:r>
            <a:r>
              <a:rPr kumimoji="0" sz="1000" b="0" i="0" u="none" strike="noStrike" kern="0" cap="none" spc="0" normalizeH="0" baseline="0" noProof="0" dirty="0">
                <a:ln>
                  <a:noFill/>
                </a:ln>
                <a:solidFill>
                  <a:srgbClr val="FFFFFF"/>
                </a:solidFill>
                <a:effectLst/>
                <a:uLnTx/>
                <a:uFillTx/>
                <a:latin typeface="GT Walsheim Pro"/>
                <a:cs typeface="GT Walsheim Pro"/>
              </a:rPr>
              <a:t>potřebu</a:t>
            </a:r>
            <a:r>
              <a:rPr kumimoji="0" sz="1000" b="0" i="0" u="none" strike="noStrike" kern="0" cap="none" spc="-10" normalizeH="0" baseline="0" noProof="0" dirty="0">
                <a:ln>
                  <a:noFill/>
                </a:ln>
                <a:solidFill>
                  <a:srgbClr val="FFFFFF"/>
                </a:solidFill>
                <a:effectLst/>
                <a:uLnTx/>
                <a:uFillTx/>
                <a:latin typeface="GT Walsheim Pro"/>
                <a:cs typeface="GT Walsheim Pro"/>
              </a:rPr>
              <a:t> Platinového </a:t>
            </a:r>
            <a:r>
              <a:rPr kumimoji="0" sz="1000" b="0" i="0" u="none" strike="noStrike" kern="0" cap="none" spc="0" normalizeH="0" baseline="0" noProof="0" dirty="0">
                <a:ln>
                  <a:noFill/>
                </a:ln>
                <a:solidFill>
                  <a:srgbClr val="FFFFFF"/>
                </a:solidFill>
                <a:effectLst/>
                <a:uLnTx/>
                <a:uFillTx/>
                <a:latin typeface="GT Walsheim Pro"/>
                <a:cs typeface="GT Walsheim Pro"/>
              </a:rPr>
              <a:t>VPA,</a:t>
            </a:r>
            <a:r>
              <a:rPr kumimoji="0" sz="1000" b="0" i="0" u="none" strike="noStrike" kern="0" cap="none" spc="-10" normalizeH="0" baseline="0" noProof="0" dirty="0">
                <a:ln>
                  <a:noFill/>
                </a:ln>
                <a:solidFill>
                  <a:srgbClr val="FFFFFF"/>
                </a:solidFill>
                <a:effectLst/>
                <a:uLnTx/>
                <a:uFillTx/>
                <a:latin typeface="GT Walsheim Pro"/>
                <a:cs typeface="GT Walsheim Pro"/>
              </a:rPr>
              <a:t> </a:t>
            </a:r>
            <a:r>
              <a:rPr kumimoji="0" sz="1000" b="0" i="0" u="none" strike="noStrike" kern="0" cap="none" spc="0" normalizeH="0" baseline="0" noProof="0" dirty="0">
                <a:ln>
                  <a:noFill/>
                </a:ln>
                <a:solidFill>
                  <a:srgbClr val="FFFFFF"/>
                </a:solidFill>
                <a:effectLst/>
                <a:uLnTx/>
                <a:uFillTx/>
                <a:latin typeface="GT Walsheim Pro"/>
                <a:cs typeface="GT Walsheim Pro"/>
              </a:rPr>
              <a:t>1</a:t>
            </a:r>
            <a:r>
              <a:rPr kumimoji="0" sz="1000" b="0" i="0" u="none" strike="noStrike" kern="0" cap="none" spc="-5" normalizeH="0" baseline="0" noProof="0" dirty="0">
                <a:ln>
                  <a:noFill/>
                </a:ln>
                <a:solidFill>
                  <a:srgbClr val="FFFFFF"/>
                </a:solidFill>
                <a:effectLst/>
                <a:uLnTx/>
                <a:uFillTx/>
                <a:latin typeface="GT Walsheim Pro"/>
                <a:cs typeface="GT Walsheim Pro"/>
              </a:rPr>
              <a:t> </a:t>
            </a:r>
            <a:r>
              <a:rPr kumimoji="0" sz="1000" b="0" i="0" u="none" strike="noStrike" kern="0" cap="none" spc="0" normalizeH="0" baseline="0" noProof="0" dirty="0">
                <a:ln>
                  <a:noFill/>
                </a:ln>
                <a:solidFill>
                  <a:srgbClr val="FFFFFF"/>
                </a:solidFill>
                <a:effectLst/>
                <a:uLnTx/>
                <a:uFillTx/>
                <a:latin typeface="GT Walsheim Pro"/>
                <a:cs typeface="GT Walsheim Pro"/>
              </a:rPr>
              <a:t>od</a:t>
            </a:r>
            <a:r>
              <a:rPr kumimoji="0" sz="1000" b="0" i="0" u="none" strike="noStrike" kern="0" cap="none" spc="-5" normalizeH="0" baseline="0" noProof="0" dirty="0">
                <a:ln>
                  <a:noFill/>
                </a:ln>
                <a:solidFill>
                  <a:srgbClr val="FFFFFF"/>
                </a:solidFill>
                <a:effectLst/>
                <a:uLnTx/>
                <a:uFillTx/>
                <a:latin typeface="GT Walsheim Pro"/>
                <a:cs typeface="GT Walsheim Pro"/>
              </a:rPr>
              <a:t> </a:t>
            </a:r>
            <a:r>
              <a:rPr kumimoji="0" sz="1000" b="0" i="0" u="none" strike="noStrike" kern="0" cap="none" spc="-10" normalizeH="0" baseline="0" noProof="0" dirty="0">
                <a:ln>
                  <a:noFill/>
                </a:ln>
                <a:solidFill>
                  <a:srgbClr val="FFFFFF"/>
                </a:solidFill>
                <a:effectLst/>
                <a:uLnTx/>
                <a:uFillTx/>
                <a:latin typeface="GT Walsheim Pro"/>
                <a:cs typeface="GT Walsheim Pro"/>
              </a:rPr>
              <a:t>registrovaného</a:t>
            </a:r>
            <a:r>
              <a:rPr kumimoji="0" sz="1000" b="0" i="0" u="none" strike="noStrike" kern="0" cap="none" spc="-5" normalizeH="0" baseline="0" noProof="0" dirty="0">
                <a:ln>
                  <a:noFill/>
                </a:ln>
                <a:solidFill>
                  <a:srgbClr val="FFFFFF"/>
                </a:solidFill>
                <a:effectLst/>
                <a:uLnTx/>
                <a:uFillTx/>
                <a:latin typeface="GT Walsheim Pro"/>
                <a:cs typeface="GT Walsheim Pro"/>
              </a:rPr>
              <a:t> </a:t>
            </a:r>
            <a:r>
              <a:rPr kumimoji="0" sz="1000" b="0" i="0" u="none" strike="noStrike" kern="0" cap="none" spc="-10" normalizeH="0" baseline="0" noProof="0" dirty="0">
                <a:ln>
                  <a:noFill/>
                </a:ln>
                <a:solidFill>
                  <a:srgbClr val="FFFFFF"/>
                </a:solidFill>
                <a:effectLst/>
                <a:uLnTx/>
                <a:uFillTx/>
                <a:latin typeface="GT Walsheim Pro"/>
                <a:cs typeface="GT Walsheim Pro"/>
              </a:rPr>
              <a:t>zákazníka </a:t>
            </a:r>
            <a:r>
              <a:rPr kumimoji="0" sz="1000" b="0" i="0" u="none" strike="noStrike" kern="0" cap="none" spc="0" normalizeH="0" baseline="0" noProof="0" dirty="0">
                <a:ln>
                  <a:noFill/>
                </a:ln>
                <a:solidFill>
                  <a:srgbClr val="FFFFFF"/>
                </a:solidFill>
                <a:effectLst/>
                <a:uLnTx/>
                <a:uFillTx/>
                <a:latin typeface="GT Walsheim Pro"/>
                <a:cs typeface="GT Walsheim Pro"/>
              </a:rPr>
              <a:t>Platinového</a:t>
            </a:r>
            <a:r>
              <a:rPr kumimoji="0" sz="1000" b="0" i="0" u="none" strike="noStrike" kern="0" cap="none" spc="-50" normalizeH="0" baseline="0" noProof="0" dirty="0">
                <a:ln>
                  <a:noFill/>
                </a:ln>
                <a:solidFill>
                  <a:srgbClr val="FFFFFF"/>
                </a:solidFill>
                <a:effectLst/>
                <a:uLnTx/>
                <a:uFillTx/>
                <a:latin typeface="GT Walsheim Pro"/>
                <a:cs typeface="GT Walsheim Pro"/>
              </a:rPr>
              <a:t> </a:t>
            </a:r>
            <a:r>
              <a:rPr kumimoji="0" sz="1000" b="0" i="0" u="none" strike="noStrike" kern="0" cap="none" spc="-20" normalizeH="0" baseline="0" noProof="0" dirty="0">
                <a:ln>
                  <a:noFill/>
                </a:ln>
                <a:solidFill>
                  <a:srgbClr val="FFFFFF"/>
                </a:solidFill>
                <a:effectLst/>
                <a:uLnTx/>
                <a:uFillTx/>
                <a:latin typeface="GT Walsheim Pro"/>
                <a:cs typeface="GT Walsheim Pro"/>
              </a:rPr>
              <a:t>VPA)</a:t>
            </a:r>
            <a:endParaRPr kumimoji="0" sz="1000" b="0" i="0" u="none" strike="noStrike" kern="0" cap="none" spc="0" normalizeH="0" baseline="0" noProof="0">
              <a:ln>
                <a:noFill/>
              </a:ln>
              <a:solidFill>
                <a:sysClr val="windowText" lastClr="000000"/>
              </a:solidFill>
              <a:effectLst/>
              <a:uLnTx/>
              <a:uFillTx/>
              <a:latin typeface="GT Walsheim Pro"/>
              <a:cs typeface="GT Walsheim Pro"/>
            </a:endParaRPr>
          </a:p>
        </p:txBody>
      </p:sp>
      <p:sp>
        <p:nvSpPr>
          <p:cNvPr id="69" name="object 69"/>
          <p:cNvSpPr txBox="1"/>
          <p:nvPr/>
        </p:nvSpPr>
        <p:spPr>
          <a:xfrm>
            <a:off x="579895" y="5589813"/>
            <a:ext cx="3776345" cy="582295"/>
          </a:xfrm>
          <a:prstGeom prst="rect">
            <a:avLst/>
          </a:prstGeom>
        </p:spPr>
        <p:txBody>
          <a:bodyPr vert="horz" wrap="square" lIns="0" tIns="12700" rIns="0" bIns="0" rtlCol="0">
            <a:spAutoFit/>
          </a:bodyPr>
          <a:lstStyle/>
          <a:p>
            <a:pPr marL="12700" marR="5080" lvl="0" indent="0" defTabSz="914400" eaLnBrk="1" fontAlgn="auto" latinLnBrk="0" hangingPunct="1">
              <a:lnSpc>
                <a:spcPct val="100000"/>
              </a:lnSpc>
              <a:spcBef>
                <a:spcPts val="100"/>
              </a:spcBef>
              <a:spcAft>
                <a:spcPts val="0"/>
              </a:spcAft>
              <a:buClrTx/>
              <a:buSzTx/>
              <a:buFontTx/>
              <a:buNone/>
              <a:tabLst/>
              <a:defRPr/>
            </a:pPr>
            <a:r>
              <a:rPr kumimoji="0" sz="1100" b="1" i="0" u="none" strike="noStrike" kern="0" cap="none" spc="0" normalizeH="0" baseline="0" noProof="0" dirty="0">
                <a:ln>
                  <a:noFill/>
                </a:ln>
                <a:solidFill>
                  <a:srgbClr val="FFFFFF"/>
                </a:solidFill>
                <a:effectLst/>
                <a:uLnTx/>
                <a:uFillTx/>
                <a:latin typeface="GT Walsheim Pro Bold"/>
                <a:cs typeface="GT Walsheim Pro Bold"/>
              </a:rPr>
              <a:t>5</a:t>
            </a:r>
            <a:r>
              <a:rPr kumimoji="0" sz="1100" b="1" i="0" u="none" strike="noStrike" kern="0" cap="none" spc="-30" normalizeH="0" baseline="0" noProof="0" dirty="0">
                <a:ln>
                  <a:noFill/>
                </a:ln>
                <a:solidFill>
                  <a:srgbClr val="FFFFFF"/>
                </a:solidFill>
                <a:effectLst/>
                <a:uLnTx/>
                <a:uFillTx/>
                <a:latin typeface="GT Walsheim Pro Bold"/>
                <a:cs typeface="GT Walsheim Pro Bold"/>
              </a:rPr>
              <a:t> </a:t>
            </a:r>
            <a:r>
              <a:rPr kumimoji="0" sz="1100" b="1" i="0" u="none" strike="noStrike" kern="0" cap="none" spc="-10" normalizeH="0" baseline="0" noProof="0" dirty="0">
                <a:ln>
                  <a:noFill/>
                </a:ln>
                <a:solidFill>
                  <a:srgbClr val="FFFFFF"/>
                </a:solidFill>
                <a:effectLst/>
                <a:uLnTx/>
                <a:uFillTx/>
                <a:latin typeface="GT Walsheim Pro Bold"/>
                <a:cs typeface="GT Walsheim Pro Bold"/>
              </a:rPr>
              <a:t>164,80</a:t>
            </a:r>
            <a:r>
              <a:rPr kumimoji="0" sz="1100" b="1" i="0" u="none" strike="noStrike" kern="0" cap="none" spc="-25" normalizeH="0" baseline="0" noProof="0" dirty="0">
                <a:ln>
                  <a:noFill/>
                </a:ln>
                <a:solidFill>
                  <a:srgbClr val="FFFFFF"/>
                </a:solidFill>
                <a:effectLst/>
                <a:uLnTx/>
                <a:uFillTx/>
                <a:latin typeface="GT Walsheim Pro Bold"/>
                <a:cs typeface="GT Walsheim Pro Bold"/>
              </a:rPr>
              <a:t> </a:t>
            </a:r>
            <a:r>
              <a:rPr kumimoji="0" sz="1100" b="1" i="0" u="none" strike="noStrike" kern="0" cap="none" spc="0" normalizeH="0" baseline="0" noProof="0" dirty="0">
                <a:ln>
                  <a:noFill/>
                </a:ln>
                <a:solidFill>
                  <a:srgbClr val="FFFFFF"/>
                </a:solidFill>
                <a:effectLst/>
                <a:uLnTx/>
                <a:uFillTx/>
                <a:latin typeface="GT Walsheim Pro Bold"/>
                <a:cs typeface="GT Walsheim Pro Bold"/>
              </a:rPr>
              <a:t>skup.</a:t>
            </a:r>
            <a:r>
              <a:rPr kumimoji="0" sz="1100" b="1" i="0" u="none" strike="noStrike" kern="0" cap="none" spc="-25" normalizeH="0" baseline="0" noProof="0" dirty="0">
                <a:ln>
                  <a:noFill/>
                </a:ln>
                <a:solidFill>
                  <a:srgbClr val="FFFFFF"/>
                </a:solidFill>
                <a:effectLst/>
                <a:uLnTx/>
                <a:uFillTx/>
                <a:latin typeface="GT Walsheim Pro Bold"/>
                <a:cs typeface="GT Walsheim Pro Bold"/>
              </a:rPr>
              <a:t> </a:t>
            </a:r>
            <a:r>
              <a:rPr kumimoji="0" sz="1100" b="1" i="0" u="none" strike="noStrike" kern="0" cap="none" spc="0" normalizeH="0" baseline="0" noProof="0" dirty="0">
                <a:ln>
                  <a:noFill/>
                </a:ln>
                <a:solidFill>
                  <a:srgbClr val="FFFFFF"/>
                </a:solidFill>
                <a:effectLst/>
                <a:uLnTx/>
                <a:uFillTx/>
                <a:latin typeface="GT Walsheim Pro Bold"/>
                <a:cs typeface="GT Walsheim Pro Bold"/>
              </a:rPr>
              <a:t>B.h.</a:t>
            </a:r>
            <a:r>
              <a:rPr kumimoji="0" sz="1100" b="1" i="0" u="none" strike="noStrike" kern="0" cap="none" spc="-15" normalizeH="0" baseline="0" noProof="0" dirty="0">
                <a:ln>
                  <a:noFill/>
                </a:ln>
                <a:solidFill>
                  <a:srgbClr val="FFFFFF"/>
                </a:solidFill>
                <a:effectLst/>
                <a:uLnTx/>
                <a:uFillTx/>
                <a:latin typeface="GT Walsheim Pro Bold"/>
                <a:cs typeface="GT Walsheim Pro Bold"/>
              </a:rPr>
              <a:t> </a:t>
            </a:r>
            <a:r>
              <a:rPr kumimoji="0" sz="1100" b="0" i="0" u="none" strike="noStrike" kern="0" cap="none" spc="0" normalizeH="0" baseline="0" noProof="0" dirty="0">
                <a:ln>
                  <a:noFill/>
                </a:ln>
                <a:solidFill>
                  <a:srgbClr val="FFFFFF"/>
                </a:solidFill>
                <a:effectLst/>
                <a:uLnTx/>
                <a:uFillTx/>
                <a:latin typeface="GT Walsheim Pro"/>
                <a:cs typeface="GT Walsheim Pro"/>
              </a:rPr>
              <a:t>(z</a:t>
            </a:r>
            <a:r>
              <a:rPr kumimoji="0" sz="1100" b="0" i="0" u="none" strike="noStrike" kern="0" cap="none" spc="-30" normalizeH="0" baseline="0" noProof="0" dirty="0">
                <a:ln>
                  <a:noFill/>
                </a:ln>
                <a:solidFill>
                  <a:srgbClr val="FFFFFF"/>
                </a:solidFill>
                <a:effectLst/>
                <a:uLnTx/>
                <a:uFillTx/>
                <a:latin typeface="GT Walsheim Pro"/>
                <a:cs typeface="GT Walsheim Pro"/>
              </a:rPr>
              <a:t> </a:t>
            </a:r>
            <a:r>
              <a:rPr kumimoji="0" sz="1100" b="0" i="0" u="none" strike="noStrike" kern="0" cap="none" spc="0" normalizeH="0" baseline="0" noProof="0" dirty="0">
                <a:ln>
                  <a:noFill/>
                </a:ln>
                <a:solidFill>
                  <a:srgbClr val="FFFFFF"/>
                </a:solidFill>
                <a:effectLst/>
                <a:uLnTx/>
                <a:uFillTx/>
                <a:latin typeface="GT Walsheim Pro"/>
                <a:cs typeface="GT Walsheim Pro"/>
              </a:rPr>
              <a:t>10</a:t>
            </a:r>
            <a:r>
              <a:rPr kumimoji="0" sz="1100" b="0" i="0" u="none" strike="noStrike" kern="0" cap="none" spc="-25" normalizeH="0" baseline="0" noProof="0" dirty="0">
                <a:ln>
                  <a:noFill/>
                </a:ln>
                <a:solidFill>
                  <a:srgbClr val="FFFFFF"/>
                </a:solidFill>
                <a:effectLst/>
                <a:uLnTx/>
                <a:uFillTx/>
                <a:latin typeface="GT Walsheim Pro"/>
                <a:cs typeface="GT Walsheim Pro"/>
              </a:rPr>
              <a:t> </a:t>
            </a:r>
            <a:r>
              <a:rPr kumimoji="0" sz="1100" b="0" i="0" u="none" strike="noStrike" kern="0" cap="none" spc="0" normalizeH="0" baseline="0" noProof="0" dirty="0">
                <a:ln>
                  <a:noFill/>
                </a:ln>
                <a:solidFill>
                  <a:srgbClr val="FFFFFF"/>
                </a:solidFill>
                <a:effectLst/>
                <a:uLnTx/>
                <a:uFillTx/>
                <a:latin typeface="GT Walsheim Pro"/>
                <a:cs typeface="GT Walsheim Pro"/>
              </a:rPr>
              <a:t>nových</a:t>
            </a:r>
            <a:r>
              <a:rPr kumimoji="0" sz="1100" b="0" i="0" u="none" strike="noStrike" kern="0" cap="none" spc="-25" normalizeH="0" baseline="0" noProof="0" dirty="0">
                <a:ln>
                  <a:noFill/>
                </a:ln>
                <a:solidFill>
                  <a:srgbClr val="FFFFFF"/>
                </a:solidFill>
                <a:effectLst/>
                <a:uLnTx/>
                <a:uFillTx/>
                <a:latin typeface="GT Walsheim Pro"/>
                <a:cs typeface="GT Walsheim Pro"/>
              </a:rPr>
              <a:t> </a:t>
            </a:r>
            <a:r>
              <a:rPr kumimoji="0" sz="1100" b="0" i="0" u="none" strike="noStrike" kern="0" cap="none" spc="-10" normalizeH="0" baseline="0" noProof="0" dirty="0">
                <a:ln>
                  <a:noFill/>
                </a:ln>
                <a:solidFill>
                  <a:srgbClr val="FFFFFF"/>
                </a:solidFill>
                <a:effectLst/>
                <a:uLnTx/>
                <a:uFillTx/>
                <a:latin typeface="GT Walsheim Pro"/>
                <a:cs typeface="GT Walsheim Pro"/>
              </a:rPr>
              <a:t>zařízení</a:t>
            </a:r>
            <a:r>
              <a:rPr kumimoji="0" sz="1100" b="0" i="0" u="none" strike="noStrike" kern="0" cap="none" spc="-30" normalizeH="0" baseline="0" noProof="0" dirty="0">
                <a:ln>
                  <a:noFill/>
                </a:ln>
                <a:solidFill>
                  <a:srgbClr val="FFFFFF"/>
                </a:solidFill>
                <a:effectLst/>
                <a:uLnTx/>
                <a:uFillTx/>
                <a:latin typeface="GT Walsheim Pro"/>
                <a:cs typeface="GT Walsheim Pro"/>
              </a:rPr>
              <a:t> </a:t>
            </a:r>
            <a:r>
              <a:rPr kumimoji="0" sz="1100" b="0" i="0" u="none" strike="noStrike" kern="0" cap="none" spc="0" normalizeH="0" baseline="0" noProof="0" dirty="0">
                <a:ln>
                  <a:noFill/>
                </a:ln>
                <a:solidFill>
                  <a:srgbClr val="FFFFFF"/>
                </a:solidFill>
                <a:effectLst/>
                <a:uLnTx/>
                <a:uFillTx/>
                <a:latin typeface="GT Walsheim Pro"/>
                <a:cs typeface="GT Walsheim Pro"/>
              </a:rPr>
              <a:t>eSpring</a:t>
            </a:r>
            <a:r>
              <a:rPr kumimoji="0" sz="1100" b="0" i="0" u="none" strike="noStrike" kern="0" cap="none" spc="-25" normalizeH="0" baseline="0" noProof="0" dirty="0">
                <a:ln>
                  <a:noFill/>
                </a:ln>
                <a:solidFill>
                  <a:srgbClr val="FFFFFF"/>
                </a:solidFill>
                <a:effectLst/>
                <a:uLnTx/>
                <a:uFillTx/>
                <a:latin typeface="GT Walsheim Pro"/>
                <a:cs typeface="GT Walsheim Pro"/>
              </a:rPr>
              <a:t> </a:t>
            </a:r>
            <a:r>
              <a:rPr kumimoji="0" sz="1100" b="0" i="0" u="none" strike="noStrike" kern="0" cap="none" spc="0" normalizeH="0" baseline="0" noProof="0" dirty="0">
                <a:ln>
                  <a:noFill/>
                </a:ln>
                <a:solidFill>
                  <a:srgbClr val="FFFFFF"/>
                </a:solidFill>
                <a:effectLst/>
                <a:uLnTx/>
                <a:uFillTx/>
                <a:latin typeface="GT Walsheim Pro"/>
                <a:cs typeface="GT Walsheim Pro"/>
              </a:rPr>
              <a:t>ve</a:t>
            </a:r>
            <a:r>
              <a:rPr kumimoji="0" sz="1100" b="0" i="0" u="none" strike="noStrike" kern="0" cap="none" spc="-30" normalizeH="0" baseline="0" noProof="0" dirty="0">
                <a:ln>
                  <a:noFill/>
                </a:ln>
                <a:solidFill>
                  <a:srgbClr val="FFFFFF"/>
                </a:solidFill>
                <a:effectLst/>
                <a:uLnTx/>
                <a:uFillTx/>
                <a:latin typeface="GT Walsheim Pro"/>
                <a:cs typeface="GT Walsheim Pro"/>
              </a:rPr>
              <a:t> </a:t>
            </a:r>
            <a:r>
              <a:rPr kumimoji="0" sz="1100" b="0" i="0" u="none" strike="noStrike" kern="0" cap="none" spc="-10" normalizeH="0" baseline="0" noProof="0" dirty="0">
                <a:ln>
                  <a:noFill/>
                </a:ln>
                <a:solidFill>
                  <a:srgbClr val="FFFFFF"/>
                </a:solidFill>
                <a:effectLst/>
                <a:uLnTx/>
                <a:uFillTx/>
                <a:latin typeface="GT Walsheim Pro"/>
                <a:cs typeface="GT Walsheim Pro"/>
              </a:rPr>
              <a:t>skupině nakoupených</a:t>
            </a:r>
            <a:r>
              <a:rPr kumimoji="0" sz="1100" b="0" i="0" u="none" strike="noStrike" kern="0" cap="none" spc="-15" normalizeH="0" baseline="0" noProof="0" dirty="0">
                <a:ln>
                  <a:noFill/>
                </a:ln>
                <a:solidFill>
                  <a:srgbClr val="FFFFFF"/>
                </a:solidFill>
                <a:effectLst/>
                <a:uLnTx/>
                <a:uFillTx/>
                <a:latin typeface="GT Walsheim Pro"/>
                <a:cs typeface="GT Walsheim Pro"/>
              </a:rPr>
              <a:t> </a:t>
            </a:r>
            <a:r>
              <a:rPr kumimoji="0" sz="1100" b="0" i="0" u="none" strike="noStrike" kern="0" cap="none" spc="0" normalizeH="0" baseline="0" noProof="0" dirty="0">
                <a:ln>
                  <a:noFill/>
                </a:ln>
                <a:solidFill>
                  <a:srgbClr val="FFFFFF"/>
                </a:solidFill>
                <a:effectLst/>
                <a:uLnTx/>
                <a:uFillTx/>
                <a:latin typeface="GT Walsheim Pro"/>
                <a:cs typeface="GT Walsheim Pro"/>
              </a:rPr>
              <a:t>buď</a:t>
            </a:r>
            <a:r>
              <a:rPr kumimoji="0" sz="1100" b="0" i="0" u="none" strike="noStrike" kern="0" cap="none" spc="-15" normalizeH="0" baseline="0" noProof="0" dirty="0">
                <a:ln>
                  <a:noFill/>
                </a:ln>
                <a:solidFill>
                  <a:srgbClr val="FFFFFF"/>
                </a:solidFill>
                <a:effectLst/>
                <a:uLnTx/>
                <a:uFillTx/>
                <a:latin typeface="GT Walsheim Pro"/>
                <a:cs typeface="GT Walsheim Pro"/>
              </a:rPr>
              <a:t> </a:t>
            </a:r>
            <a:r>
              <a:rPr kumimoji="0" sz="1100" b="0" i="0" u="none" strike="noStrike" kern="0" cap="none" spc="-10" normalizeH="0" baseline="0" noProof="0" dirty="0">
                <a:ln>
                  <a:noFill/>
                </a:ln>
                <a:solidFill>
                  <a:srgbClr val="FFFFFF"/>
                </a:solidFill>
                <a:effectLst/>
                <a:uLnTx/>
                <a:uFillTx/>
                <a:latin typeface="GT Walsheim Pro"/>
                <a:cs typeface="GT Walsheim Pro"/>
              </a:rPr>
              <a:t>VPA</a:t>
            </a:r>
            <a:r>
              <a:rPr kumimoji="0" sz="1100" b="0" i="0" u="none" strike="noStrike" kern="0" cap="none" spc="-15" normalizeH="0" baseline="0" noProof="0" dirty="0">
                <a:ln>
                  <a:noFill/>
                </a:ln>
                <a:solidFill>
                  <a:srgbClr val="FFFFFF"/>
                </a:solidFill>
                <a:effectLst/>
                <a:uLnTx/>
                <a:uFillTx/>
                <a:latin typeface="GT Walsheim Pro"/>
                <a:cs typeface="GT Walsheim Pro"/>
              </a:rPr>
              <a:t> </a:t>
            </a:r>
            <a:r>
              <a:rPr kumimoji="0" sz="1100" b="0" i="0" u="none" strike="noStrike" kern="0" cap="none" spc="0" normalizeH="0" baseline="0" noProof="0" dirty="0">
                <a:ln>
                  <a:noFill/>
                </a:ln>
                <a:solidFill>
                  <a:srgbClr val="FFFFFF"/>
                </a:solidFill>
                <a:effectLst/>
                <a:uLnTx/>
                <a:uFillTx/>
                <a:latin typeface="GT Walsheim Pro"/>
                <a:cs typeface="GT Walsheim Pro"/>
              </a:rPr>
              <a:t>nebo</a:t>
            </a:r>
            <a:r>
              <a:rPr kumimoji="0" sz="1100" b="0" i="0" u="none" strike="noStrike" kern="0" cap="none" spc="-15" normalizeH="0" baseline="0" noProof="0" dirty="0">
                <a:ln>
                  <a:noFill/>
                </a:ln>
                <a:solidFill>
                  <a:srgbClr val="FFFFFF"/>
                </a:solidFill>
                <a:effectLst/>
                <a:uLnTx/>
                <a:uFillTx/>
                <a:latin typeface="GT Walsheim Pro"/>
                <a:cs typeface="GT Walsheim Pro"/>
              </a:rPr>
              <a:t> </a:t>
            </a:r>
            <a:r>
              <a:rPr kumimoji="0" sz="1100" b="0" i="0" u="none" strike="noStrike" kern="0" cap="none" spc="-10" normalizeH="0" baseline="0" noProof="0" dirty="0">
                <a:ln>
                  <a:noFill/>
                </a:ln>
                <a:solidFill>
                  <a:srgbClr val="FFFFFF"/>
                </a:solidFill>
                <a:effectLst/>
                <a:uLnTx/>
                <a:uFillTx/>
                <a:latin typeface="GT Walsheim Pro"/>
                <a:cs typeface="GT Walsheim Pro"/>
              </a:rPr>
              <a:t>zákazníky)</a:t>
            </a:r>
            <a:endParaRPr kumimoji="0" sz="1100" b="0" i="0" u="none" strike="noStrike" kern="0" cap="none" spc="0" normalizeH="0" baseline="0" noProof="0">
              <a:ln>
                <a:noFill/>
              </a:ln>
              <a:solidFill>
                <a:sysClr val="windowText" lastClr="000000"/>
              </a:solidFill>
              <a:effectLst/>
              <a:uLnTx/>
              <a:uFillTx/>
              <a:latin typeface="GT Walsheim Pro"/>
              <a:cs typeface="GT Walsheim Pro"/>
            </a:endParaRPr>
          </a:p>
          <a:p>
            <a:pPr marL="12700" marR="0" lvl="0" indent="0" defTabSz="914400" eaLnBrk="1" fontAlgn="auto" latinLnBrk="0" hangingPunct="1">
              <a:lnSpc>
                <a:spcPct val="100000"/>
              </a:lnSpc>
              <a:spcBef>
                <a:spcPts val="780"/>
              </a:spcBef>
              <a:spcAft>
                <a:spcPts val="0"/>
              </a:spcAft>
              <a:buClrTx/>
              <a:buSzTx/>
              <a:buFontTx/>
              <a:buNone/>
              <a:tabLst/>
              <a:defRPr/>
            </a:pPr>
            <a:r>
              <a:rPr kumimoji="0" sz="800" b="0" i="0" u="none" strike="noStrike" kern="0" cap="none" spc="0" normalizeH="0" baseline="0" noProof="0" dirty="0">
                <a:ln>
                  <a:noFill/>
                </a:ln>
                <a:solidFill>
                  <a:srgbClr val="FFFFFF"/>
                </a:solidFill>
                <a:effectLst/>
                <a:uLnTx/>
                <a:uFillTx/>
                <a:latin typeface="GT Walsheim Pro"/>
                <a:cs typeface="GT Walsheim Pro"/>
              </a:rPr>
              <a:t>c =</a:t>
            </a:r>
            <a:r>
              <a:rPr kumimoji="0" sz="800" b="0" i="0" u="none" strike="noStrike" kern="0" cap="none" spc="5" normalizeH="0" baseline="0" noProof="0" dirty="0">
                <a:ln>
                  <a:noFill/>
                </a:ln>
                <a:solidFill>
                  <a:srgbClr val="FFFFFF"/>
                </a:solidFill>
                <a:effectLst/>
                <a:uLnTx/>
                <a:uFillTx/>
                <a:latin typeface="GT Walsheim Pro"/>
                <a:cs typeface="GT Walsheim Pro"/>
              </a:rPr>
              <a:t> </a:t>
            </a:r>
            <a:r>
              <a:rPr kumimoji="0" sz="800" b="0" i="0" u="none" strike="noStrike" kern="0" cap="none" spc="-10" normalizeH="0" baseline="0" noProof="0" dirty="0">
                <a:ln>
                  <a:noFill/>
                </a:ln>
                <a:solidFill>
                  <a:srgbClr val="FFFFFF"/>
                </a:solidFill>
                <a:effectLst/>
                <a:uLnTx/>
                <a:uFillTx/>
                <a:latin typeface="GT Walsheim Pro"/>
                <a:cs typeface="GT Walsheim Pro"/>
              </a:rPr>
              <a:t>Registrovaný</a:t>
            </a:r>
            <a:r>
              <a:rPr kumimoji="0" sz="800" b="0" i="0" u="none" strike="noStrike" kern="0" cap="none" spc="5" normalizeH="0" baseline="0" noProof="0" dirty="0">
                <a:ln>
                  <a:noFill/>
                </a:ln>
                <a:solidFill>
                  <a:srgbClr val="FFFFFF"/>
                </a:solidFill>
                <a:effectLst/>
                <a:uLnTx/>
                <a:uFillTx/>
                <a:latin typeface="GT Walsheim Pro"/>
                <a:cs typeface="GT Walsheim Pro"/>
              </a:rPr>
              <a:t> </a:t>
            </a:r>
            <a:r>
              <a:rPr kumimoji="0" sz="800" b="0" i="0" u="none" strike="noStrike" kern="0" cap="none" spc="-10" normalizeH="0" baseline="0" noProof="0" dirty="0">
                <a:ln>
                  <a:noFill/>
                </a:ln>
                <a:solidFill>
                  <a:srgbClr val="FFFFFF"/>
                </a:solidFill>
                <a:effectLst/>
                <a:uLnTx/>
                <a:uFillTx/>
                <a:latin typeface="GT Walsheim Pro"/>
                <a:cs typeface="GT Walsheim Pro"/>
              </a:rPr>
              <a:t>zákazník</a:t>
            </a:r>
            <a:endParaRPr kumimoji="0" sz="800" b="0" i="0" u="none" strike="noStrike" kern="0" cap="none" spc="0" normalizeH="0" baseline="0" noProof="0">
              <a:ln>
                <a:noFill/>
              </a:ln>
              <a:solidFill>
                <a:sysClr val="windowText" lastClr="000000"/>
              </a:solidFill>
              <a:effectLst/>
              <a:uLnTx/>
              <a:uFillTx/>
              <a:latin typeface="GT Walsheim Pro"/>
              <a:cs typeface="GT Walsheim Pro"/>
            </a:endParaRPr>
          </a:p>
        </p:txBody>
      </p:sp>
    </p:spTree>
    <p:extLst>
      <p:ext uri="{BB962C8B-B14F-4D97-AF65-F5344CB8AC3E}">
        <p14:creationId xmlns:p14="http://schemas.microsoft.com/office/powerpoint/2010/main" val="7769688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7F75A1E-3F76-1DE0-9705-848149E306E9}"/>
            </a:ext>
          </a:extLst>
        </p:cNvPr>
        <p:cNvGrpSpPr/>
        <p:nvPr/>
      </p:nvGrpSpPr>
      <p:grpSpPr>
        <a:xfrm>
          <a:off x="0" y="0"/>
          <a:ext cx="0" cy="0"/>
          <a:chOff x="0" y="0"/>
          <a:chExt cx="0" cy="0"/>
        </a:xfrm>
      </p:grpSpPr>
      <p:pic>
        <p:nvPicPr>
          <p:cNvPr id="14" name="Picture 13">
            <a:extLst>
              <a:ext uri="{FF2B5EF4-FFF2-40B4-BE49-F238E27FC236}">
                <a16:creationId xmlns:a16="http://schemas.microsoft.com/office/drawing/2014/main" id="{2E57E005-31FF-BF1B-6880-B5E0C5CDD162}"/>
              </a:ext>
            </a:extLst>
          </p:cNvPr>
          <p:cNvPicPr>
            <a:picLocks noChangeAspect="1"/>
          </p:cNvPicPr>
          <p:nvPr/>
        </p:nvPicPr>
        <p:blipFill>
          <a:blip r:embed="rId3"/>
          <a:stretch>
            <a:fillRect/>
          </a:stretch>
        </p:blipFill>
        <p:spPr>
          <a:xfrm>
            <a:off x="0" y="-1315768"/>
            <a:ext cx="0" cy="0"/>
          </a:xfrm>
          <a:prstGeom prst="rect">
            <a:avLst/>
          </a:prstGeom>
        </p:spPr>
      </p:pic>
      <p:cxnSp>
        <p:nvCxnSpPr>
          <p:cNvPr id="5" name="Straight Connector 4">
            <a:extLst>
              <a:ext uri="{FF2B5EF4-FFF2-40B4-BE49-F238E27FC236}">
                <a16:creationId xmlns:a16="http://schemas.microsoft.com/office/drawing/2014/main" id="{9937447E-F0C2-CFFC-35C4-73314F7ED4B9}"/>
              </a:ext>
            </a:extLst>
          </p:cNvPr>
          <p:cNvCxnSpPr>
            <a:cxnSpLocks/>
          </p:cNvCxnSpPr>
          <p:nvPr/>
        </p:nvCxnSpPr>
        <p:spPr>
          <a:xfrm flipH="1">
            <a:off x="8833788" y="-124893"/>
            <a:ext cx="900743" cy="6874036"/>
          </a:xfrm>
          <a:prstGeom prst="line">
            <a:avLst/>
          </a:prstGeom>
          <a:ln w="19050">
            <a:solidFill>
              <a:schemeClr val="bg1"/>
            </a:solidFill>
          </a:ln>
          <a:effectLst/>
        </p:spPr>
        <p:style>
          <a:lnRef idx="1">
            <a:schemeClr val="accent1"/>
          </a:lnRef>
          <a:fillRef idx="0">
            <a:schemeClr val="accent1"/>
          </a:fillRef>
          <a:effectRef idx="0">
            <a:schemeClr val="accent1"/>
          </a:effectRef>
          <a:fontRef idx="minor">
            <a:schemeClr val="tx1"/>
          </a:fontRef>
        </p:style>
      </p:cxnSp>
      <p:sp>
        <p:nvSpPr>
          <p:cNvPr id="4" name="Slide Number Placeholder 5">
            <a:extLst>
              <a:ext uri="{FF2B5EF4-FFF2-40B4-BE49-F238E27FC236}">
                <a16:creationId xmlns:a16="http://schemas.microsoft.com/office/drawing/2014/main" id="{3178D606-E208-0148-FEC4-C15DF819F2C0}"/>
              </a:ext>
            </a:extLst>
          </p:cNvPr>
          <p:cNvSpPr txBox="1">
            <a:spLocks/>
          </p:cNvSpPr>
          <p:nvPr/>
        </p:nvSpPr>
        <p:spPr>
          <a:xfrm>
            <a:off x="13495094" y="6802665"/>
            <a:ext cx="594694" cy="365125"/>
          </a:xfrm>
          <a:prstGeom prst="rect">
            <a:avLst/>
          </a:prstGeom>
        </p:spPr>
        <p:txBody>
          <a:bodyPr vert="horz" lIns="91440" tIns="45720" rIns="91440" bIns="45720" rtlCol="0" anchor="ctr"/>
          <a:lstStyle>
            <a:defPPr>
              <a:defRPr lang="en-US"/>
            </a:defPPr>
            <a:lvl1pPr marL="0" algn="r" defTabSz="914400" rtl="0" eaLnBrk="1" latinLnBrk="0" hangingPunct="1">
              <a:defRPr sz="1050" kern="1200">
                <a:solidFill>
                  <a:schemeClr val="bg1"/>
                </a:solidFill>
                <a:latin typeface="Arial" panose="020B0604020202020204" pitchFamily="34" charset="0"/>
                <a:ea typeface="+mn-ea"/>
                <a:cs typeface="Arial" panose="020B0604020202020204" pitchFamily="34"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974B82FF-0493-9B4A-98F3-E62EA06F0810}" type="slidenum">
              <a:rPr kumimoji="0" lang="en-US" sz="800" b="0" i="0" u="none" strike="noStrike" kern="1200" cap="none" spc="0" normalizeH="0" baseline="0" noProof="0" smtClean="0">
                <a:ln>
                  <a:noFill/>
                </a:ln>
                <a:solidFill>
                  <a:srgbClr val="FFFFFF"/>
                </a:solidFill>
                <a:effectLst/>
                <a:uLnTx/>
                <a:uFillTx/>
                <a:latin typeface="Arial" panose="020B0604020202020204" pitchFamily="34" charset="0"/>
                <a:ea typeface="+mn-ea"/>
                <a:cs typeface="Arial" panose="020B0604020202020204" pitchFamily="34" charset="0"/>
              </a:rPr>
              <a:pPr marL="0" marR="0" lvl="0" indent="0" algn="r" defTabSz="914400" rtl="0" eaLnBrk="1" fontAlgn="auto" latinLnBrk="0" hangingPunct="1">
                <a:lnSpc>
                  <a:spcPct val="100000"/>
                </a:lnSpc>
                <a:spcBef>
                  <a:spcPts val="0"/>
                </a:spcBef>
                <a:spcAft>
                  <a:spcPts val="0"/>
                </a:spcAft>
                <a:buClrTx/>
                <a:buSzTx/>
                <a:buFontTx/>
                <a:buNone/>
                <a:tabLst/>
                <a:defRPr/>
              </a:pPr>
              <a:t>37</a:t>
            </a:fld>
            <a:endParaRPr kumimoji="0" lang="en-US" sz="800" b="0" i="0" u="none" strike="noStrike" kern="120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endParaRPr>
          </a:p>
        </p:txBody>
      </p:sp>
      <p:pic>
        <p:nvPicPr>
          <p:cNvPr id="6" name="Graphic 5">
            <a:extLst>
              <a:ext uri="{FF2B5EF4-FFF2-40B4-BE49-F238E27FC236}">
                <a16:creationId xmlns:a16="http://schemas.microsoft.com/office/drawing/2014/main" id="{291AE252-01D3-1305-5B57-6CC933A1BBE1}"/>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311043" y="6300295"/>
            <a:ext cx="916000" cy="380675"/>
          </a:xfrm>
          <a:prstGeom prst="rect">
            <a:avLst/>
          </a:prstGeom>
        </p:spPr>
      </p:pic>
      <p:pic>
        <p:nvPicPr>
          <p:cNvPr id="7" name="Picture 6">
            <a:extLst>
              <a:ext uri="{FF2B5EF4-FFF2-40B4-BE49-F238E27FC236}">
                <a16:creationId xmlns:a16="http://schemas.microsoft.com/office/drawing/2014/main" id="{CEEAAF9C-DEB6-DF66-9528-2857C05F132C}"/>
              </a:ext>
            </a:extLst>
          </p:cNvPr>
          <p:cNvPicPr>
            <a:picLocks noChangeAspect="1"/>
          </p:cNvPicPr>
          <p:nvPr/>
        </p:nvPicPr>
        <p:blipFill>
          <a:blip r:embed="rId6"/>
          <a:srcRect t="8353"/>
          <a:stretch/>
        </p:blipFill>
        <p:spPr>
          <a:xfrm>
            <a:off x="512649" y="1415141"/>
            <a:ext cx="11166702" cy="2860002"/>
          </a:xfrm>
          <a:prstGeom prst="rect">
            <a:avLst/>
          </a:prstGeom>
          <a:ln>
            <a:noFill/>
          </a:ln>
          <a:effectLst>
            <a:outerShdw blurRad="292100" dist="139700" dir="2700000" algn="tl" rotWithShape="0">
              <a:srgbClr val="333333">
                <a:alpha val="65000"/>
              </a:srgbClr>
            </a:outerShdw>
          </a:effectLst>
        </p:spPr>
      </p:pic>
      <p:pic>
        <p:nvPicPr>
          <p:cNvPr id="9" name="Picture 8">
            <a:extLst>
              <a:ext uri="{FF2B5EF4-FFF2-40B4-BE49-F238E27FC236}">
                <a16:creationId xmlns:a16="http://schemas.microsoft.com/office/drawing/2014/main" id="{CEEF2AF5-C117-9949-94BE-28537B953779}"/>
              </a:ext>
            </a:extLst>
          </p:cNvPr>
          <p:cNvPicPr>
            <a:picLocks noChangeAspect="1"/>
          </p:cNvPicPr>
          <p:nvPr/>
        </p:nvPicPr>
        <p:blipFill>
          <a:blip r:embed="rId7">
            <a:extLst>
              <a:ext uri="{28A0092B-C50C-407E-A947-70E740481C1C}">
                <a14:useLocalDpi xmlns:a14="http://schemas.microsoft.com/office/drawing/2010/main" val="0"/>
              </a:ext>
            </a:extLst>
          </a:blip>
          <a:srcRect l="7046" r="7046"/>
          <a:stretch/>
        </p:blipFill>
        <p:spPr>
          <a:xfrm>
            <a:off x="2740446" y="4440713"/>
            <a:ext cx="1437637" cy="2092804"/>
          </a:xfrm>
          <a:prstGeom prst="roundRect">
            <a:avLst/>
          </a:prstGeom>
        </p:spPr>
      </p:pic>
      <p:sp>
        <p:nvSpPr>
          <p:cNvPr id="21" name="Rectangle 20">
            <a:extLst>
              <a:ext uri="{FF2B5EF4-FFF2-40B4-BE49-F238E27FC236}">
                <a16:creationId xmlns:a16="http://schemas.microsoft.com/office/drawing/2014/main" id="{0CF7D66C-1B66-7616-07B5-0CA7B0FBC0D9}"/>
              </a:ext>
            </a:extLst>
          </p:cNvPr>
          <p:cNvSpPr/>
          <p:nvPr/>
        </p:nvSpPr>
        <p:spPr>
          <a:xfrm>
            <a:off x="4267424" y="4654109"/>
            <a:ext cx="2086631" cy="2093189"/>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just"/>
            <a:r>
              <a:rPr lang="cs-CZ" sz="1200" b="0" i="0" u="none" strike="noStrike" baseline="0" dirty="0">
                <a:solidFill>
                  <a:srgbClr val="399BD9"/>
                </a:solidFill>
                <a:latin typeface="Arial"/>
                <a:cs typeface="Arial"/>
              </a:rPr>
              <a:t>Zdravá pleť začíná uvnitř. Hydratujte své tělo směrem zevnitř ven </a:t>
            </a:r>
            <a:r>
              <a:rPr lang="cs-CZ" sz="1200" b="1" i="0" u="none" strike="noStrike" baseline="0" dirty="0">
                <a:solidFill>
                  <a:srgbClr val="399BD9"/>
                </a:solidFill>
                <a:latin typeface="Arial"/>
                <a:cs typeface="Arial"/>
              </a:rPr>
              <a:t>příjmem dostatečného množství vody</a:t>
            </a:r>
            <a:r>
              <a:rPr lang="cs-CZ" sz="1200" b="0" i="0" u="none" strike="noStrike" baseline="0" dirty="0">
                <a:solidFill>
                  <a:srgbClr val="399BD9"/>
                </a:solidFill>
                <a:latin typeface="Arial"/>
                <a:cs typeface="Arial"/>
              </a:rPr>
              <a:t> pomocí našeho nového</a:t>
            </a:r>
            <a:r>
              <a:rPr lang="cs-CZ" sz="1200" dirty="0">
                <a:solidFill>
                  <a:srgbClr val="399BD9"/>
                </a:solidFill>
                <a:latin typeface="Arial"/>
                <a:cs typeface="Arial"/>
              </a:rPr>
              <a:t> </a:t>
            </a:r>
            <a:r>
              <a:rPr lang="cs-CZ" sz="1200" b="0" i="0" u="none" strike="noStrike" baseline="0" dirty="0" err="1">
                <a:solidFill>
                  <a:srgbClr val="399BD9"/>
                </a:solidFill>
                <a:latin typeface="Arial"/>
                <a:cs typeface="Arial"/>
              </a:rPr>
              <a:t>eSpring</a:t>
            </a:r>
            <a:r>
              <a:rPr lang="cs-CZ" sz="1200" b="0" i="0" u="none" strike="noStrike" baseline="0" dirty="0">
                <a:solidFill>
                  <a:srgbClr val="399BD9"/>
                </a:solidFill>
                <a:latin typeface="Arial"/>
                <a:cs typeface="Arial"/>
              </a:rPr>
              <a:t> Zařízení </a:t>
            </a:r>
            <a:r>
              <a:rPr lang="cs-CZ" sz="1200" dirty="0">
                <a:solidFill>
                  <a:srgbClr val="399BD9"/>
                </a:solidFill>
                <a:latin typeface="Arial"/>
                <a:cs typeface="Arial"/>
              </a:rPr>
              <a:t>na úpravu pitné vody</a:t>
            </a:r>
            <a:r>
              <a:rPr lang="cs-CZ" sz="1200" b="0" i="0" u="none" strike="noStrike" baseline="0" dirty="0">
                <a:solidFill>
                  <a:srgbClr val="399BD9"/>
                </a:solidFill>
                <a:latin typeface="Arial"/>
                <a:cs typeface="Arial"/>
              </a:rPr>
              <a:t>. </a:t>
            </a:r>
          </a:p>
        </p:txBody>
      </p:sp>
      <p:sp>
        <p:nvSpPr>
          <p:cNvPr id="22" name="Rectangle 21">
            <a:extLst>
              <a:ext uri="{FF2B5EF4-FFF2-40B4-BE49-F238E27FC236}">
                <a16:creationId xmlns:a16="http://schemas.microsoft.com/office/drawing/2014/main" id="{D2F4B251-7B9D-DC24-2475-D5834ACED22B}"/>
              </a:ext>
            </a:extLst>
          </p:cNvPr>
          <p:cNvSpPr/>
          <p:nvPr/>
        </p:nvSpPr>
        <p:spPr>
          <a:xfrm>
            <a:off x="367737" y="4589916"/>
            <a:ext cx="2380203" cy="2412777"/>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just"/>
            <a:r>
              <a:rPr lang="cs-CZ" sz="1200" dirty="0">
                <a:solidFill>
                  <a:srgbClr val="399BD9"/>
                </a:solidFill>
                <a:latin typeface="Arial"/>
                <a:cs typeface="Arial"/>
              </a:rPr>
              <a:t>Spojení </a:t>
            </a:r>
            <a:r>
              <a:rPr lang="cs-CZ" sz="1200" b="1" dirty="0">
                <a:solidFill>
                  <a:srgbClr val="399BD9"/>
                </a:solidFill>
                <a:latin typeface="Arial"/>
                <a:cs typeface="Arial"/>
              </a:rPr>
              <a:t>nového zařízení </a:t>
            </a:r>
            <a:r>
              <a:rPr lang="cs-CZ" sz="1200" b="1" dirty="0" err="1">
                <a:solidFill>
                  <a:srgbClr val="399BD9"/>
                </a:solidFill>
                <a:latin typeface="Arial"/>
                <a:cs typeface="Arial"/>
              </a:rPr>
              <a:t>eSpring</a:t>
            </a:r>
            <a:r>
              <a:rPr lang="cs-CZ" sz="1200" b="1" dirty="0">
                <a:solidFill>
                  <a:srgbClr val="399BD9"/>
                </a:solidFill>
                <a:latin typeface="Arial"/>
                <a:cs typeface="Arial"/>
              </a:rPr>
              <a:t> a doplňků </a:t>
            </a:r>
            <a:r>
              <a:rPr lang="cs-CZ" sz="1200" b="1" dirty="0" err="1">
                <a:solidFill>
                  <a:srgbClr val="399BD9"/>
                </a:solidFill>
                <a:latin typeface="Arial"/>
                <a:cs typeface="Arial"/>
              </a:rPr>
              <a:t>Nutrilite</a:t>
            </a:r>
            <a:r>
              <a:rPr lang="cs-CZ" sz="1200" dirty="0">
                <a:solidFill>
                  <a:srgbClr val="399BD9"/>
                </a:solidFill>
                <a:latin typeface="Arial"/>
                <a:cs typeface="Arial"/>
              </a:rPr>
              <a:t> pomáhá podpořit Vaši cestu k fyzické a psychické pohodě a celkově </a:t>
            </a:r>
            <a:r>
              <a:rPr lang="cs-CZ" sz="1200" b="1" dirty="0">
                <a:solidFill>
                  <a:srgbClr val="399BD9"/>
                </a:solidFill>
                <a:latin typeface="Arial"/>
                <a:cs typeface="Arial"/>
              </a:rPr>
              <a:t>zdravému stravování</a:t>
            </a:r>
            <a:r>
              <a:rPr lang="cs-CZ" sz="1200" dirty="0">
                <a:solidFill>
                  <a:srgbClr val="399BD9"/>
                </a:solidFill>
                <a:latin typeface="Arial"/>
                <a:cs typeface="Arial"/>
              </a:rPr>
              <a:t>. Pro šťastnou rodinu a šťastný domov. </a:t>
            </a:r>
          </a:p>
          <a:p>
            <a:endParaRPr lang="en-US" sz="1200" dirty="0">
              <a:solidFill>
                <a:srgbClr val="399BD9"/>
              </a:solidFill>
              <a:latin typeface="Arial"/>
              <a:cs typeface="Arial"/>
            </a:endParaRPr>
          </a:p>
        </p:txBody>
      </p:sp>
      <p:sp>
        <p:nvSpPr>
          <p:cNvPr id="23" name="Rectangle 22">
            <a:extLst>
              <a:ext uri="{FF2B5EF4-FFF2-40B4-BE49-F238E27FC236}">
                <a16:creationId xmlns:a16="http://schemas.microsoft.com/office/drawing/2014/main" id="{316599C0-4001-64FE-5DAF-CE771ED88017}"/>
              </a:ext>
            </a:extLst>
          </p:cNvPr>
          <p:cNvSpPr/>
          <p:nvPr/>
        </p:nvSpPr>
        <p:spPr>
          <a:xfrm>
            <a:off x="371197" y="4511605"/>
            <a:ext cx="2098986" cy="607281"/>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r>
              <a:rPr lang="cs-CZ" sz="1300" b="1" dirty="0" err="1">
                <a:solidFill>
                  <a:srgbClr val="399BD9"/>
                </a:solidFill>
                <a:latin typeface="Arial"/>
                <a:cs typeface="Arial"/>
              </a:rPr>
              <a:t>eSpring</a:t>
            </a:r>
            <a:r>
              <a:rPr lang="cs-CZ" sz="1300" b="1" dirty="0">
                <a:solidFill>
                  <a:srgbClr val="399BD9"/>
                </a:solidFill>
                <a:latin typeface="Arial"/>
                <a:cs typeface="Arial"/>
              </a:rPr>
              <a:t> + doplňky </a:t>
            </a:r>
            <a:r>
              <a:rPr lang="cs-CZ" sz="1300" b="1" dirty="0" err="1">
                <a:solidFill>
                  <a:srgbClr val="399BD9"/>
                </a:solidFill>
                <a:latin typeface="Arial"/>
                <a:cs typeface="Arial"/>
              </a:rPr>
              <a:t>Nutrilite</a:t>
            </a:r>
            <a:endParaRPr lang="cs-CZ" sz="1300" b="1" dirty="0">
              <a:solidFill>
                <a:srgbClr val="399BD9"/>
              </a:solidFill>
              <a:latin typeface="Arial"/>
              <a:cs typeface="Arial"/>
            </a:endParaRPr>
          </a:p>
        </p:txBody>
      </p:sp>
      <p:sp>
        <p:nvSpPr>
          <p:cNvPr id="24" name="Rectangle 23">
            <a:extLst>
              <a:ext uri="{FF2B5EF4-FFF2-40B4-BE49-F238E27FC236}">
                <a16:creationId xmlns:a16="http://schemas.microsoft.com/office/drawing/2014/main" id="{56527314-C7DD-0C33-B28E-153D93D63146}"/>
              </a:ext>
            </a:extLst>
          </p:cNvPr>
          <p:cNvSpPr/>
          <p:nvPr/>
        </p:nvSpPr>
        <p:spPr>
          <a:xfrm>
            <a:off x="4270178" y="4440168"/>
            <a:ext cx="3329666" cy="678718"/>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r>
              <a:rPr lang="cs-CZ" sz="1300" b="1" i="0" u="none" strike="noStrike" baseline="0" dirty="0" err="1">
                <a:solidFill>
                  <a:srgbClr val="399BD9"/>
                </a:solidFill>
                <a:latin typeface="Arial"/>
                <a:cs typeface="Arial"/>
              </a:rPr>
              <a:t>eSpring</a:t>
            </a:r>
            <a:r>
              <a:rPr lang="cs-CZ" sz="1300" b="1" i="0" u="none" strike="noStrike" baseline="0" dirty="0">
                <a:solidFill>
                  <a:srgbClr val="399BD9"/>
                </a:solidFill>
                <a:latin typeface="Arial"/>
                <a:cs typeface="Arial"/>
              </a:rPr>
              <a:t> </a:t>
            </a:r>
            <a:r>
              <a:rPr lang="cs-CZ" sz="1300" b="1" dirty="0">
                <a:solidFill>
                  <a:srgbClr val="399BD9"/>
                </a:solidFill>
                <a:latin typeface="Arial"/>
                <a:cs typeface="Arial"/>
              </a:rPr>
              <a:t>+</a:t>
            </a:r>
            <a:r>
              <a:rPr lang="cs-CZ" sz="1300" b="1" i="0" u="none" strike="noStrike" baseline="0" dirty="0">
                <a:solidFill>
                  <a:srgbClr val="399BD9"/>
                </a:solidFill>
                <a:latin typeface="Arial"/>
                <a:cs typeface="Arial"/>
              </a:rPr>
              <a:t> pravidelná </a:t>
            </a:r>
            <a:br>
              <a:rPr lang="cs-CZ" sz="1300" b="1" dirty="0">
                <a:solidFill>
                  <a:srgbClr val="399BD9"/>
                </a:solidFill>
                <a:latin typeface="Arial"/>
                <a:cs typeface="Arial"/>
              </a:rPr>
            </a:br>
            <a:r>
              <a:rPr lang="cs-CZ" sz="1300" b="1" i="0" u="none" strike="noStrike" baseline="0" dirty="0">
                <a:solidFill>
                  <a:srgbClr val="399BD9"/>
                </a:solidFill>
                <a:latin typeface="Arial"/>
                <a:cs typeface="Arial"/>
              </a:rPr>
              <a:t>každodenní péče o pleť </a:t>
            </a:r>
          </a:p>
        </p:txBody>
      </p:sp>
      <p:sp>
        <p:nvSpPr>
          <p:cNvPr id="27" name="Rectangle 26">
            <a:extLst>
              <a:ext uri="{FF2B5EF4-FFF2-40B4-BE49-F238E27FC236}">
                <a16:creationId xmlns:a16="http://schemas.microsoft.com/office/drawing/2014/main" id="{1DC34C2B-C3AE-ACC0-7863-120C010B64D0}"/>
              </a:ext>
            </a:extLst>
          </p:cNvPr>
          <p:cNvSpPr/>
          <p:nvPr/>
        </p:nvSpPr>
        <p:spPr>
          <a:xfrm>
            <a:off x="7935573" y="4468813"/>
            <a:ext cx="2265224" cy="281239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just"/>
            <a:r>
              <a:rPr lang="cs-CZ" sz="1200" dirty="0">
                <a:solidFill>
                  <a:srgbClr val="399BD9"/>
                </a:solidFill>
                <a:latin typeface="Arial"/>
                <a:ea typeface="Arial"/>
                <a:cs typeface="+mn-lt"/>
              </a:rPr>
              <a:t>Pocení </a:t>
            </a:r>
            <a:r>
              <a:rPr lang="cs-CZ" sz="1200" b="0" i="0" u="none" strike="noStrike" baseline="0" dirty="0">
                <a:solidFill>
                  <a:srgbClr val="399BD9"/>
                </a:solidFill>
                <a:latin typeface="Arial"/>
                <a:ea typeface="Arial"/>
                <a:cs typeface="+mn-lt"/>
              </a:rPr>
              <a:t> může způsobovat</a:t>
            </a:r>
            <a:r>
              <a:rPr lang="cs-CZ" sz="1200" dirty="0">
                <a:solidFill>
                  <a:srgbClr val="399BD9"/>
                </a:solidFill>
                <a:latin typeface="Arial"/>
                <a:ea typeface="Arial"/>
                <a:cs typeface="+mn-lt"/>
              </a:rPr>
              <a:t> ztrátu</a:t>
            </a:r>
            <a:r>
              <a:rPr lang="cs-CZ" sz="1200" b="0" i="0" u="none" strike="noStrike" baseline="0" dirty="0">
                <a:solidFill>
                  <a:srgbClr val="399BD9"/>
                </a:solidFill>
                <a:latin typeface="Arial"/>
                <a:ea typeface="Arial"/>
                <a:cs typeface="+mn-lt"/>
              </a:rPr>
              <a:t> elektrolytů</a:t>
            </a:r>
            <a:r>
              <a:rPr lang="cs-CZ" sz="1200" dirty="0">
                <a:solidFill>
                  <a:srgbClr val="399BD9"/>
                </a:solidFill>
                <a:latin typeface="Arial"/>
                <a:ea typeface="Arial"/>
                <a:cs typeface="+mn-lt"/>
              </a:rPr>
              <a:t>. Efektivně je </a:t>
            </a:r>
            <a:r>
              <a:rPr lang="cs-CZ" sz="1200" b="0" i="0" u="none" strike="noStrike" baseline="0" dirty="0">
                <a:solidFill>
                  <a:srgbClr val="399BD9"/>
                </a:solidFill>
                <a:latin typeface="Arial"/>
                <a:ea typeface="Arial"/>
                <a:cs typeface="+mn-lt"/>
              </a:rPr>
              <a:t>nahrazujte </a:t>
            </a:r>
            <a:r>
              <a:rPr lang="cs-CZ" sz="1200" dirty="0">
                <a:solidFill>
                  <a:srgbClr val="399BD9"/>
                </a:solidFill>
                <a:latin typeface="Arial"/>
                <a:ea typeface="Arial"/>
                <a:cs typeface="+mn-lt"/>
              </a:rPr>
              <a:t>tekutinami, </a:t>
            </a:r>
            <a:r>
              <a:rPr lang="cs-CZ" sz="1200" b="0" i="0" u="none" strike="noStrike" baseline="0" dirty="0">
                <a:solidFill>
                  <a:srgbClr val="399BD9"/>
                </a:solidFill>
                <a:latin typeface="Arial"/>
                <a:ea typeface="Arial"/>
                <a:cs typeface="+mn-lt"/>
              </a:rPr>
              <a:t>jako je kokosová voda, nápoje pro sportovce s nízkým obsahem cukru nebo</a:t>
            </a:r>
            <a:r>
              <a:rPr lang="cs-CZ" sz="1200" dirty="0">
                <a:solidFill>
                  <a:srgbClr val="399BD9"/>
                </a:solidFill>
                <a:latin typeface="Arial"/>
                <a:ea typeface="Arial"/>
                <a:cs typeface="+mn-lt"/>
              </a:rPr>
              <a:t> </a:t>
            </a:r>
            <a:r>
              <a:rPr lang="cs-CZ" sz="1200" b="1" i="0" u="none" strike="noStrike" baseline="0" dirty="0">
                <a:solidFill>
                  <a:srgbClr val="399BD9"/>
                </a:solidFill>
                <a:latin typeface="Arial"/>
                <a:ea typeface="Arial"/>
                <a:cs typeface="+mn-lt"/>
              </a:rPr>
              <a:t>roztoky elektrolytů</a:t>
            </a:r>
            <a:r>
              <a:rPr lang="cs-CZ" sz="1200" b="1" dirty="0">
                <a:solidFill>
                  <a:srgbClr val="399BD9"/>
                </a:solidFill>
                <a:latin typeface="Arial"/>
                <a:ea typeface="Arial"/>
                <a:cs typeface="+mn-lt"/>
              </a:rPr>
              <a:t> určené ke smíchání s vodou ze zařízení </a:t>
            </a:r>
            <a:r>
              <a:rPr lang="cs-CZ" sz="1200" b="1" dirty="0" err="1">
                <a:solidFill>
                  <a:srgbClr val="399BD9"/>
                </a:solidFill>
                <a:latin typeface="Arial"/>
                <a:ea typeface="Arial"/>
                <a:cs typeface="+mn-lt"/>
              </a:rPr>
              <a:t>eSpring</a:t>
            </a:r>
            <a:r>
              <a:rPr lang="cs-CZ" sz="1200" b="0" i="0" u="none" strike="noStrike" baseline="0" dirty="0">
                <a:solidFill>
                  <a:srgbClr val="399BD9"/>
                </a:solidFill>
                <a:latin typeface="Arial"/>
                <a:ea typeface="Arial"/>
                <a:cs typeface="+mn-lt"/>
              </a:rPr>
              <a:t>.</a:t>
            </a:r>
            <a:r>
              <a:rPr lang="cs-CZ" sz="1200" dirty="0">
                <a:solidFill>
                  <a:srgbClr val="399BD9"/>
                </a:solidFill>
                <a:latin typeface="Arial"/>
                <a:ea typeface="Arial"/>
                <a:cs typeface="+mn-lt"/>
              </a:rPr>
              <a:t> </a:t>
            </a:r>
          </a:p>
        </p:txBody>
      </p:sp>
      <p:sp>
        <p:nvSpPr>
          <p:cNvPr id="32" name="Rectangle 31">
            <a:extLst>
              <a:ext uri="{FF2B5EF4-FFF2-40B4-BE49-F238E27FC236}">
                <a16:creationId xmlns:a16="http://schemas.microsoft.com/office/drawing/2014/main" id="{07B33357-BCCA-1F13-8DE2-B7180307C6D7}"/>
              </a:ext>
            </a:extLst>
          </p:cNvPr>
          <p:cNvSpPr/>
          <p:nvPr/>
        </p:nvSpPr>
        <p:spPr>
          <a:xfrm>
            <a:off x="7934323" y="4470886"/>
            <a:ext cx="1912036" cy="64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r>
              <a:rPr lang="cs-CZ" sz="1300" b="1" i="0" u="none" strike="noStrike" baseline="0" dirty="0" err="1">
                <a:solidFill>
                  <a:srgbClr val="399BD9"/>
                </a:solidFill>
                <a:latin typeface="Arial"/>
                <a:cs typeface="Arial"/>
              </a:rPr>
              <a:t>eSpring</a:t>
            </a:r>
            <a:r>
              <a:rPr lang="cs-CZ" sz="1300" b="1" i="0" u="none" strike="noStrike" baseline="0" dirty="0">
                <a:solidFill>
                  <a:srgbClr val="399BD9"/>
                </a:solidFill>
                <a:latin typeface="Arial"/>
                <a:cs typeface="Arial"/>
              </a:rPr>
              <a:t> </a:t>
            </a:r>
            <a:r>
              <a:rPr lang="cs-CZ" sz="1300" b="1" dirty="0">
                <a:solidFill>
                  <a:srgbClr val="399BD9"/>
                </a:solidFill>
                <a:latin typeface="Arial"/>
                <a:cs typeface="Arial"/>
              </a:rPr>
              <a:t>+</a:t>
            </a:r>
            <a:r>
              <a:rPr lang="cs-CZ" sz="1300" b="1" i="0" u="none" strike="noStrike" baseline="0" dirty="0">
                <a:solidFill>
                  <a:srgbClr val="399BD9"/>
                </a:solidFill>
                <a:latin typeface="Arial"/>
                <a:cs typeface="Arial"/>
              </a:rPr>
              <a:t> </a:t>
            </a:r>
            <a:r>
              <a:rPr lang="cs-CZ" sz="1300" b="1" dirty="0">
                <a:solidFill>
                  <a:srgbClr val="399BD9"/>
                </a:solidFill>
                <a:latin typeface="Arial"/>
                <a:cs typeface="Arial"/>
              </a:rPr>
              <a:t>aktivní životní styl</a:t>
            </a:r>
          </a:p>
        </p:txBody>
      </p:sp>
      <p:sp>
        <p:nvSpPr>
          <p:cNvPr id="3" name="Text Placeholder 3">
            <a:extLst>
              <a:ext uri="{FF2B5EF4-FFF2-40B4-BE49-F238E27FC236}">
                <a16:creationId xmlns:a16="http://schemas.microsoft.com/office/drawing/2014/main" id="{1428EF89-A403-FF98-B168-56707AFBCC8E}"/>
              </a:ext>
            </a:extLst>
          </p:cNvPr>
          <p:cNvSpPr txBox="1">
            <a:spLocks/>
          </p:cNvSpPr>
          <p:nvPr/>
        </p:nvSpPr>
        <p:spPr>
          <a:xfrm>
            <a:off x="520470" y="205446"/>
            <a:ext cx="11357363" cy="681436"/>
          </a:xfrm>
          <a:prstGeom prst="rect">
            <a:avLst/>
          </a:prstGeom>
        </p:spPr>
        <p:txBody>
          <a:bodyPr lIns="0" tIns="0" rIns="91440" bIns="45720" anchor="t"/>
          <a:lstStyle>
            <a:lvl1pPr marL="457086" indent="-457086" algn="l" defTabSz="1828343" rtl="0" eaLnBrk="1" latinLnBrk="0" hangingPunct="1">
              <a:lnSpc>
                <a:spcPct val="90000"/>
              </a:lnSpc>
              <a:spcBef>
                <a:spcPts val="2000"/>
              </a:spcBef>
              <a:buFont typeface="Arial" panose="020B0604020202020204" pitchFamily="34" charset="0"/>
              <a:buChar char="•"/>
              <a:defRPr sz="5599" kern="1200">
                <a:solidFill>
                  <a:schemeClr val="tx1"/>
                </a:solidFill>
                <a:latin typeface="+mn-lt"/>
                <a:ea typeface="+mn-ea"/>
                <a:cs typeface="+mn-cs"/>
              </a:defRPr>
            </a:lvl1pPr>
            <a:lvl2pPr marL="1371257" indent="-457086" algn="l" defTabSz="1828343" rtl="0" eaLnBrk="1" latinLnBrk="0" hangingPunct="1">
              <a:lnSpc>
                <a:spcPct val="90000"/>
              </a:lnSpc>
              <a:spcBef>
                <a:spcPts val="1000"/>
              </a:spcBef>
              <a:buFont typeface="Arial" panose="020B0604020202020204" pitchFamily="34" charset="0"/>
              <a:buChar char="•"/>
              <a:defRPr sz="4799" kern="1200">
                <a:solidFill>
                  <a:schemeClr val="tx1"/>
                </a:solidFill>
                <a:latin typeface="+mn-lt"/>
                <a:ea typeface="+mn-ea"/>
                <a:cs typeface="+mn-cs"/>
              </a:defRPr>
            </a:lvl2pPr>
            <a:lvl3pPr marL="2285429" indent="-457086" algn="l" defTabSz="1828343" rtl="0" eaLnBrk="1" latinLnBrk="0" hangingPunct="1">
              <a:lnSpc>
                <a:spcPct val="90000"/>
              </a:lnSpc>
              <a:spcBef>
                <a:spcPts val="1000"/>
              </a:spcBef>
              <a:buFont typeface="Arial" panose="020B0604020202020204" pitchFamily="34" charset="0"/>
              <a:buChar char="•"/>
              <a:defRPr sz="3999" kern="1200">
                <a:solidFill>
                  <a:schemeClr val="tx1"/>
                </a:solidFill>
                <a:latin typeface="+mn-lt"/>
                <a:ea typeface="+mn-ea"/>
                <a:cs typeface="+mn-cs"/>
              </a:defRPr>
            </a:lvl3pPr>
            <a:lvl4pPr marL="3199600" indent="-457086" algn="l" defTabSz="1828343" rtl="0" eaLnBrk="1" latinLnBrk="0" hangingPunct="1">
              <a:lnSpc>
                <a:spcPct val="90000"/>
              </a:lnSpc>
              <a:spcBef>
                <a:spcPts val="1000"/>
              </a:spcBef>
              <a:buFont typeface="Arial" panose="020B0604020202020204" pitchFamily="34" charset="0"/>
              <a:buChar char="•"/>
              <a:defRPr sz="3599" kern="1200">
                <a:solidFill>
                  <a:schemeClr val="tx1"/>
                </a:solidFill>
                <a:latin typeface="+mn-lt"/>
                <a:ea typeface="+mn-ea"/>
                <a:cs typeface="+mn-cs"/>
              </a:defRPr>
            </a:lvl4pPr>
            <a:lvl5pPr marL="4113771" indent="-457086" algn="l" defTabSz="1828343" rtl="0" eaLnBrk="1" latinLnBrk="0" hangingPunct="1">
              <a:lnSpc>
                <a:spcPct val="90000"/>
              </a:lnSpc>
              <a:spcBef>
                <a:spcPts val="1000"/>
              </a:spcBef>
              <a:buFont typeface="Arial" panose="020B0604020202020204" pitchFamily="34" charset="0"/>
              <a:buChar char="•"/>
              <a:defRPr sz="3599" kern="1200">
                <a:solidFill>
                  <a:schemeClr val="tx1"/>
                </a:solidFill>
                <a:latin typeface="+mn-lt"/>
                <a:ea typeface="+mn-ea"/>
                <a:cs typeface="+mn-cs"/>
              </a:defRPr>
            </a:lvl5pPr>
            <a:lvl6pPr marL="5027943" indent="-457086" algn="l" defTabSz="1828343" rtl="0" eaLnBrk="1" latinLnBrk="0" hangingPunct="1">
              <a:lnSpc>
                <a:spcPct val="90000"/>
              </a:lnSpc>
              <a:spcBef>
                <a:spcPts val="1000"/>
              </a:spcBef>
              <a:buFont typeface="Arial" panose="020B0604020202020204" pitchFamily="34" charset="0"/>
              <a:buChar char="•"/>
              <a:defRPr sz="3599" kern="1200">
                <a:solidFill>
                  <a:schemeClr val="tx1"/>
                </a:solidFill>
                <a:latin typeface="+mn-lt"/>
                <a:ea typeface="+mn-ea"/>
                <a:cs typeface="+mn-cs"/>
              </a:defRPr>
            </a:lvl6pPr>
            <a:lvl7pPr marL="5942114" indent="-457086" algn="l" defTabSz="1828343" rtl="0" eaLnBrk="1" latinLnBrk="0" hangingPunct="1">
              <a:lnSpc>
                <a:spcPct val="90000"/>
              </a:lnSpc>
              <a:spcBef>
                <a:spcPts val="1000"/>
              </a:spcBef>
              <a:buFont typeface="Arial" panose="020B0604020202020204" pitchFamily="34" charset="0"/>
              <a:buChar char="•"/>
              <a:defRPr sz="3599" kern="1200">
                <a:solidFill>
                  <a:schemeClr val="tx1"/>
                </a:solidFill>
                <a:latin typeface="+mn-lt"/>
                <a:ea typeface="+mn-ea"/>
                <a:cs typeface="+mn-cs"/>
              </a:defRPr>
            </a:lvl7pPr>
            <a:lvl8pPr marL="6856286" indent="-457086" algn="l" defTabSz="1828343" rtl="0" eaLnBrk="1" latinLnBrk="0" hangingPunct="1">
              <a:lnSpc>
                <a:spcPct val="90000"/>
              </a:lnSpc>
              <a:spcBef>
                <a:spcPts val="1000"/>
              </a:spcBef>
              <a:buFont typeface="Arial" panose="020B0604020202020204" pitchFamily="34" charset="0"/>
              <a:buChar char="•"/>
              <a:defRPr sz="3599" kern="1200">
                <a:solidFill>
                  <a:schemeClr val="tx1"/>
                </a:solidFill>
                <a:latin typeface="+mn-lt"/>
                <a:ea typeface="+mn-ea"/>
                <a:cs typeface="+mn-cs"/>
              </a:defRPr>
            </a:lvl8pPr>
            <a:lvl9pPr marL="7770457" indent="-457086" algn="l" defTabSz="1828343" rtl="0" eaLnBrk="1" latinLnBrk="0" hangingPunct="1">
              <a:lnSpc>
                <a:spcPct val="90000"/>
              </a:lnSpc>
              <a:spcBef>
                <a:spcPts val="1000"/>
              </a:spcBef>
              <a:buFont typeface="Arial" panose="020B0604020202020204" pitchFamily="34" charset="0"/>
              <a:buChar char="•"/>
              <a:defRPr sz="3599" kern="1200">
                <a:solidFill>
                  <a:schemeClr val="tx1"/>
                </a:solidFill>
                <a:latin typeface="+mn-lt"/>
                <a:ea typeface="+mn-ea"/>
                <a:cs typeface="+mn-cs"/>
              </a:defRPr>
            </a:lvl9pPr>
          </a:lstStyle>
          <a:p>
            <a:pPr marL="0" indent="0">
              <a:lnSpc>
                <a:spcPct val="95000"/>
              </a:lnSpc>
              <a:spcBef>
                <a:spcPts val="0"/>
              </a:spcBef>
              <a:buNone/>
              <a:defRPr/>
            </a:pPr>
            <a:r>
              <a:rPr kumimoji="0" lang="cs-CZ" sz="3600" b="1" i="0" u="none" strike="noStrike" cap="none" normalizeH="0" baseline="0" noProof="0" dirty="0">
                <a:ln>
                  <a:noFill/>
                </a:ln>
                <a:solidFill>
                  <a:srgbClr val="01A9E1"/>
                </a:solidFill>
                <a:effectLst/>
                <a:uLnTx/>
                <a:uFillTx/>
                <a:latin typeface="Arial"/>
                <a:ea typeface="Arial"/>
                <a:cs typeface="Arial"/>
              </a:rPr>
              <a:t>Nové zařízení </a:t>
            </a:r>
            <a:r>
              <a:rPr lang="cs-CZ" sz="3600" b="1" dirty="0" err="1">
                <a:solidFill>
                  <a:srgbClr val="01A9E1"/>
                </a:solidFill>
                <a:latin typeface="Arial"/>
                <a:ea typeface="Arial"/>
                <a:cs typeface="Arial"/>
              </a:rPr>
              <a:t>eSpring</a:t>
            </a:r>
            <a:r>
              <a:rPr lang="cs-CZ" sz="3600" b="1" baseline="30000" dirty="0" err="1">
                <a:solidFill>
                  <a:srgbClr val="01A9E1"/>
                </a:solidFill>
                <a:latin typeface="Arial"/>
                <a:ea typeface="Arial"/>
                <a:cs typeface="Arial"/>
              </a:rPr>
              <a:t>TM</a:t>
            </a:r>
            <a:r>
              <a:rPr lang="cs-CZ" sz="2400" b="1" baseline="30000" dirty="0">
                <a:solidFill>
                  <a:srgbClr val="01A9E1"/>
                </a:solidFill>
                <a:latin typeface="Arial"/>
                <a:ea typeface="Arial"/>
                <a:cs typeface="Arial"/>
              </a:rPr>
              <a:t> </a:t>
            </a:r>
            <a:r>
              <a:rPr lang="cs-CZ" sz="3600" b="1" dirty="0">
                <a:solidFill>
                  <a:srgbClr val="01A9E1"/>
                </a:solidFill>
                <a:latin typeface="Arial"/>
                <a:ea typeface="Arial"/>
                <a:cs typeface="Arial"/>
              </a:rPr>
              <a:t>podporuje každou volbu pro celkovou pohodu</a:t>
            </a:r>
          </a:p>
        </p:txBody>
      </p:sp>
      <p:pic>
        <p:nvPicPr>
          <p:cNvPr id="2" name="Picture 1" descr="A group of blue bottles on a counter&#10;&#10;AI-generated content may be incorrect.">
            <a:extLst>
              <a:ext uri="{FF2B5EF4-FFF2-40B4-BE49-F238E27FC236}">
                <a16:creationId xmlns:a16="http://schemas.microsoft.com/office/drawing/2014/main" id="{9C5400CE-D5B0-C803-82D2-EAD6F68EAD3F}"/>
              </a:ext>
            </a:extLst>
          </p:cNvPr>
          <p:cNvPicPr>
            <a:picLocks noChangeAspect="1"/>
          </p:cNvPicPr>
          <p:nvPr/>
        </p:nvPicPr>
        <p:blipFill>
          <a:blip r:embed="rId8"/>
          <a:srcRect l="18301" t="-1250" r="1307" b="12028"/>
          <a:stretch>
            <a:fillRect/>
          </a:stretch>
        </p:blipFill>
        <p:spPr>
          <a:xfrm>
            <a:off x="6350489" y="4441109"/>
            <a:ext cx="1447719" cy="2129467"/>
          </a:xfrm>
          <a:prstGeom prst="roundRect">
            <a:avLst/>
          </a:prstGeom>
        </p:spPr>
      </p:pic>
      <p:pic>
        <p:nvPicPr>
          <p:cNvPr id="8" name="Picture 7" descr="A person pouring liquid into a glass&#10;&#10;AI-generated content may be incorrect.">
            <a:extLst>
              <a:ext uri="{FF2B5EF4-FFF2-40B4-BE49-F238E27FC236}">
                <a16:creationId xmlns:a16="http://schemas.microsoft.com/office/drawing/2014/main" id="{037A5AFB-B05E-6833-807B-FBDFCEF47241}"/>
              </a:ext>
            </a:extLst>
          </p:cNvPr>
          <p:cNvPicPr>
            <a:picLocks noChangeAspect="1"/>
          </p:cNvPicPr>
          <p:nvPr/>
        </p:nvPicPr>
        <p:blipFill>
          <a:blip r:embed="rId9"/>
          <a:srcRect l="13731" t="17766" r="14504" b="7150"/>
          <a:stretch>
            <a:fillRect/>
          </a:stretch>
        </p:blipFill>
        <p:spPr>
          <a:xfrm>
            <a:off x="10203896" y="4445333"/>
            <a:ext cx="1461978" cy="2090008"/>
          </a:xfrm>
          <a:prstGeom prst="roundRect">
            <a:avLst/>
          </a:prstGeom>
        </p:spPr>
      </p:pic>
      <p:sp>
        <p:nvSpPr>
          <p:cNvPr id="10" name="Rectangle 9">
            <a:extLst>
              <a:ext uri="{FF2B5EF4-FFF2-40B4-BE49-F238E27FC236}">
                <a16:creationId xmlns:a16="http://schemas.microsoft.com/office/drawing/2014/main" id="{9C986509-6D0D-1300-F43C-F08687B78662}"/>
              </a:ext>
            </a:extLst>
          </p:cNvPr>
          <p:cNvSpPr/>
          <p:nvPr/>
        </p:nvSpPr>
        <p:spPr>
          <a:xfrm>
            <a:off x="652582" y="1963328"/>
            <a:ext cx="8373150" cy="927100"/>
          </a:xfrm>
          <a:prstGeom prst="rect">
            <a:avLst/>
          </a:prstGeom>
          <a:solidFill>
            <a:srgbClr val="E6F3FF"/>
          </a:solidFill>
          <a:ln>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r>
              <a:rPr lang="cs-CZ" sz="2400" i="1" dirty="0">
                <a:solidFill>
                  <a:schemeClr val="tx1">
                    <a:lumMod val="65000"/>
                    <a:lumOff val="35000"/>
                  </a:schemeClr>
                </a:solidFill>
                <a:latin typeface="Source Sans Pro"/>
                <a:ea typeface="Source Sans Pro"/>
              </a:rPr>
              <a:t>„Voda neslouží jen k udržení života. Dokáže skutečně zlepšit Vaše zdraví, fyzickou kondici a dokonce i vzhled.“</a:t>
            </a:r>
            <a:endParaRPr lang="cs-CZ" sz="2400" b="0" i="1" dirty="0">
              <a:solidFill>
                <a:schemeClr val="tx1">
                  <a:lumMod val="65000"/>
                  <a:lumOff val="35000"/>
                </a:schemeClr>
              </a:solidFill>
              <a:effectLst/>
              <a:latin typeface="Source Sans Pro"/>
              <a:ea typeface="Source Sans Pro"/>
            </a:endParaRPr>
          </a:p>
        </p:txBody>
      </p:sp>
    </p:spTree>
    <p:extLst>
      <p:ext uri="{BB962C8B-B14F-4D97-AF65-F5344CB8AC3E}">
        <p14:creationId xmlns:p14="http://schemas.microsoft.com/office/powerpoint/2010/main" val="7243867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7F75A1E-3F76-1DE0-9705-848149E306E9}"/>
            </a:ext>
          </a:extLst>
        </p:cNvPr>
        <p:cNvGrpSpPr/>
        <p:nvPr/>
      </p:nvGrpSpPr>
      <p:grpSpPr>
        <a:xfrm>
          <a:off x="0" y="0"/>
          <a:ext cx="0" cy="0"/>
          <a:chOff x="0" y="0"/>
          <a:chExt cx="0" cy="0"/>
        </a:xfrm>
      </p:grpSpPr>
      <p:pic>
        <p:nvPicPr>
          <p:cNvPr id="14" name="Picture 13">
            <a:extLst>
              <a:ext uri="{FF2B5EF4-FFF2-40B4-BE49-F238E27FC236}">
                <a16:creationId xmlns:a16="http://schemas.microsoft.com/office/drawing/2014/main" id="{2E57E005-31FF-BF1B-6880-B5E0C5CDD162}"/>
              </a:ext>
            </a:extLst>
          </p:cNvPr>
          <p:cNvPicPr>
            <a:picLocks noChangeAspect="1"/>
          </p:cNvPicPr>
          <p:nvPr/>
        </p:nvPicPr>
        <p:blipFill>
          <a:blip r:embed="rId3"/>
          <a:stretch>
            <a:fillRect/>
          </a:stretch>
        </p:blipFill>
        <p:spPr>
          <a:xfrm>
            <a:off x="0" y="-1315768"/>
            <a:ext cx="0" cy="0"/>
          </a:xfrm>
          <a:prstGeom prst="rect">
            <a:avLst/>
          </a:prstGeom>
        </p:spPr>
      </p:pic>
      <p:cxnSp>
        <p:nvCxnSpPr>
          <p:cNvPr id="5" name="Straight Connector 4">
            <a:extLst>
              <a:ext uri="{FF2B5EF4-FFF2-40B4-BE49-F238E27FC236}">
                <a16:creationId xmlns:a16="http://schemas.microsoft.com/office/drawing/2014/main" id="{9937447E-F0C2-CFFC-35C4-73314F7ED4B9}"/>
              </a:ext>
            </a:extLst>
          </p:cNvPr>
          <p:cNvCxnSpPr>
            <a:cxnSpLocks/>
          </p:cNvCxnSpPr>
          <p:nvPr/>
        </p:nvCxnSpPr>
        <p:spPr>
          <a:xfrm flipH="1">
            <a:off x="9345416" y="-16036"/>
            <a:ext cx="900743" cy="6874036"/>
          </a:xfrm>
          <a:prstGeom prst="line">
            <a:avLst/>
          </a:prstGeom>
          <a:ln w="19050">
            <a:solidFill>
              <a:schemeClr val="bg1"/>
            </a:solidFill>
          </a:ln>
          <a:effectLst/>
        </p:spPr>
        <p:style>
          <a:lnRef idx="1">
            <a:schemeClr val="accent1"/>
          </a:lnRef>
          <a:fillRef idx="0">
            <a:schemeClr val="accent1"/>
          </a:fillRef>
          <a:effectRef idx="0">
            <a:schemeClr val="accent1"/>
          </a:effectRef>
          <a:fontRef idx="minor">
            <a:schemeClr val="tx1"/>
          </a:fontRef>
        </p:style>
      </p:cxnSp>
      <p:pic>
        <p:nvPicPr>
          <p:cNvPr id="6" name="Graphic 5">
            <a:extLst>
              <a:ext uri="{FF2B5EF4-FFF2-40B4-BE49-F238E27FC236}">
                <a16:creationId xmlns:a16="http://schemas.microsoft.com/office/drawing/2014/main" id="{291AE252-01D3-1305-5B57-6CC933A1BBE1}"/>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38900" y="6332952"/>
            <a:ext cx="916000" cy="380675"/>
          </a:xfrm>
          <a:prstGeom prst="rect">
            <a:avLst/>
          </a:prstGeom>
        </p:spPr>
      </p:pic>
      <p:pic>
        <p:nvPicPr>
          <p:cNvPr id="7" name="Picture 6">
            <a:extLst>
              <a:ext uri="{FF2B5EF4-FFF2-40B4-BE49-F238E27FC236}">
                <a16:creationId xmlns:a16="http://schemas.microsoft.com/office/drawing/2014/main" id="{CEEAAF9C-DEB6-DF66-9528-2857C05F132C}"/>
              </a:ext>
            </a:extLst>
          </p:cNvPr>
          <p:cNvPicPr>
            <a:picLocks noChangeAspect="1"/>
          </p:cNvPicPr>
          <p:nvPr/>
        </p:nvPicPr>
        <p:blipFill>
          <a:blip r:embed="rId6"/>
          <a:srcRect t="9939"/>
          <a:stretch/>
        </p:blipFill>
        <p:spPr>
          <a:xfrm>
            <a:off x="607219" y="1307946"/>
            <a:ext cx="10787064" cy="2797027"/>
          </a:xfrm>
          <a:prstGeom prst="rect">
            <a:avLst/>
          </a:prstGeom>
          <a:ln>
            <a:noFill/>
          </a:ln>
          <a:effectLst>
            <a:outerShdw blurRad="292100" dist="139700" dir="2700000" algn="tl" rotWithShape="0">
              <a:srgbClr val="333333">
                <a:alpha val="65000"/>
              </a:srgbClr>
            </a:outerShdw>
          </a:effectLst>
        </p:spPr>
      </p:pic>
      <p:sp>
        <p:nvSpPr>
          <p:cNvPr id="23" name="Rectangle 22">
            <a:extLst>
              <a:ext uri="{FF2B5EF4-FFF2-40B4-BE49-F238E27FC236}">
                <a16:creationId xmlns:a16="http://schemas.microsoft.com/office/drawing/2014/main" id="{316599C0-4001-64FE-5DAF-CE771ED88017}"/>
              </a:ext>
            </a:extLst>
          </p:cNvPr>
          <p:cNvSpPr/>
          <p:nvPr/>
        </p:nvSpPr>
        <p:spPr>
          <a:xfrm>
            <a:off x="3044244" y="4136652"/>
            <a:ext cx="3147580" cy="57886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defRPr/>
            </a:pPr>
            <a:r>
              <a:rPr kumimoji="0" lang="cs-CZ" sz="1400" b="1" i="0" u="none" strike="noStrike" cap="none" normalizeH="0" baseline="0" noProof="0" dirty="0" err="1">
                <a:ln>
                  <a:noFill/>
                </a:ln>
                <a:solidFill>
                  <a:srgbClr val="399BD9"/>
                </a:solidFill>
                <a:effectLst/>
                <a:uLnTx/>
                <a:uFillTx/>
                <a:latin typeface="Arial"/>
                <a:cs typeface="Arial"/>
              </a:rPr>
              <a:t>eSpring</a:t>
            </a:r>
            <a:r>
              <a:rPr kumimoji="0" lang="cs-CZ" sz="1400" b="1" i="0" u="none" strike="noStrike" cap="none" normalizeH="0" baseline="0" noProof="0" dirty="0">
                <a:ln>
                  <a:noFill/>
                </a:ln>
                <a:solidFill>
                  <a:srgbClr val="399BD9"/>
                </a:solidFill>
                <a:effectLst/>
                <a:uLnTx/>
                <a:uFillTx/>
                <a:latin typeface="Arial"/>
                <a:cs typeface="Arial"/>
              </a:rPr>
              <a:t> </a:t>
            </a:r>
            <a:r>
              <a:rPr lang="cs-CZ" sz="1400" b="1" dirty="0">
                <a:solidFill>
                  <a:srgbClr val="399BD9"/>
                </a:solidFill>
                <a:latin typeface="Arial"/>
                <a:cs typeface="Arial"/>
              </a:rPr>
              <a:t>+ </a:t>
            </a:r>
            <a:r>
              <a:rPr kumimoji="0" lang="cs-CZ" sz="1400" b="1" i="0" u="none" strike="noStrike" cap="none" normalizeH="0" baseline="0" noProof="0" dirty="0">
                <a:ln>
                  <a:noFill/>
                </a:ln>
                <a:solidFill>
                  <a:srgbClr val="399BD9"/>
                </a:solidFill>
                <a:effectLst/>
                <a:uLnTx/>
                <a:uFillTx/>
                <a:latin typeface="Arial"/>
                <a:cs typeface="Arial"/>
              </a:rPr>
              <a:t>zdravé stravování</a:t>
            </a:r>
          </a:p>
        </p:txBody>
      </p:sp>
      <p:sp>
        <p:nvSpPr>
          <p:cNvPr id="24" name="Rectangle 23">
            <a:extLst>
              <a:ext uri="{FF2B5EF4-FFF2-40B4-BE49-F238E27FC236}">
                <a16:creationId xmlns:a16="http://schemas.microsoft.com/office/drawing/2014/main" id="{56527314-C7DD-0C33-B28E-153D93D63146}"/>
              </a:ext>
            </a:extLst>
          </p:cNvPr>
          <p:cNvSpPr/>
          <p:nvPr/>
        </p:nvSpPr>
        <p:spPr>
          <a:xfrm>
            <a:off x="8688269" y="4129841"/>
            <a:ext cx="5407369" cy="592482"/>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defRPr/>
            </a:pPr>
            <a:r>
              <a:rPr kumimoji="0" lang="cs-CZ" sz="1400" b="1" i="0" u="none" strike="noStrike" cap="none" normalizeH="0" baseline="0" noProof="0" dirty="0" err="1">
                <a:ln>
                  <a:noFill/>
                </a:ln>
                <a:solidFill>
                  <a:srgbClr val="399BD9"/>
                </a:solidFill>
                <a:effectLst/>
                <a:uLnTx/>
                <a:uFillTx/>
                <a:latin typeface="Arial"/>
                <a:cs typeface="Arial"/>
              </a:rPr>
              <a:t>eSpring</a:t>
            </a:r>
            <a:r>
              <a:rPr kumimoji="0" lang="cs-CZ" sz="1400" b="1" i="0" u="none" strike="noStrike" cap="none" normalizeH="0" baseline="0" noProof="0" dirty="0">
                <a:ln>
                  <a:noFill/>
                </a:ln>
                <a:solidFill>
                  <a:srgbClr val="399BD9"/>
                </a:solidFill>
                <a:effectLst/>
                <a:uLnTx/>
                <a:uFillTx/>
                <a:latin typeface="Arial"/>
                <a:cs typeface="Arial"/>
              </a:rPr>
              <a:t> </a:t>
            </a:r>
            <a:r>
              <a:rPr lang="cs-CZ" sz="1400" b="1" dirty="0">
                <a:solidFill>
                  <a:srgbClr val="399BD9"/>
                </a:solidFill>
                <a:latin typeface="Arial"/>
                <a:cs typeface="Arial"/>
              </a:rPr>
              <a:t>+ </a:t>
            </a:r>
            <a:r>
              <a:rPr kumimoji="0" lang="cs-CZ" sz="1400" b="1" i="0" u="none" strike="noStrike" cap="none" normalizeH="0" baseline="0" noProof="0" dirty="0">
                <a:ln>
                  <a:noFill/>
                </a:ln>
                <a:solidFill>
                  <a:srgbClr val="399BD9"/>
                </a:solidFill>
                <a:effectLst/>
                <a:uLnTx/>
                <a:uFillTx/>
                <a:latin typeface="Arial"/>
                <a:cs typeface="Arial"/>
              </a:rPr>
              <a:t>zdravá domácnost</a:t>
            </a:r>
          </a:p>
        </p:txBody>
      </p:sp>
      <p:sp>
        <p:nvSpPr>
          <p:cNvPr id="2" name="Rectangle 1">
            <a:extLst>
              <a:ext uri="{FF2B5EF4-FFF2-40B4-BE49-F238E27FC236}">
                <a16:creationId xmlns:a16="http://schemas.microsoft.com/office/drawing/2014/main" id="{2CF78AF0-B2A6-1762-C40F-D095C90CEFFD}"/>
              </a:ext>
            </a:extLst>
          </p:cNvPr>
          <p:cNvSpPr/>
          <p:nvPr/>
        </p:nvSpPr>
        <p:spPr>
          <a:xfrm>
            <a:off x="3048574" y="4329416"/>
            <a:ext cx="2473669" cy="2719013"/>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just">
              <a:spcBef>
                <a:spcPts val="600"/>
              </a:spcBef>
            </a:pPr>
            <a:r>
              <a:rPr lang="cs-CZ" sz="1100" dirty="0">
                <a:solidFill>
                  <a:srgbClr val="399BD9"/>
                </a:solidFill>
                <a:latin typeface="Arial"/>
                <a:ea typeface="Arial"/>
                <a:cs typeface="Arial"/>
              </a:rPr>
              <a:t>Používání filtrované vody při vaření pomáhá snížit vystavení chemickým látkám a zvýrazňuje přirozenou chuť jídla.</a:t>
            </a:r>
          </a:p>
          <a:p>
            <a:pPr algn="just">
              <a:spcBef>
                <a:spcPts val="600"/>
              </a:spcBef>
            </a:pPr>
            <a:r>
              <a:rPr lang="cs-CZ" sz="1100" spc="-20" dirty="0">
                <a:solidFill>
                  <a:srgbClr val="399BD9"/>
                </a:solidFill>
                <a:latin typeface="Arial"/>
                <a:ea typeface="Arial"/>
                <a:cs typeface="Arial"/>
              </a:rPr>
              <a:t>Zkombinujte s nádobím </a:t>
            </a:r>
            <a:r>
              <a:rPr lang="cs-CZ" sz="1100" spc="-20" dirty="0" err="1">
                <a:solidFill>
                  <a:srgbClr val="399BD9"/>
                </a:solidFill>
                <a:latin typeface="Arial"/>
                <a:ea typeface="Arial"/>
                <a:cs typeface="Arial"/>
              </a:rPr>
              <a:t>iCook</a:t>
            </a:r>
            <a:r>
              <a:rPr lang="cs-CZ" sz="1100" spc="-20" dirty="0">
                <a:solidFill>
                  <a:srgbClr val="399BD9"/>
                </a:solidFill>
                <a:latin typeface="Arial"/>
                <a:ea typeface="Arial"/>
                <a:cs typeface="Arial"/>
              </a:rPr>
              <a:t>™, které má několik vrstev nerezové oceli, technologii VITALOK™ a nabízí možnost stohovatelného vaření. </a:t>
            </a:r>
          </a:p>
          <a:p>
            <a:pPr algn="just">
              <a:spcBef>
                <a:spcPts val="600"/>
              </a:spcBef>
            </a:pPr>
            <a:r>
              <a:rPr lang="cs-CZ" sz="1100" dirty="0">
                <a:solidFill>
                  <a:srgbClr val="399BD9"/>
                </a:solidFill>
                <a:latin typeface="Arial"/>
                <a:ea typeface="Arial"/>
                <a:cs typeface="Arial"/>
              </a:rPr>
              <a:t>Pro zdravější a efektivnější každodenní vaření.</a:t>
            </a:r>
          </a:p>
        </p:txBody>
      </p:sp>
      <p:sp>
        <p:nvSpPr>
          <p:cNvPr id="3" name="Rectangle 2">
            <a:extLst>
              <a:ext uri="{FF2B5EF4-FFF2-40B4-BE49-F238E27FC236}">
                <a16:creationId xmlns:a16="http://schemas.microsoft.com/office/drawing/2014/main" id="{93751ADA-2CAF-6C21-F408-800367B6C16A}"/>
              </a:ext>
            </a:extLst>
          </p:cNvPr>
          <p:cNvSpPr/>
          <p:nvPr/>
        </p:nvSpPr>
        <p:spPr>
          <a:xfrm>
            <a:off x="797717" y="1963328"/>
            <a:ext cx="8180390" cy="927100"/>
          </a:xfrm>
          <a:prstGeom prst="rect">
            <a:avLst/>
          </a:prstGeom>
          <a:solidFill>
            <a:srgbClr val="E6F3FF"/>
          </a:solidFill>
          <a:ln>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r>
              <a:rPr lang="cs-CZ" sz="2400" i="1" dirty="0">
                <a:solidFill>
                  <a:schemeClr val="tx1">
                    <a:lumMod val="65000"/>
                    <a:lumOff val="35000"/>
                  </a:schemeClr>
                </a:solidFill>
                <a:latin typeface="Source Sans Pro"/>
                <a:ea typeface="Source Sans Pro"/>
              </a:rPr>
              <a:t>„</a:t>
            </a:r>
            <a:r>
              <a:rPr lang="cs-CZ" sz="2400" b="0" i="1" dirty="0">
                <a:solidFill>
                  <a:schemeClr val="tx1">
                    <a:lumMod val="65000"/>
                    <a:lumOff val="35000"/>
                  </a:schemeClr>
                </a:solidFill>
                <a:effectLst/>
                <a:latin typeface="Source Sans Pro"/>
                <a:ea typeface="Source Sans Pro"/>
              </a:rPr>
              <a:t>Vaše zdraví je vším. Proto byste se měli snažit o vše, co zajišťuje optimální zdraví – správně jezte, správně odpočívejte, choďte na lékařské prohlídky.“</a:t>
            </a:r>
          </a:p>
        </p:txBody>
      </p:sp>
      <p:sp>
        <p:nvSpPr>
          <p:cNvPr id="11" name="AutoShape 2" descr="Asset preview image">
            <a:extLst>
              <a:ext uri="{FF2B5EF4-FFF2-40B4-BE49-F238E27FC236}">
                <a16:creationId xmlns:a16="http://schemas.microsoft.com/office/drawing/2014/main" id="{688C152A-9D4D-91EC-5A91-2623A1716239}"/>
              </a:ext>
            </a:extLst>
          </p:cNvPr>
          <p:cNvSpPr>
            <a:spLocks noChangeAspect="1" noChangeArrowheads="1"/>
          </p:cNvSpPr>
          <p:nvPr/>
        </p:nvSpPr>
        <p:spPr bwMode="auto">
          <a:xfrm>
            <a:off x="8026400" y="3342382"/>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pic>
        <p:nvPicPr>
          <p:cNvPr id="12" name="Picture 11">
            <a:extLst>
              <a:ext uri="{FF2B5EF4-FFF2-40B4-BE49-F238E27FC236}">
                <a16:creationId xmlns:a16="http://schemas.microsoft.com/office/drawing/2014/main" id="{9D0A2B80-8502-CCDA-9AA1-0FF069CB1F89}"/>
              </a:ext>
            </a:extLst>
          </p:cNvPr>
          <p:cNvPicPr>
            <a:picLocks noChangeAspect="1"/>
          </p:cNvPicPr>
          <p:nvPr/>
        </p:nvPicPr>
        <p:blipFill>
          <a:blip r:embed="rId7"/>
          <a:srcRect r="19771"/>
          <a:stretch/>
        </p:blipFill>
        <p:spPr>
          <a:xfrm>
            <a:off x="5782773" y="4324218"/>
            <a:ext cx="2241051" cy="2200336"/>
          </a:xfrm>
          <a:prstGeom prst="roundRect">
            <a:avLst/>
          </a:prstGeom>
        </p:spPr>
      </p:pic>
      <p:pic>
        <p:nvPicPr>
          <p:cNvPr id="15" name="Picture 14" descr="A person washing vegetables under a faucet&#10;&#10;AI-generated content may be incorrect.">
            <a:extLst>
              <a:ext uri="{FF2B5EF4-FFF2-40B4-BE49-F238E27FC236}">
                <a16:creationId xmlns:a16="http://schemas.microsoft.com/office/drawing/2014/main" id="{A94495B8-19CB-D8B2-8F32-59AEBFE902D7}"/>
              </a:ext>
            </a:extLst>
          </p:cNvPr>
          <p:cNvPicPr>
            <a:picLocks noChangeAspect="1"/>
          </p:cNvPicPr>
          <p:nvPr/>
        </p:nvPicPr>
        <p:blipFill rotWithShape="1">
          <a:blip r:embed="rId8"/>
          <a:srcRect l="-513" t="21073" r="-513" b="8046"/>
          <a:stretch>
            <a:fillRect/>
          </a:stretch>
        </p:blipFill>
        <p:spPr>
          <a:xfrm>
            <a:off x="611208" y="4305606"/>
            <a:ext cx="2350305" cy="2198595"/>
          </a:xfrm>
          <a:prstGeom prst="roundRect">
            <a:avLst/>
          </a:prstGeom>
        </p:spPr>
      </p:pic>
      <p:sp>
        <p:nvSpPr>
          <p:cNvPr id="21" name="Rectangle 20">
            <a:extLst>
              <a:ext uri="{FF2B5EF4-FFF2-40B4-BE49-F238E27FC236}">
                <a16:creationId xmlns:a16="http://schemas.microsoft.com/office/drawing/2014/main" id="{0CF7D66C-1B66-7616-07B5-0CA7B0FBC0D9}"/>
              </a:ext>
            </a:extLst>
          </p:cNvPr>
          <p:cNvSpPr/>
          <p:nvPr/>
        </p:nvSpPr>
        <p:spPr>
          <a:xfrm>
            <a:off x="8182717" y="4329416"/>
            <a:ext cx="3160321" cy="2844328"/>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just">
              <a:defRPr/>
            </a:pPr>
            <a:r>
              <a:rPr kumimoji="0" lang="cs-CZ" sz="1100" b="0" i="0" u="none" strike="noStrike" cap="none" normalizeH="0" baseline="0" noProof="0" dirty="0">
                <a:ln>
                  <a:noFill/>
                </a:ln>
                <a:solidFill>
                  <a:srgbClr val="399BD9"/>
                </a:solidFill>
                <a:effectLst/>
                <a:uLnTx/>
                <a:uFillTx/>
                <a:latin typeface="Arial"/>
                <a:ea typeface="Arial"/>
                <a:cs typeface="Arial"/>
              </a:rPr>
              <a:t>Úklid </a:t>
            </a:r>
            <a:r>
              <a:rPr lang="cs-CZ" sz="1100" dirty="0">
                <a:solidFill>
                  <a:srgbClr val="399BD9"/>
                </a:solidFill>
                <a:latin typeface="Arial"/>
                <a:ea typeface="Arial"/>
                <a:cs typeface="Arial"/>
              </a:rPr>
              <a:t>má zásadní význam pro odstranění </a:t>
            </a:r>
            <a:r>
              <a:rPr kumimoji="0" lang="cs-CZ" sz="1100" b="0" i="0" u="none" strike="noStrike" cap="none" normalizeH="0" baseline="0" noProof="0" dirty="0">
                <a:ln>
                  <a:noFill/>
                </a:ln>
                <a:solidFill>
                  <a:srgbClr val="399BD9"/>
                </a:solidFill>
                <a:effectLst/>
                <a:uLnTx/>
                <a:uFillTx/>
                <a:latin typeface="Arial"/>
                <a:ea typeface="Arial"/>
                <a:cs typeface="Arial"/>
              </a:rPr>
              <a:t>prachu, alergenů a </a:t>
            </a:r>
            <a:r>
              <a:rPr lang="cs-CZ" sz="1100" dirty="0">
                <a:solidFill>
                  <a:srgbClr val="399BD9"/>
                </a:solidFill>
                <a:latin typeface="Arial"/>
                <a:ea typeface="Arial"/>
                <a:cs typeface="Arial"/>
              </a:rPr>
              <a:t>choroboplodných zárodků, </a:t>
            </a:r>
            <a:r>
              <a:rPr kumimoji="0" lang="cs-CZ" sz="1100" b="0" i="0" u="none" strike="noStrike" cap="none" normalizeH="0" baseline="0" noProof="0" dirty="0">
                <a:ln>
                  <a:noFill/>
                </a:ln>
                <a:solidFill>
                  <a:srgbClr val="399BD9"/>
                </a:solidFill>
                <a:effectLst/>
                <a:uLnTx/>
                <a:uFillTx/>
                <a:latin typeface="Arial"/>
                <a:ea typeface="Arial"/>
                <a:cs typeface="Arial"/>
              </a:rPr>
              <a:t>aby </a:t>
            </a:r>
            <a:r>
              <a:rPr lang="cs-CZ" sz="1100" dirty="0">
                <a:solidFill>
                  <a:srgbClr val="399BD9"/>
                </a:solidFill>
                <a:latin typeface="Arial"/>
                <a:ea typeface="Arial"/>
                <a:cs typeface="Arial"/>
              </a:rPr>
              <a:t>prostředí ve Vaší </a:t>
            </a:r>
            <a:r>
              <a:rPr kumimoji="0" lang="cs-CZ" sz="1100" b="0" i="0" u="none" strike="noStrike" cap="none" normalizeH="0" baseline="0" noProof="0" dirty="0">
                <a:ln>
                  <a:noFill/>
                </a:ln>
                <a:solidFill>
                  <a:srgbClr val="399BD9"/>
                </a:solidFill>
                <a:effectLst/>
                <a:uLnTx/>
                <a:uFillTx/>
                <a:latin typeface="Arial"/>
                <a:ea typeface="Arial"/>
                <a:cs typeface="Arial"/>
              </a:rPr>
              <a:t>domácnosti</a:t>
            </a:r>
            <a:r>
              <a:rPr lang="cs-CZ" sz="1100" dirty="0">
                <a:solidFill>
                  <a:srgbClr val="399BD9"/>
                </a:solidFill>
                <a:latin typeface="Arial"/>
                <a:ea typeface="Arial"/>
                <a:cs typeface="Arial"/>
              </a:rPr>
              <a:t> zůstalo zdravé. Vybírejte si </a:t>
            </a:r>
            <a:r>
              <a:rPr kumimoji="0" lang="cs-CZ" sz="1100" b="0" i="0" u="none" strike="noStrike" cap="none" normalizeH="0" baseline="0" noProof="0" dirty="0">
                <a:ln>
                  <a:noFill/>
                </a:ln>
                <a:solidFill>
                  <a:srgbClr val="399BD9"/>
                </a:solidFill>
                <a:effectLst/>
                <a:uLnTx/>
                <a:uFillTx/>
                <a:latin typeface="Arial"/>
                <a:ea typeface="Arial"/>
                <a:cs typeface="Arial"/>
              </a:rPr>
              <a:t>netoxické</a:t>
            </a:r>
            <a:r>
              <a:rPr lang="cs-CZ" sz="1100" dirty="0">
                <a:solidFill>
                  <a:srgbClr val="399BD9"/>
                </a:solidFill>
                <a:latin typeface="Arial"/>
                <a:ea typeface="Arial"/>
                <a:cs typeface="Arial"/>
              </a:rPr>
              <a:t>,</a:t>
            </a:r>
            <a:r>
              <a:rPr kumimoji="0" lang="cs-CZ" sz="1100" b="0" i="0" u="none" strike="noStrike" cap="none" normalizeH="0" baseline="0" noProof="0" dirty="0">
                <a:ln>
                  <a:noFill/>
                </a:ln>
                <a:solidFill>
                  <a:srgbClr val="399BD9"/>
                </a:solidFill>
                <a:effectLst/>
                <a:uLnTx/>
                <a:uFillTx/>
                <a:latin typeface="Arial"/>
                <a:ea typeface="Arial"/>
                <a:cs typeface="Arial"/>
              </a:rPr>
              <a:t> bezpečné výrobky, abyste se vyhnuli vystavení škodlivým chemickým látkám</a:t>
            </a:r>
            <a:r>
              <a:rPr lang="cs-CZ" sz="1100" dirty="0">
                <a:solidFill>
                  <a:srgbClr val="399BD9"/>
                </a:solidFill>
                <a:latin typeface="Arial"/>
                <a:ea typeface="Arial"/>
                <a:cs typeface="Arial"/>
              </a:rPr>
              <a:t> a pro ještě lepší výsledky je kombinujte s </a:t>
            </a:r>
            <a:r>
              <a:rPr kumimoji="0" lang="cs-CZ" sz="1100" b="0" i="0" u="none" strike="noStrike" cap="none" normalizeH="0" baseline="0" noProof="0" dirty="0">
                <a:ln>
                  <a:noFill/>
                </a:ln>
                <a:solidFill>
                  <a:srgbClr val="399BD9"/>
                </a:solidFill>
                <a:effectLst/>
                <a:uLnTx/>
                <a:uFillTx/>
                <a:latin typeface="Arial"/>
                <a:ea typeface="Arial"/>
                <a:cs typeface="Arial"/>
              </a:rPr>
              <a:t>čistou </a:t>
            </a:r>
            <a:r>
              <a:rPr lang="cs-CZ" sz="1100" dirty="0">
                <a:solidFill>
                  <a:srgbClr val="399BD9"/>
                </a:solidFill>
                <a:latin typeface="Arial"/>
                <a:ea typeface="Arial"/>
                <a:cs typeface="Arial"/>
              </a:rPr>
              <a:t>vodou ze zařízení </a:t>
            </a:r>
            <a:r>
              <a:rPr lang="cs-CZ" sz="1100" dirty="0" err="1">
                <a:solidFill>
                  <a:srgbClr val="399BD9"/>
                </a:solidFill>
                <a:latin typeface="Arial"/>
                <a:ea typeface="Arial"/>
                <a:cs typeface="Arial"/>
              </a:rPr>
              <a:t>eSpring</a:t>
            </a:r>
            <a:r>
              <a:rPr lang="cs-CZ" sz="1100" dirty="0">
                <a:solidFill>
                  <a:srgbClr val="399BD9"/>
                </a:solidFill>
                <a:latin typeface="Arial"/>
                <a:ea typeface="Arial"/>
                <a:cs typeface="Arial"/>
              </a:rPr>
              <a:t>.</a:t>
            </a:r>
          </a:p>
          <a:p>
            <a:pPr algn="just">
              <a:spcBef>
                <a:spcPts val="600"/>
              </a:spcBef>
              <a:defRPr/>
            </a:pPr>
            <a:r>
              <a:rPr lang="cs-CZ" sz="1100" dirty="0">
                <a:solidFill>
                  <a:srgbClr val="399BD9"/>
                </a:solidFill>
                <a:latin typeface="Arial"/>
                <a:ea typeface="Arial"/>
                <a:cs typeface="+mn-lt"/>
              </a:rPr>
              <a:t>A nezapomeňte – skutečně zdravá domácnost znamená také čistý vzduch, který můžete získat díky </a:t>
            </a:r>
            <a:r>
              <a:rPr lang="cs-CZ" sz="1100" b="1" dirty="0">
                <a:solidFill>
                  <a:srgbClr val="399BD9"/>
                </a:solidFill>
                <a:latin typeface="Arial"/>
                <a:ea typeface="Arial"/>
                <a:cs typeface="+mn-lt"/>
              </a:rPr>
              <a:t>zařízení na úpravu vzduchu </a:t>
            </a:r>
            <a:r>
              <a:rPr lang="cs-CZ" sz="1100" b="1" dirty="0" err="1">
                <a:solidFill>
                  <a:srgbClr val="399BD9"/>
                </a:solidFill>
                <a:latin typeface="Arial"/>
                <a:ea typeface="Arial"/>
                <a:cs typeface="+mn-lt"/>
              </a:rPr>
              <a:t>Atmosphere</a:t>
            </a:r>
            <a:r>
              <a:rPr lang="cs-CZ" sz="1100" b="1" dirty="0">
                <a:solidFill>
                  <a:srgbClr val="399BD9"/>
                </a:solidFill>
                <a:latin typeface="Arial"/>
                <a:ea typeface="Arial"/>
                <a:cs typeface="+mn-lt"/>
              </a:rPr>
              <a:t> </a:t>
            </a:r>
            <a:r>
              <a:rPr lang="cs-CZ" sz="1100" b="1" dirty="0" err="1">
                <a:solidFill>
                  <a:srgbClr val="399BD9"/>
                </a:solidFill>
                <a:latin typeface="Arial"/>
                <a:ea typeface="Arial"/>
                <a:cs typeface="+mn-lt"/>
              </a:rPr>
              <a:t>Sky</a:t>
            </a:r>
            <a:r>
              <a:rPr lang="cs-CZ" sz="1100" b="1" dirty="0">
                <a:solidFill>
                  <a:srgbClr val="399BD9"/>
                </a:solidFill>
                <a:latin typeface="Arial"/>
                <a:ea typeface="Arial"/>
                <a:cs typeface="+mn-lt"/>
              </a:rPr>
              <a:t>™</a:t>
            </a:r>
            <a:r>
              <a:rPr lang="cs-CZ" sz="1100" dirty="0">
                <a:solidFill>
                  <a:srgbClr val="399BD9"/>
                </a:solidFill>
                <a:latin typeface="Arial"/>
                <a:ea typeface="Arial"/>
                <a:cs typeface="+mn-lt"/>
              </a:rPr>
              <a:t>, abyste Vy i Vaše rodina mohli každý den lépe dýchat.</a:t>
            </a:r>
          </a:p>
          <a:p>
            <a:pPr algn="just">
              <a:defRPr/>
            </a:pPr>
            <a:endParaRPr lang="en-US" sz="1100" dirty="0">
              <a:solidFill>
                <a:srgbClr val="399BD9"/>
              </a:solidFill>
              <a:latin typeface="Arial" panose="020B0604020202020204" pitchFamily="34" charset="0"/>
              <a:cs typeface="Arial" panose="020B0604020202020204" pitchFamily="34" charset="0"/>
            </a:endParaRPr>
          </a:p>
        </p:txBody>
      </p:sp>
      <p:sp>
        <p:nvSpPr>
          <p:cNvPr id="8" name="Text Placeholder 3">
            <a:extLst>
              <a:ext uri="{FF2B5EF4-FFF2-40B4-BE49-F238E27FC236}">
                <a16:creationId xmlns:a16="http://schemas.microsoft.com/office/drawing/2014/main" id="{2740C5B5-C2FF-8995-3CA7-CF088EFF1247}"/>
              </a:ext>
            </a:extLst>
          </p:cNvPr>
          <p:cNvSpPr txBox="1">
            <a:spLocks/>
          </p:cNvSpPr>
          <p:nvPr/>
        </p:nvSpPr>
        <p:spPr>
          <a:xfrm>
            <a:off x="615720" y="176871"/>
            <a:ext cx="11000176" cy="681436"/>
          </a:xfrm>
          <a:prstGeom prst="rect">
            <a:avLst/>
          </a:prstGeom>
        </p:spPr>
        <p:txBody>
          <a:bodyPr lIns="0" tIns="0" rIns="91440" bIns="45720" anchor="t"/>
          <a:lstStyle>
            <a:lvl1pPr marL="457086" indent="-457086" algn="l" defTabSz="1828343" rtl="0" eaLnBrk="1" latinLnBrk="0" hangingPunct="1">
              <a:lnSpc>
                <a:spcPct val="90000"/>
              </a:lnSpc>
              <a:spcBef>
                <a:spcPts val="2000"/>
              </a:spcBef>
              <a:buFont typeface="Arial" panose="020B0604020202020204" pitchFamily="34" charset="0"/>
              <a:buChar char="•"/>
              <a:defRPr sz="5599" kern="1200">
                <a:solidFill>
                  <a:schemeClr val="tx1"/>
                </a:solidFill>
                <a:latin typeface="+mn-lt"/>
                <a:ea typeface="+mn-ea"/>
                <a:cs typeface="+mn-cs"/>
              </a:defRPr>
            </a:lvl1pPr>
            <a:lvl2pPr marL="1371257" indent="-457086" algn="l" defTabSz="1828343" rtl="0" eaLnBrk="1" latinLnBrk="0" hangingPunct="1">
              <a:lnSpc>
                <a:spcPct val="90000"/>
              </a:lnSpc>
              <a:spcBef>
                <a:spcPts val="1000"/>
              </a:spcBef>
              <a:buFont typeface="Arial" panose="020B0604020202020204" pitchFamily="34" charset="0"/>
              <a:buChar char="•"/>
              <a:defRPr sz="4799" kern="1200">
                <a:solidFill>
                  <a:schemeClr val="tx1"/>
                </a:solidFill>
                <a:latin typeface="+mn-lt"/>
                <a:ea typeface="+mn-ea"/>
                <a:cs typeface="+mn-cs"/>
              </a:defRPr>
            </a:lvl2pPr>
            <a:lvl3pPr marL="2285429" indent="-457086" algn="l" defTabSz="1828343" rtl="0" eaLnBrk="1" latinLnBrk="0" hangingPunct="1">
              <a:lnSpc>
                <a:spcPct val="90000"/>
              </a:lnSpc>
              <a:spcBef>
                <a:spcPts val="1000"/>
              </a:spcBef>
              <a:buFont typeface="Arial" panose="020B0604020202020204" pitchFamily="34" charset="0"/>
              <a:buChar char="•"/>
              <a:defRPr sz="3999" kern="1200">
                <a:solidFill>
                  <a:schemeClr val="tx1"/>
                </a:solidFill>
                <a:latin typeface="+mn-lt"/>
                <a:ea typeface="+mn-ea"/>
                <a:cs typeface="+mn-cs"/>
              </a:defRPr>
            </a:lvl3pPr>
            <a:lvl4pPr marL="3199600" indent="-457086" algn="l" defTabSz="1828343" rtl="0" eaLnBrk="1" latinLnBrk="0" hangingPunct="1">
              <a:lnSpc>
                <a:spcPct val="90000"/>
              </a:lnSpc>
              <a:spcBef>
                <a:spcPts val="1000"/>
              </a:spcBef>
              <a:buFont typeface="Arial" panose="020B0604020202020204" pitchFamily="34" charset="0"/>
              <a:buChar char="•"/>
              <a:defRPr sz="3599" kern="1200">
                <a:solidFill>
                  <a:schemeClr val="tx1"/>
                </a:solidFill>
                <a:latin typeface="+mn-lt"/>
                <a:ea typeface="+mn-ea"/>
                <a:cs typeface="+mn-cs"/>
              </a:defRPr>
            </a:lvl4pPr>
            <a:lvl5pPr marL="4113771" indent="-457086" algn="l" defTabSz="1828343" rtl="0" eaLnBrk="1" latinLnBrk="0" hangingPunct="1">
              <a:lnSpc>
                <a:spcPct val="90000"/>
              </a:lnSpc>
              <a:spcBef>
                <a:spcPts val="1000"/>
              </a:spcBef>
              <a:buFont typeface="Arial" panose="020B0604020202020204" pitchFamily="34" charset="0"/>
              <a:buChar char="•"/>
              <a:defRPr sz="3599" kern="1200">
                <a:solidFill>
                  <a:schemeClr val="tx1"/>
                </a:solidFill>
                <a:latin typeface="+mn-lt"/>
                <a:ea typeface="+mn-ea"/>
                <a:cs typeface="+mn-cs"/>
              </a:defRPr>
            </a:lvl5pPr>
            <a:lvl6pPr marL="5027943" indent="-457086" algn="l" defTabSz="1828343" rtl="0" eaLnBrk="1" latinLnBrk="0" hangingPunct="1">
              <a:lnSpc>
                <a:spcPct val="90000"/>
              </a:lnSpc>
              <a:spcBef>
                <a:spcPts val="1000"/>
              </a:spcBef>
              <a:buFont typeface="Arial" panose="020B0604020202020204" pitchFamily="34" charset="0"/>
              <a:buChar char="•"/>
              <a:defRPr sz="3599" kern="1200">
                <a:solidFill>
                  <a:schemeClr val="tx1"/>
                </a:solidFill>
                <a:latin typeface="+mn-lt"/>
                <a:ea typeface="+mn-ea"/>
                <a:cs typeface="+mn-cs"/>
              </a:defRPr>
            </a:lvl6pPr>
            <a:lvl7pPr marL="5942114" indent="-457086" algn="l" defTabSz="1828343" rtl="0" eaLnBrk="1" latinLnBrk="0" hangingPunct="1">
              <a:lnSpc>
                <a:spcPct val="90000"/>
              </a:lnSpc>
              <a:spcBef>
                <a:spcPts val="1000"/>
              </a:spcBef>
              <a:buFont typeface="Arial" panose="020B0604020202020204" pitchFamily="34" charset="0"/>
              <a:buChar char="•"/>
              <a:defRPr sz="3599" kern="1200">
                <a:solidFill>
                  <a:schemeClr val="tx1"/>
                </a:solidFill>
                <a:latin typeface="+mn-lt"/>
                <a:ea typeface="+mn-ea"/>
                <a:cs typeface="+mn-cs"/>
              </a:defRPr>
            </a:lvl7pPr>
            <a:lvl8pPr marL="6856286" indent="-457086" algn="l" defTabSz="1828343" rtl="0" eaLnBrk="1" latinLnBrk="0" hangingPunct="1">
              <a:lnSpc>
                <a:spcPct val="90000"/>
              </a:lnSpc>
              <a:spcBef>
                <a:spcPts val="1000"/>
              </a:spcBef>
              <a:buFont typeface="Arial" panose="020B0604020202020204" pitchFamily="34" charset="0"/>
              <a:buChar char="•"/>
              <a:defRPr sz="3599" kern="1200">
                <a:solidFill>
                  <a:schemeClr val="tx1"/>
                </a:solidFill>
                <a:latin typeface="+mn-lt"/>
                <a:ea typeface="+mn-ea"/>
                <a:cs typeface="+mn-cs"/>
              </a:defRPr>
            </a:lvl8pPr>
            <a:lvl9pPr marL="7770457" indent="-457086" algn="l" defTabSz="1828343" rtl="0" eaLnBrk="1" latinLnBrk="0" hangingPunct="1">
              <a:lnSpc>
                <a:spcPct val="90000"/>
              </a:lnSpc>
              <a:spcBef>
                <a:spcPts val="1000"/>
              </a:spcBef>
              <a:buFont typeface="Arial" panose="020B0604020202020204" pitchFamily="34" charset="0"/>
              <a:buChar char="•"/>
              <a:defRPr sz="3599" kern="1200">
                <a:solidFill>
                  <a:schemeClr val="tx1"/>
                </a:solidFill>
                <a:latin typeface="+mn-lt"/>
                <a:ea typeface="+mn-ea"/>
                <a:cs typeface="+mn-cs"/>
              </a:defRPr>
            </a:lvl9pPr>
          </a:lstStyle>
          <a:p>
            <a:pPr marL="0" indent="0">
              <a:lnSpc>
                <a:spcPct val="95000"/>
              </a:lnSpc>
              <a:spcBef>
                <a:spcPts val="0"/>
              </a:spcBef>
              <a:buNone/>
              <a:defRPr/>
            </a:pPr>
            <a:r>
              <a:rPr lang="cs-CZ" sz="3600" b="1" dirty="0">
                <a:solidFill>
                  <a:srgbClr val="01A9E1"/>
                </a:solidFill>
                <a:latin typeface="Arial"/>
                <a:cs typeface="Arial"/>
              </a:rPr>
              <a:t>Nové zařízení </a:t>
            </a:r>
            <a:r>
              <a:rPr lang="cs-CZ" sz="3600" b="1" dirty="0" err="1">
                <a:solidFill>
                  <a:srgbClr val="01A9E1"/>
                </a:solidFill>
                <a:latin typeface="Arial"/>
                <a:cs typeface="Arial"/>
              </a:rPr>
              <a:t>eSpring</a:t>
            </a:r>
            <a:r>
              <a:rPr lang="cs-CZ" sz="3600" b="1" baseline="30000" dirty="0" err="1">
                <a:solidFill>
                  <a:srgbClr val="01A9E1"/>
                </a:solidFill>
                <a:latin typeface="Arial"/>
                <a:cs typeface="Arial"/>
              </a:rPr>
              <a:t>TM</a:t>
            </a:r>
            <a:r>
              <a:rPr lang="cs-CZ" sz="2400" b="1" baseline="30000" dirty="0">
                <a:solidFill>
                  <a:srgbClr val="01A9E1"/>
                </a:solidFill>
                <a:latin typeface="Arial"/>
                <a:cs typeface="Arial"/>
              </a:rPr>
              <a:t> </a:t>
            </a:r>
            <a:r>
              <a:rPr lang="cs-CZ" sz="3600" b="1" dirty="0">
                <a:solidFill>
                  <a:srgbClr val="01A9E1"/>
                </a:solidFill>
                <a:latin typeface="Arial"/>
                <a:cs typeface="Arial"/>
              </a:rPr>
              <a:t>podporuje každou volbu pro celkovou pohodu</a:t>
            </a:r>
          </a:p>
        </p:txBody>
      </p:sp>
    </p:spTree>
    <p:extLst>
      <p:ext uri="{BB962C8B-B14F-4D97-AF65-F5344CB8AC3E}">
        <p14:creationId xmlns:p14="http://schemas.microsoft.com/office/powerpoint/2010/main" val="32810831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 name="Rounded Rectangle 26">
            <a:extLst>
              <a:ext uri="{FF2B5EF4-FFF2-40B4-BE49-F238E27FC236}">
                <a16:creationId xmlns:a16="http://schemas.microsoft.com/office/drawing/2014/main" id="{8A80B29D-918D-0D1F-90A6-62F90E5A5C08}"/>
              </a:ext>
            </a:extLst>
          </p:cNvPr>
          <p:cNvSpPr/>
          <p:nvPr/>
        </p:nvSpPr>
        <p:spPr>
          <a:xfrm>
            <a:off x="1775577" y="5049601"/>
            <a:ext cx="8495679" cy="700263"/>
          </a:xfrm>
          <a:prstGeom prst="roundRect">
            <a:avLst>
              <a:gd name="adj" fmla="val 0"/>
            </a:avLst>
          </a:prstGeom>
          <a:solidFill>
            <a:srgbClr val="CDE9F8"/>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a:ea typeface="+mn-ea"/>
              <a:cs typeface="+mn-cs"/>
            </a:endParaRPr>
          </a:p>
        </p:txBody>
      </p:sp>
      <p:sp>
        <p:nvSpPr>
          <p:cNvPr id="48" name="Rounded Rectangle 26">
            <a:extLst>
              <a:ext uri="{FF2B5EF4-FFF2-40B4-BE49-F238E27FC236}">
                <a16:creationId xmlns:a16="http://schemas.microsoft.com/office/drawing/2014/main" id="{76F9F1F8-DE4F-593C-F589-0E0A5C311448}"/>
              </a:ext>
            </a:extLst>
          </p:cNvPr>
          <p:cNvSpPr/>
          <p:nvPr/>
        </p:nvSpPr>
        <p:spPr>
          <a:xfrm>
            <a:off x="1775577" y="5888161"/>
            <a:ext cx="8495679" cy="700263"/>
          </a:xfrm>
          <a:prstGeom prst="roundRect">
            <a:avLst>
              <a:gd name="adj" fmla="val 0"/>
            </a:avLst>
          </a:prstGeom>
          <a:solidFill>
            <a:srgbClr val="01A9E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a:ea typeface="+mn-ea"/>
              <a:cs typeface="+mn-cs"/>
            </a:endParaRPr>
          </a:p>
        </p:txBody>
      </p:sp>
      <p:sp>
        <p:nvSpPr>
          <p:cNvPr id="2" name="Google Shape;93;p14">
            <a:extLst>
              <a:ext uri="{FF2B5EF4-FFF2-40B4-BE49-F238E27FC236}">
                <a16:creationId xmlns:a16="http://schemas.microsoft.com/office/drawing/2014/main" id="{FDAEADB3-9FEE-AABD-645D-BD6E5C043AE9}"/>
              </a:ext>
            </a:extLst>
          </p:cNvPr>
          <p:cNvSpPr txBox="1">
            <a:spLocks/>
          </p:cNvSpPr>
          <p:nvPr/>
        </p:nvSpPr>
        <p:spPr>
          <a:xfrm>
            <a:off x="566946" y="470909"/>
            <a:ext cx="5529054" cy="1492611"/>
          </a:xfrm>
          <a:prstGeom prst="rect">
            <a:avLst/>
          </a:prstGeom>
          <a:noFill/>
          <a:ln>
            <a:noFill/>
          </a:ln>
        </p:spPr>
        <p:txBody>
          <a:bodyPr spcFirstLastPara="1" wrap="square" lIns="121868" tIns="121868" rIns="121868" bIns="121868" anchor="t" anchorCtr="0">
            <a:spAutoFit/>
          </a:bodyPr>
          <a:lstStyle/>
          <a:p>
            <a:pPr marL="0" marR="0" lvl="0" indent="0" algn="l" defTabSz="1218804" rtl="0" eaLnBrk="1" fontAlgn="auto" latinLnBrk="0" hangingPunct="1">
              <a:lnSpc>
                <a:spcPct val="95000"/>
              </a:lnSpc>
              <a:spcBef>
                <a:spcPts val="0"/>
              </a:spcBef>
              <a:spcAft>
                <a:spcPts val="600"/>
              </a:spcAft>
              <a:buClr>
                <a:srgbClr val="000000"/>
              </a:buClr>
              <a:buSzTx/>
              <a:buFontTx/>
              <a:buNone/>
              <a:tabLst/>
              <a:defRPr/>
            </a:pPr>
            <a:r>
              <a:rPr lang="cs-CZ" sz="4000" b="1">
                <a:solidFill>
                  <a:srgbClr val="01A9E1"/>
                </a:solidFill>
                <a:latin typeface="+mj-lt"/>
                <a:ea typeface="+mj-lt"/>
                <a:cs typeface="+mj-cs"/>
                <a:sym typeface="Sofia Sans Condensed"/>
              </a:rPr>
              <a:t>Stavební kameny inovativní strategie</a:t>
            </a:r>
          </a:p>
        </p:txBody>
      </p:sp>
      <p:sp>
        <p:nvSpPr>
          <p:cNvPr id="6" name="Rounded Rectangle 26">
            <a:extLst>
              <a:ext uri="{FF2B5EF4-FFF2-40B4-BE49-F238E27FC236}">
                <a16:creationId xmlns:a16="http://schemas.microsoft.com/office/drawing/2014/main" id="{F783497A-7A7E-FC38-169A-242B7DFC9BF1}"/>
              </a:ext>
            </a:extLst>
          </p:cNvPr>
          <p:cNvSpPr/>
          <p:nvPr/>
        </p:nvSpPr>
        <p:spPr>
          <a:xfrm>
            <a:off x="1775577" y="4203546"/>
            <a:ext cx="8495679" cy="700263"/>
          </a:xfrm>
          <a:prstGeom prst="roundRect">
            <a:avLst>
              <a:gd name="adj" fmla="val 0"/>
            </a:avLst>
          </a:prstGeom>
          <a:solidFill>
            <a:srgbClr val="01A9E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a:ea typeface="+mn-ea"/>
              <a:cs typeface="+mn-cs"/>
            </a:endParaRPr>
          </a:p>
        </p:txBody>
      </p:sp>
      <p:sp>
        <p:nvSpPr>
          <p:cNvPr id="7" name="Rounded Rectangle 2">
            <a:extLst>
              <a:ext uri="{FF2B5EF4-FFF2-40B4-BE49-F238E27FC236}">
                <a16:creationId xmlns:a16="http://schemas.microsoft.com/office/drawing/2014/main" id="{93D8B461-BEDB-E2B0-A437-F41655C1340D}"/>
              </a:ext>
            </a:extLst>
          </p:cNvPr>
          <p:cNvSpPr/>
          <p:nvPr/>
        </p:nvSpPr>
        <p:spPr>
          <a:xfrm>
            <a:off x="6099508" y="2261500"/>
            <a:ext cx="1282965" cy="1805569"/>
          </a:xfrm>
          <a:prstGeom prst="roundRect">
            <a:avLst>
              <a:gd name="adj" fmla="val 0"/>
            </a:avLst>
          </a:prstGeom>
          <a:solidFill>
            <a:schemeClr val="accent2">
              <a:lumMod val="60000"/>
              <a:lumOff val="40000"/>
              <a:alpha val="89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a:ea typeface="+mn-ea"/>
              <a:cs typeface="+mn-cs"/>
            </a:endParaRPr>
          </a:p>
        </p:txBody>
      </p:sp>
      <p:sp>
        <p:nvSpPr>
          <p:cNvPr id="8" name="Rounded Rectangle 5">
            <a:extLst>
              <a:ext uri="{FF2B5EF4-FFF2-40B4-BE49-F238E27FC236}">
                <a16:creationId xmlns:a16="http://schemas.microsoft.com/office/drawing/2014/main" id="{10E005AE-EFAE-6887-B292-5929E573D33A}"/>
              </a:ext>
            </a:extLst>
          </p:cNvPr>
          <p:cNvSpPr/>
          <p:nvPr/>
        </p:nvSpPr>
        <p:spPr>
          <a:xfrm>
            <a:off x="4655116" y="2261500"/>
            <a:ext cx="1282965" cy="1805569"/>
          </a:xfrm>
          <a:prstGeom prst="roundRect">
            <a:avLst>
              <a:gd name="adj" fmla="val 0"/>
            </a:avLst>
          </a:prstGeom>
          <a:solidFill>
            <a:srgbClr val="EBCBA0">
              <a:alpha val="94000"/>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a:ea typeface="+mn-ea"/>
              <a:cs typeface="+mn-cs"/>
            </a:endParaRPr>
          </a:p>
        </p:txBody>
      </p:sp>
      <p:sp>
        <p:nvSpPr>
          <p:cNvPr id="9" name="Rounded Rectangle 6">
            <a:extLst>
              <a:ext uri="{FF2B5EF4-FFF2-40B4-BE49-F238E27FC236}">
                <a16:creationId xmlns:a16="http://schemas.microsoft.com/office/drawing/2014/main" id="{1558B207-B66A-B512-D128-E9A2B39560B2}"/>
              </a:ext>
            </a:extLst>
          </p:cNvPr>
          <p:cNvSpPr/>
          <p:nvPr/>
        </p:nvSpPr>
        <p:spPr>
          <a:xfrm>
            <a:off x="1775578" y="2261500"/>
            <a:ext cx="1282965" cy="1805569"/>
          </a:xfrm>
          <a:prstGeom prst="roundRect">
            <a:avLst>
              <a:gd name="adj" fmla="val 0"/>
            </a:avLst>
          </a:prstGeom>
          <a:solidFill>
            <a:srgbClr val="B4CFD4"/>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a:ea typeface="+mn-ea"/>
              <a:cs typeface="+mn-cs"/>
            </a:endParaRPr>
          </a:p>
        </p:txBody>
      </p:sp>
      <p:sp>
        <p:nvSpPr>
          <p:cNvPr id="10" name="Rounded Rectangle 9">
            <a:extLst>
              <a:ext uri="{FF2B5EF4-FFF2-40B4-BE49-F238E27FC236}">
                <a16:creationId xmlns:a16="http://schemas.microsoft.com/office/drawing/2014/main" id="{4734DDA1-FC32-6464-8880-058744435F7F}"/>
              </a:ext>
            </a:extLst>
          </p:cNvPr>
          <p:cNvSpPr/>
          <p:nvPr/>
        </p:nvSpPr>
        <p:spPr>
          <a:xfrm>
            <a:off x="7543900" y="2261500"/>
            <a:ext cx="1282965" cy="1805569"/>
          </a:xfrm>
          <a:prstGeom prst="roundRect">
            <a:avLst>
              <a:gd name="adj" fmla="val 0"/>
            </a:avLst>
          </a:prstGeom>
          <a:solidFill>
            <a:schemeClr val="accent1">
              <a:lumMod val="40000"/>
              <a:lumOff val="60000"/>
              <a:alpha val="87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a:ea typeface="+mn-ea"/>
              <a:cs typeface="+mn-cs"/>
            </a:endParaRPr>
          </a:p>
        </p:txBody>
      </p:sp>
      <p:sp>
        <p:nvSpPr>
          <p:cNvPr id="11" name="Rounded Rectangle 8">
            <a:extLst>
              <a:ext uri="{FF2B5EF4-FFF2-40B4-BE49-F238E27FC236}">
                <a16:creationId xmlns:a16="http://schemas.microsoft.com/office/drawing/2014/main" id="{5FA90BA7-6587-DF3E-B682-749A6125C145}"/>
              </a:ext>
            </a:extLst>
          </p:cNvPr>
          <p:cNvSpPr/>
          <p:nvPr/>
        </p:nvSpPr>
        <p:spPr>
          <a:xfrm>
            <a:off x="3210724" y="2261500"/>
            <a:ext cx="1282965" cy="1805569"/>
          </a:xfrm>
          <a:prstGeom prst="roundRect">
            <a:avLst>
              <a:gd name="adj" fmla="val 0"/>
            </a:avLst>
          </a:prstGeom>
          <a:solidFill>
            <a:schemeClr val="accent4">
              <a:lumMod val="60000"/>
              <a:lumOff val="40000"/>
              <a:alpha val="68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a:ea typeface="+mn-ea"/>
              <a:cs typeface="+mn-cs"/>
            </a:endParaRPr>
          </a:p>
        </p:txBody>
      </p:sp>
      <p:grpSp>
        <p:nvGrpSpPr>
          <p:cNvPr id="12" name="Group 11">
            <a:extLst>
              <a:ext uri="{FF2B5EF4-FFF2-40B4-BE49-F238E27FC236}">
                <a16:creationId xmlns:a16="http://schemas.microsoft.com/office/drawing/2014/main" id="{5EA7E6F9-653A-5869-1EA8-A8EB0702A595}"/>
              </a:ext>
            </a:extLst>
          </p:cNvPr>
          <p:cNvGrpSpPr/>
          <p:nvPr/>
        </p:nvGrpSpPr>
        <p:grpSpPr>
          <a:xfrm>
            <a:off x="6424601" y="3291046"/>
            <a:ext cx="683236" cy="693209"/>
            <a:chOff x="3793311" y="2882976"/>
            <a:chExt cx="683236" cy="693209"/>
          </a:xfrm>
        </p:grpSpPr>
        <p:sp>
          <p:nvSpPr>
            <p:cNvPr id="13" name="Oval 12">
              <a:extLst>
                <a:ext uri="{FF2B5EF4-FFF2-40B4-BE49-F238E27FC236}">
                  <a16:creationId xmlns:a16="http://schemas.microsoft.com/office/drawing/2014/main" id="{B2C13049-7DAA-EB30-8117-334712D90331}"/>
                </a:ext>
              </a:extLst>
            </p:cNvPr>
            <p:cNvSpPr/>
            <p:nvPr/>
          </p:nvSpPr>
          <p:spPr>
            <a:xfrm>
              <a:off x="3793311" y="2892949"/>
              <a:ext cx="683236" cy="683236"/>
            </a:xfrm>
            <a:prstGeom prst="ellipse">
              <a:avLst/>
            </a:prstGeom>
            <a:solidFill>
              <a:schemeClr val="bg1">
                <a:alpha val="34189"/>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a:ea typeface="+mn-ea"/>
                <a:cs typeface="+mn-cs"/>
              </a:endParaRPr>
            </a:p>
          </p:txBody>
        </p:sp>
        <p:pic>
          <p:nvPicPr>
            <p:cNvPr id="14" name="Graphic 13" descr="Dumbbell outline">
              <a:extLst>
                <a:ext uri="{FF2B5EF4-FFF2-40B4-BE49-F238E27FC236}">
                  <a16:creationId xmlns:a16="http://schemas.microsoft.com/office/drawing/2014/main" id="{41F1BEB0-C292-973D-89CB-C51F766AAB32}"/>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3814533" y="2882976"/>
              <a:ext cx="640793" cy="640793"/>
            </a:xfrm>
            <a:prstGeom prst="rect">
              <a:avLst/>
            </a:prstGeom>
          </p:spPr>
        </p:pic>
      </p:grpSp>
      <p:grpSp>
        <p:nvGrpSpPr>
          <p:cNvPr id="15" name="Group 14">
            <a:extLst>
              <a:ext uri="{FF2B5EF4-FFF2-40B4-BE49-F238E27FC236}">
                <a16:creationId xmlns:a16="http://schemas.microsoft.com/office/drawing/2014/main" id="{E3168624-EA26-7197-802C-DE18C60B50F2}"/>
              </a:ext>
            </a:extLst>
          </p:cNvPr>
          <p:cNvGrpSpPr/>
          <p:nvPr/>
        </p:nvGrpSpPr>
        <p:grpSpPr>
          <a:xfrm>
            <a:off x="4959677" y="3301019"/>
            <a:ext cx="683236" cy="683236"/>
            <a:chOff x="5046130" y="2901202"/>
            <a:chExt cx="683236" cy="683236"/>
          </a:xfrm>
        </p:grpSpPr>
        <p:sp>
          <p:nvSpPr>
            <p:cNvPr id="16" name="Oval 15">
              <a:extLst>
                <a:ext uri="{FF2B5EF4-FFF2-40B4-BE49-F238E27FC236}">
                  <a16:creationId xmlns:a16="http://schemas.microsoft.com/office/drawing/2014/main" id="{F9E7F2F8-923C-7D86-0741-BBE04778979E}"/>
                </a:ext>
              </a:extLst>
            </p:cNvPr>
            <p:cNvSpPr/>
            <p:nvPr/>
          </p:nvSpPr>
          <p:spPr>
            <a:xfrm>
              <a:off x="5046130" y="2901202"/>
              <a:ext cx="683236" cy="683236"/>
            </a:xfrm>
            <a:prstGeom prst="ellipse">
              <a:avLst/>
            </a:prstGeom>
            <a:solidFill>
              <a:schemeClr val="bg1">
                <a:alpha val="34189"/>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a:ea typeface="+mn-ea"/>
                <a:cs typeface="+mn-cs"/>
              </a:endParaRPr>
            </a:p>
          </p:txBody>
        </p:sp>
        <p:pic>
          <p:nvPicPr>
            <p:cNvPr id="17" name="Graphic 16" descr="Weight Loss outline">
              <a:extLst>
                <a:ext uri="{FF2B5EF4-FFF2-40B4-BE49-F238E27FC236}">
                  <a16:creationId xmlns:a16="http://schemas.microsoft.com/office/drawing/2014/main" id="{1179E050-B286-0836-651D-6F2D01D864DB}"/>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5091681" y="2922286"/>
              <a:ext cx="592134" cy="592134"/>
            </a:xfrm>
            <a:prstGeom prst="rect">
              <a:avLst/>
            </a:prstGeom>
          </p:spPr>
        </p:pic>
      </p:grpSp>
      <p:grpSp>
        <p:nvGrpSpPr>
          <p:cNvPr id="18" name="Group 17">
            <a:extLst>
              <a:ext uri="{FF2B5EF4-FFF2-40B4-BE49-F238E27FC236}">
                <a16:creationId xmlns:a16="http://schemas.microsoft.com/office/drawing/2014/main" id="{7E106D2C-ABCC-A551-5241-8E8DC9A46996}"/>
              </a:ext>
            </a:extLst>
          </p:cNvPr>
          <p:cNvGrpSpPr/>
          <p:nvPr/>
        </p:nvGrpSpPr>
        <p:grpSpPr>
          <a:xfrm>
            <a:off x="2074692" y="3301019"/>
            <a:ext cx="683236" cy="683236"/>
            <a:chOff x="6288008" y="2862124"/>
            <a:chExt cx="683236" cy="683236"/>
          </a:xfrm>
        </p:grpSpPr>
        <p:sp>
          <p:nvSpPr>
            <p:cNvPr id="19" name="Oval 18">
              <a:extLst>
                <a:ext uri="{FF2B5EF4-FFF2-40B4-BE49-F238E27FC236}">
                  <a16:creationId xmlns:a16="http://schemas.microsoft.com/office/drawing/2014/main" id="{66D733FA-DB4C-49D7-7466-4BCCFF723CC8}"/>
                </a:ext>
              </a:extLst>
            </p:cNvPr>
            <p:cNvSpPr/>
            <p:nvPr/>
          </p:nvSpPr>
          <p:spPr>
            <a:xfrm>
              <a:off x="6288008" y="2862124"/>
              <a:ext cx="683236" cy="683236"/>
            </a:xfrm>
            <a:prstGeom prst="ellipse">
              <a:avLst/>
            </a:prstGeom>
            <a:solidFill>
              <a:schemeClr val="bg1">
                <a:alpha val="34189"/>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a:ea typeface="+mn-ea"/>
                <a:cs typeface="+mn-cs"/>
              </a:endParaRPr>
            </a:p>
          </p:txBody>
        </p:sp>
        <p:pic>
          <p:nvPicPr>
            <p:cNvPr id="20" name="Graphic 19" descr="Apple outline">
              <a:extLst>
                <a:ext uri="{FF2B5EF4-FFF2-40B4-BE49-F238E27FC236}">
                  <a16:creationId xmlns:a16="http://schemas.microsoft.com/office/drawing/2014/main" id="{8F9A4717-6376-386B-3338-3BBB6A9A0BBC}"/>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6362404" y="2924180"/>
              <a:ext cx="534445" cy="534445"/>
            </a:xfrm>
            <a:prstGeom prst="rect">
              <a:avLst/>
            </a:prstGeom>
          </p:spPr>
        </p:pic>
      </p:grpSp>
      <p:grpSp>
        <p:nvGrpSpPr>
          <p:cNvPr id="21" name="Group 20">
            <a:extLst>
              <a:ext uri="{FF2B5EF4-FFF2-40B4-BE49-F238E27FC236}">
                <a16:creationId xmlns:a16="http://schemas.microsoft.com/office/drawing/2014/main" id="{A182F066-287C-4A1E-EFF5-5F88218D80EE}"/>
              </a:ext>
            </a:extLst>
          </p:cNvPr>
          <p:cNvGrpSpPr/>
          <p:nvPr/>
        </p:nvGrpSpPr>
        <p:grpSpPr>
          <a:xfrm>
            <a:off x="3504174" y="3301019"/>
            <a:ext cx="683236" cy="683236"/>
            <a:chOff x="9309610" y="2901203"/>
            <a:chExt cx="683236" cy="683236"/>
          </a:xfrm>
        </p:grpSpPr>
        <p:sp>
          <p:nvSpPr>
            <p:cNvPr id="22" name="Oval 21">
              <a:extLst>
                <a:ext uri="{FF2B5EF4-FFF2-40B4-BE49-F238E27FC236}">
                  <a16:creationId xmlns:a16="http://schemas.microsoft.com/office/drawing/2014/main" id="{5C19F8D1-7B27-D997-FDCF-9B1BD6A53BEF}"/>
                </a:ext>
              </a:extLst>
            </p:cNvPr>
            <p:cNvSpPr/>
            <p:nvPr/>
          </p:nvSpPr>
          <p:spPr>
            <a:xfrm>
              <a:off x="9309610" y="2901203"/>
              <a:ext cx="683236" cy="683236"/>
            </a:xfrm>
            <a:prstGeom prst="ellipse">
              <a:avLst/>
            </a:prstGeom>
            <a:solidFill>
              <a:schemeClr val="bg1">
                <a:alpha val="34189"/>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a:ea typeface="+mn-ea"/>
                <a:cs typeface="+mn-cs"/>
              </a:endParaRPr>
            </a:p>
          </p:txBody>
        </p:sp>
        <p:pic>
          <p:nvPicPr>
            <p:cNvPr id="23" name="Graphic 22" descr="Heart organ outline">
              <a:extLst>
                <a:ext uri="{FF2B5EF4-FFF2-40B4-BE49-F238E27FC236}">
                  <a16:creationId xmlns:a16="http://schemas.microsoft.com/office/drawing/2014/main" id="{7B236515-3BC8-256A-DF1E-0F08E5B1AA3C}"/>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9393152" y="2978961"/>
              <a:ext cx="516152" cy="516152"/>
            </a:xfrm>
            <a:prstGeom prst="rect">
              <a:avLst/>
            </a:prstGeom>
          </p:spPr>
        </p:pic>
      </p:grpSp>
      <p:grpSp>
        <p:nvGrpSpPr>
          <p:cNvPr id="24" name="Group 23">
            <a:extLst>
              <a:ext uri="{FF2B5EF4-FFF2-40B4-BE49-F238E27FC236}">
                <a16:creationId xmlns:a16="http://schemas.microsoft.com/office/drawing/2014/main" id="{1BAF5611-D481-CE0A-8DAC-4975379A8117}"/>
              </a:ext>
            </a:extLst>
          </p:cNvPr>
          <p:cNvGrpSpPr/>
          <p:nvPr/>
        </p:nvGrpSpPr>
        <p:grpSpPr>
          <a:xfrm>
            <a:off x="7840900" y="3301019"/>
            <a:ext cx="683236" cy="683236"/>
            <a:chOff x="7542497" y="2917552"/>
            <a:chExt cx="683236" cy="683236"/>
          </a:xfrm>
        </p:grpSpPr>
        <p:sp>
          <p:nvSpPr>
            <p:cNvPr id="25" name="Oval 24">
              <a:extLst>
                <a:ext uri="{FF2B5EF4-FFF2-40B4-BE49-F238E27FC236}">
                  <a16:creationId xmlns:a16="http://schemas.microsoft.com/office/drawing/2014/main" id="{447B4B7A-089E-95CF-9AC4-9D0A2839F358}"/>
                </a:ext>
              </a:extLst>
            </p:cNvPr>
            <p:cNvSpPr/>
            <p:nvPr/>
          </p:nvSpPr>
          <p:spPr>
            <a:xfrm>
              <a:off x="7542497" y="2917552"/>
              <a:ext cx="683236" cy="683236"/>
            </a:xfrm>
            <a:prstGeom prst="ellipse">
              <a:avLst/>
            </a:prstGeom>
            <a:solidFill>
              <a:schemeClr val="bg1">
                <a:alpha val="34189"/>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a:ea typeface="+mn-ea"/>
                <a:cs typeface="+mn-cs"/>
              </a:endParaRPr>
            </a:p>
          </p:txBody>
        </p:sp>
        <p:pic>
          <p:nvPicPr>
            <p:cNvPr id="26" name="Graphic 25" descr="Water outline">
              <a:extLst>
                <a:ext uri="{FF2B5EF4-FFF2-40B4-BE49-F238E27FC236}">
                  <a16:creationId xmlns:a16="http://schemas.microsoft.com/office/drawing/2014/main" id="{5B0D57BF-86E8-5736-E453-050D7ED433EF}"/>
                </a:ext>
              </a:extLst>
            </p:cNvPr>
            <p:cNvPicPr>
              <a:picLocks noChangeAspect="1"/>
            </p:cNvPicPr>
            <p:nvPr/>
          </p:nvPicPr>
          <p:blipFill>
            <a:blip r:embed="rId11">
              <a:extLst>
                <a:ext uri="{96DAC541-7B7A-43D3-8B79-37D633B846F1}">
                  <asvg:svgBlip xmlns:asvg="http://schemas.microsoft.com/office/drawing/2016/SVG/main" r:embed="rId12"/>
                </a:ext>
              </a:extLst>
            </a:blip>
            <a:stretch>
              <a:fillRect/>
            </a:stretch>
          </p:blipFill>
          <p:spPr>
            <a:xfrm>
              <a:off x="7649310" y="3006730"/>
              <a:ext cx="469612" cy="469612"/>
            </a:xfrm>
            <a:prstGeom prst="rect">
              <a:avLst/>
            </a:prstGeom>
          </p:spPr>
        </p:pic>
      </p:grpSp>
      <p:sp>
        <p:nvSpPr>
          <p:cNvPr id="27" name="TextBox 26">
            <a:extLst>
              <a:ext uri="{FF2B5EF4-FFF2-40B4-BE49-F238E27FC236}">
                <a16:creationId xmlns:a16="http://schemas.microsoft.com/office/drawing/2014/main" id="{E13C9F9F-B435-4F32-7127-C44BE92758D2}"/>
              </a:ext>
            </a:extLst>
          </p:cNvPr>
          <p:cNvSpPr txBox="1"/>
          <p:nvPr/>
        </p:nvSpPr>
        <p:spPr>
          <a:xfrm>
            <a:off x="6099508" y="2375534"/>
            <a:ext cx="1282965" cy="800219"/>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600"/>
              </a:spcAft>
              <a:buClrTx/>
              <a:buSzTx/>
              <a:buFontTx/>
              <a:buNone/>
              <a:tabLst/>
              <a:defRPr/>
            </a:pPr>
            <a:r>
              <a:rPr kumimoji="0" lang="cs-CZ" sz="1100" b="1" i="0" u="none" strike="noStrike" cap="none" normalizeH="0" baseline="0" noProof="0">
                <a:ln>
                  <a:noFill/>
                </a:ln>
                <a:solidFill>
                  <a:srgbClr val="2C2C2C"/>
                </a:solidFill>
                <a:effectLst/>
                <a:uLnTx/>
                <a:uFillTx/>
                <a:latin typeface="Arial" panose="020B0604020202020204" pitchFamily="34" charset="0"/>
                <a:ea typeface="Arial"/>
                <a:cs typeface="Arial" panose="020B0604020202020204" pitchFamily="34" charset="0"/>
              </a:rPr>
              <a:t>Kondice</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cs-CZ" sz="1000" b="0" i="0" u="none" strike="noStrike" cap="none" normalizeH="0" baseline="0" noProof="0">
                <a:ln>
                  <a:noFill/>
                </a:ln>
                <a:solidFill>
                  <a:srgbClr val="2C2C2C"/>
                </a:solidFill>
                <a:effectLst/>
                <a:uLnTx/>
                <a:uFillTx/>
                <a:latin typeface="Arial" panose="020B0604020202020204" pitchFamily="34" charset="0"/>
                <a:ea typeface="Arial"/>
                <a:cs typeface="Arial" panose="020B0604020202020204" pitchFamily="34" charset="0"/>
              </a:rPr>
              <a:t>Netučná svalová hmota a výkonnost při aktivitě.</a:t>
            </a:r>
          </a:p>
        </p:txBody>
      </p:sp>
      <p:sp>
        <p:nvSpPr>
          <p:cNvPr id="28" name="TextBox 27">
            <a:extLst>
              <a:ext uri="{FF2B5EF4-FFF2-40B4-BE49-F238E27FC236}">
                <a16:creationId xmlns:a16="http://schemas.microsoft.com/office/drawing/2014/main" id="{9A3211A1-D088-FDDD-A84E-8395FF69078E}"/>
              </a:ext>
            </a:extLst>
          </p:cNvPr>
          <p:cNvSpPr txBox="1"/>
          <p:nvPr/>
        </p:nvSpPr>
        <p:spPr>
          <a:xfrm>
            <a:off x="4533388" y="2375534"/>
            <a:ext cx="1550912" cy="800219"/>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600"/>
              </a:spcAft>
              <a:buClrTx/>
              <a:buSzTx/>
              <a:buFontTx/>
              <a:buNone/>
              <a:tabLst/>
              <a:defRPr/>
            </a:pPr>
            <a:r>
              <a:rPr kumimoji="0" lang="cs-CZ" sz="1100" b="1" i="0" u="none" strike="noStrike" cap="none" normalizeH="0" baseline="0" noProof="0" dirty="0">
                <a:ln>
                  <a:noFill/>
                </a:ln>
                <a:solidFill>
                  <a:srgbClr val="2C2C2C"/>
                </a:solidFill>
                <a:effectLst/>
                <a:uLnTx/>
                <a:uFillTx/>
                <a:latin typeface="Arial" panose="020B0604020202020204" pitchFamily="34" charset="0"/>
                <a:ea typeface="Arial"/>
                <a:cs typeface="Arial" panose="020B0604020202020204" pitchFamily="34" charset="0"/>
              </a:rPr>
              <a:t>Zdravá váha</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cs-CZ" sz="1000" b="0" i="0" u="none" strike="noStrike" cap="none" normalizeH="0" baseline="0" noProof="0" dirty="0">
                <a:ln>
                  <a:noFill/>
                </a:ln>
                <a:solidFill>
                  <a:srgbClr val="2C2C2C"/>
                </a:solidFill>
                <a:effectLst/>
                <a:uLnTx/>
                <a:uFillTx/>
                <a:latin typeface="Arial" panose="020B0604020202020204" pitchFamily="34" charset="0"/>
                <a:ea typeface="Arial"/>
                <a:cs typeface="Arial" panose="020B0604020202020204" pitchFamily="34" charset="0"/>
              </a:rPr>
              <a:t>Metabolické zdraví, ztráta tuku a </a:t>
            </a:r>
            <a:br>
              <a:rPr kumimoji="0" lang="cs-CZ" sz="1000" b="0" i="0" u="none" strike="noStrike" cap="none" normalizeH="0" baseline="0" noProof="0" dirty="0">
                <a:ln>
                  <a:noFill/>
                </a:ln>
                <a:solidFill>
                  <a:srgbClr val="2C2C2C"/>
                </a:solidFill>
                <a:effectLst/>
                <a:uLnTx/>
                <a:uFillTx/>
                <a:latin typeface="Arial" panose="020B0604020202020204" pitchFamily="34" charset="0"/>
                <a:ea typeface="Arial"/>
                <a:cs typeface="Arial" panose="020B0604020202020204" pitchFamily="34" charset="0"/>
              </a:rPr>
            </a:br>
            <a:r>
              <a:rPr kumimoji="0" lang="cs-CZ" sz="1000" b="0" i="0" u="none" strike="noStrike" cap="none" normalizeH="0" baseline="0" noProof="0" dirty="0">
                <a:ln>
                  <a:noFill/>
                </a:ln>
                <a:solidFill>
                  <a:srgbClr val="2C2C2C"/>
                </a:solidFill>
                <a:effectLst/>
                <a:uLnTx/>
                <a:uFillTx/>
                <a:latin typeface="Arial" panose="020B0604020202020204" pitchFamily="34" charset="0"/>
                <a:ea typeface="Arial"/>
                <a:cs typeface="Arial" panose="020B0604020202020204" pitchFamily="34" charset="0"/>
              </a:rPr>
              <a:t>kontrola hmotnosti.</a:t>
            </a:r>
          </a:p>
        </p:txBody>
      </p:sp>
      <p:sp>
        <p:nvSpPr>
          <p:cNvPr id="29" name="TextBox 28">
            <a:extLst>
              <a:ext uri="{FF2B5EF4-FFF2-40B4-BE49-F238E27FC236}">
                <a16:creationId xmlns:a16="http://schemas.microsoft.com/office/drawing/2014/main" id="{599295A7-94C4-CBF8-3D60-E15BC2350345}"/>
              </a:ext>
            </a:extLst>
          </p:cNvPr>
          <p:cNvSpPr txBox="1"/>
          <p:nvPr/>
        </p:nvSpPr>
        <p:spPr>
          <a:xfrm>
            <a:off x="1780960" y="2375534"/>
            <a:ext cx="1282965" cy="646331"/>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600"/>
              </a:spcAft>
              <a:buClrTx/>
              <a:buSzTx/>
              <a:buFontTx/>
              <a:buNone/>
              <a:tabLst/>
              <a:defRPr/>
            </a:pPr>
            <a:r>
              <a:rPr kumimoji="0" lang="cs-CZ" sz="1100" b="1" i="0" u="none" strike="noStrike" cap="none" normalizeH="0" baseline="0" noProof="0">
                <a:ln>
                  <a:noFill/>
                </a:ln>
                <a:solidFill>
                  <a:srgbClr val="2C2C2C"/>
                </a:solidFill>
                <a:effectLst/>
                <a:uLnTx/>
                <a:uFillTx/>
                <a:latin typeface="Arial" panose="020B0604020202020204" pitchFamily="34" charset="0"/>
                <a:ea typeface="Arial"/>
                <a:cs typeface="Arial" panose="020B0604020202020204" pitchFamily="34" charset="0"/>
              </a:rPr>
              <a:t>Základní</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cs-CZ" sz="1000" b="0" i="0" u="none" strike="noStrike" cap="none" normalizeH="0" baseline="0" noProof="0">
                <a:ln>
                  <a:noFill/>
                </a:ln>
                <a:solidFill>
                  <a:srgbClr val="2C2C2C"/>
                </a:solidFill>
                <a:effectLst/>
                <a:uLnTx/>
                <a:uFillTx/>
                <a:latin typeface="Arial" panose="020B0604020202020204" pitchFamily="34" charset="0"/>
                <a:ea typeface="Arial"/>
                <a:cs typeface="Arial" panose="020B0604020202020204" pitchFamily="34" charset="0"/>
              </a:rPr>
              <a:t>Každodenní výživa a zdraví střev.</a:t>
            </a:r>
          </a:p>
        </p:txBody>
      </p:sp>
      <p:sp>
        <p:nvSpPr>
          <p:cNvPr id="30" name="TextBox 29">
            <a:extLst>
              <a:ext uri="{FF2B5EF4-FFF2-40B4-BE49-F238E27FC236}">
                <a16:creationId xmlns:a16="http://schemas.microsoft.com/office/drawing/2014/main" id="{FFC0685F-193F-14FF-05B4-EB92D2DD54B9}"/>
              </a:ext>
            </a:extLst>
          </p:cNvPr>
          <p:cNvSpPr txBox="1"/>
          <p:nvPr/>
        </p:nvSpPr>
        <p:spPr>
          <a:xfrm>
            <a:off x="3199687" y="2375534"/>
            <a:ext cx="1282965" cy="800219"/>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600"/>
              </a:spcAft>
              <a:buClrTx/>
              <a:buSzTx/>
              <a:buFontTx/>
              <a:buNone/>
              <a:tabLst/>
              <a:defRPr/>
            </a:pPr>
            <a:r>
              <a:rPr kumimoji="0" lang="cs-CZ" sz="1100" b="1" i="0" u="none" strike="noStrike" cap="none" normalizeH="0" baseline="0" noProof="0">
                <a:ln>
                  <a:noFill/>
                </a:ln>
                <a:solidFill>
                  <a:srgbClr val="2C2C2C"/>
                </a:solidFill>
                <a:effectLst/>
                <a:uLnTx/>
                <a:uFillTx/>
                <a:latin typeface="Arial" panose="020B0604020202020204" pitchFamily="34" charset="0"/>
                <a:ea typeface="Arial"/>
                <a:cs typeface="Arial" panose="020B0604020202020204" pitchFamily="34" charset="0"/>
              </a:rPr>
              <a:t>Cílené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cs-CZ" sz="1000" b="0" i="0" u="none" strike="noStrike" cap="none" normalizeH="0" baseline="0" noProof="0">
                <a:ln>
                  <a:noFill/>
                </a:ln>
                <a:solidFill>
                  <a:srgbClr val="2C2C2C"/>
                </a:solidFill>
                <a:effectLst/>
                <a:uLnTx/>
                <a:uFillTx/>
                <a:latin typeface="Arial" panose="020B0604020202020204" pitchFamily="34" charset="0"/>
                <a:ea typeface="Arial"/>
                <a:cs typeface="Arial" panose="020B0604020202020204" pitchFamily="34" charset="0"/>
              </a:rPr>
              <a:t>Zdraví buněk a jednotlivých orgánů.</a:t>
            </a:r>
          </a:p>
        </p:txBody>
      </p:sp>
      <p:sp>
        <p:nvSpPr>
          <p:cNvPr id="31" name="TextBox 30">
            <a:extLst>
              <a:ext uri="{FF2B5EF4-FFF2-40B4-BE49-F238E27FC236}">
                <a16:creationId xmlns:a16="http://schemas.microsoft.com/office/drawing/2014/main" id="{B18B0374-8864-685F-A589-2717A65BFF91}"/>
              </a:ext>
            </a:extLst>
          </p:cNvPr>
          <p:cNvSpPr txBox="1"/>
          <p:nvPr/>
        </p:nvSpPr>
        <p:spPr>
          <a:xfrm>
            <a:off x="7543900" y="2375534"/>
            <a:ext cx="1282965" cy="954107"/>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600"/>
              </a:spcAft>
              <a:buClrTx/>
              <a:buSzTx/>
              <a:buFontTx/>
              <a:buNone/>
              <a:tabLst/>
              <a:defRPr/>
            </a:pPr>
            <a:r>
              <a:rPr kumimoji="0" lang="cs-CZ" sz="1100" b="1" i="0" u="none" strike="noStrike" cap="none" normalizeH="0" baseline="0" noProof="0">
                <a:ln>
                  <a:noFill/>
                </a:ln>
                <a:solidFill>
                  <a:srgbClr val="2C2C2C"/>
                </a:solidFill>
                <a:effectLst/>
                <a:uLnTx/>
                <a:uFillTx/>
                <a:latin typeface="Arial" panose="020B0604020202020204" pitchFamily="34" charset="0"/>
                <a:ea typeface="Arial"/>
                <a:cs typeface="Arial" panose="020B0604020202020204" pitchFamily="34" charset="0"/>
              </a:rPr>
              <a:t>Zdravá pleť</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cs-CZ" sz="950" b="0" i="0" u="none" strike="noStrike" cap="none" normalizeH="0" baseline="0" noProof="0">
                <a:ln>
                  <a:noFill/>
                </a:ln>
                <a:solidFill>
                  <a:srgbClr val="2C2C2C"/>
                </a:solidFill>
                <a:effectLst/>
                <a:uLnTx/>
                <a:uFillTx/>
                <a:latin typeface="Arial" panose="020B0604020202020204" pitchFamily="34" charset="0"/>
                <a:ea typeface="Arial"/>
                <a:cs typeface="Arial" panose="020B0604020202020204" pitchFamily="34" charset="0"/>
              </a:rPr>
              <a:t>Výživa a ochrana obličeje, pokožky hlavy a celého těla.</a:t>
            </a:r>
          </a:p>
        </p:txBody>
      </p:sp>
      <p:sp>
        <p:nvSpPr>
          <p:cNvPr id="32" name="Rounded Rectangle 10">
            <a:extLst>
              <a:ext uri="{FF2B5EF4-FFF2-40B4-BE49-F238E27FC236}">
                <a16:creationId xmlns:a16="http://schemas.microsoft.com/office/drawing/2014/main" id="{7C1AE6F1-A3A1-12F2-91C6-C54CEC678B5F}"/>
              </a:ext>
            </a:extLst>
          </p:cNvPr>
          <p:cNvSpPr/>
          <p:nvPr/>
        </p:nvSpPr>
        <p:spPr>
          <a:xfrm>
            <a:off x="8988292" y="2261500"/>
            <a:ext cx="1282965" cy="1805569"/>
          </a:xfrm>
          <a:prstGeom prst="roundRect">
            <a:avLst>
              <a:gd name="adj" fmla="val 0"/>
            </a:avLst>
          </a:prstGeom>
          <a:solidFill>
            <a:schemeClr val="tx2">
              <a:lumMod val="60000"/>
              <a:lumOff val="40000"/>
              <a:alpha val="51577"/>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a:ea typeface="+mn-ea"/>
              <a:cs typeface="+mn-cs"/>
            </a:endParaRPr>
          </a:p>
        </p:txBody>
      </p:sp>
      <p:grpSp>
        <p:nvGrpSpPr>
          <p:cNvPr id="33" name="Group 32">
            <a:extLst>
              <a:ext uri="{FF2B5EF4-FFF2-40B4-BE49-F238E27FC236}">
                <a16:creationId xmlns:a16="http://schemas.microsoft.com/office/drawing/2014/main" id="{BFAD4877-31FA-59D6-7E04-04615C9AB07C}"/>
              </a:ext>
            </a:extLst>
          </p:cNvPr>
          <p:cNvGrpSpPr/>
          <p:nvPr/>
        </p:nvGrpSpPr>
        <p:grpSpPr>
          <a:xfrm>
            <a:off x="9286740" y="3301019"/>
            <a:ext cx="683236" cy="683236"/>
            <a:chOff x="10659638" y="2878565"/>
            <a:chExt cx="683236" cy="683236"/>
          </a:xfrm>
        </p:grpSpPr>
        <p:sp>
          <p:nvSpPr>
            <p:cNvPr id="34" name="Oval 33">
              <a:extLst>
                <a:ext uri="{FF2B5EF4-FFF2-40B4-BE49-F238E27FC236}">
                  <a16:creationId xmlns:a16="http://schemas.microsoft.com/office/drawing/2014/main" id="{738C1371-5DA9-92EB-AD4A-3F737467A370}"/>
                </a:ext>
              </a:extLst>
            </p:cNvPr>
            <p:cNvSpPr/>
            <p:nvPr/>
          </p:nvSpPr>
          <p:spPr>
            <a:xfrm>
              <a:off x="10659638" y="2878565"/>
              <a:ext cx="683236" cy="683236"/>
            </a:xfrm>
            <a:prstGeom prst="ellipse">
              <a:avLst/>
            </a:prstGeom>
            <a:solidFill>
              <a:schemeClr val="bg1">
                <a:alpha val="34189"/>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a:ea typeface="+mn-ea"/>
                <a:cs typeface="+mn-cs"/>
              </a:endParaRPr>
            </a:p>
          </p:txBody>
        </p:sp>
        <p:pic>
          <p:nvPicPr>
            <p:cNvPr id="35" name="Graphic 34" descr="Renovation (House With Sparkles) outline">
              <a:extLst>
                <a:ext uri="{FF2B5EF4-FFF2-40B4-BE49-F238E27FC236}">
                  <a16:creationId xmlns:a16="http://schemas.microsoft.com/office/drawing/2014/main" id="{79F1BF7A-22AC-B939-CB75-D5D02F736E83}"/>
                </a:ext>
              </a:extLst>
            </p:cNvPr>
            <p:cNvPicPr>
              <a:picLocks noChangeAspect="1"/>
            </p:cNvPicPr>
            <p:nvPr/>
          </p:nvPicPr>
          <p:blipFill>
            <a:blip r:embed="rId13">
              <a:extLst>
                <a:ext uri="{96DAC541-7B7A-43D3-8B79-37D633B846F1}">
                  <asvg:svgBlip xmlns:asvg="http://schemas.microsoft.com/office/drawing/2016/SVG/main" r:embed="rId14"/>
                </a:ext>
              </a:extLst>
            </a:blip>
            <a:stretch>
              <a:fillRect/>
            </a:stretch>
          </p:blipFill>
          <p:spPr>
            <a:xfrm>
              <a:off x="10697712" y="2910207"/>
              <a:ext cx="607089" cy="607089"/>
            </a:xfrm>
            <a:prstGeom prst="rect">
              <a:avLst/>
            </a:prstGeom>
          </p:spPr>
        </p:pic>
      </p:grpSp>
      <p:sp>
        <p:nvSpPr>
          <p:cNvPr id="36" name="TextBox 35">
            <a:extLst>
              <a:ext uri="{FF2B5EF4-FFF2-40B4-BE49-F238E27FC236}">
                <a16:creationId xmlns:a16="http://schemas.microsoft.com/office/drawing/2014/main" id="{6436AF94-8432-CDBC-2A13-AD3FF19E8F07}"/>
              </a:ext>
            </a:extLst>
          </p:cNvPr>
          <p:cNvSpPr txBox="1"/>
          <p:nvPr/>
        </p:nvSpPr>
        <p:spPr>
          <a:xfrm>
            <a:off x="8988292" y="2375534"/>
            <a:ext cx="1267756" cy="815608"/>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600"/>
              </a:spcAft>
              <a:buClrTx/>
              <a:buSzTx/>
              <a:buFontTx/>
              <a:buNone/>
              <a:tabLst/>
              <a:defRPr/>
            </a:pPr>
            <a:r>
              <a:rPr kumimoji="0" lang="cs-CZ" sz="1100" b="1" i="0" u="none" strike="noStrike" cap="none" normalizeH="0" baseline="0" noProof="0" dirty="0">
                <a:ln>
                  <a:noFill/>
                </a:ln>
                <a:solidFill>
                  <a:srgbClr val="2C2C2C"/>
                </a:solidFill>
                <a:effectLst/>
                <a:uLnTx/>
                <a:uFillTx/>
                <a:latin typeface="Arial" panose="020B0604020202020204" pitchFamily="34" charset="0"/>
                <a:ea typeface="Arial"/>
                <a:cs typeface="Arial" panose="020B0604020202020204" pitchFamily="34" charset="0"/>
              </a:rPr>
              <a:t>Zdravá domácnost</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cs-CZ" sz="1000" b="0" i="0" u="none" strike="noStrike" cap="none" normalizeH="0" baseline="0" noProof="0" dirty="0">
                <a:ln>
                  <a:noFill/>
                </a:ln>
                <a:solidFill>
                  <a:srgbClr val="2C2C2C"/>
                </a:solidFill>
                <a:effectLst/>
                <a:uLnTx/>
                <a:uFillTx/>
                <a:latin typeface="Arial" panose="020B0604020202020204" pitchFamily="34" charset="0"/>
                <a:ea typeface="Arial"/>
                <a:cs typeface="Arial" panose="020B0604020202020204" pitchFamily="34" charset="0"/>
              </a:rPr>
              <a:t>Jistota ve </a:t>
            </a:r>
            <a:br>
              <a:rPr kumimoji="0" lang="cs-CZ" sz="1000" b="0" i="0" u="none" strike="noStrike" cap="none" normalizeH="0" baseline="0" noProof="0" dirty="0">
                <a:ln>
                  <a:noFill/>
                </a:ln>
                <a:solidFill>
                  <a:srgbClr val="2C2C2C"/>
                </a:solidFill>
                <a:effectLst/>
                <a:uLnTx/>
                <a:uFillTx/>
                <a:latin typeface="Arial" panose="020B0604020202020204" pitchFamily="34" charset="0"/>
                <a:ea typeface="Arial"/>
                <a:cs typeface="Arial" panose="020B0604020202020204" pitchFamily="34" charset="0"/>
              </a:rPr>
            </a:br>
            <a:r>
              <a:rPr kumimoji="0" lang="cs-CZ" sz="1000" b="0" i="0" u="none" strike="noStrike" cap="none" normalizeH="0" baseline="0" noProof="0" dirty="0">
                <a:ln>
                  <a:noFill/>
                </a:ln>
                <a:solidFill>
                  <a:srgbClr val="2C2C2C"/>
                </a:solidFill>
                <a:effectLst/>
                <a:uLnTx/>
                <a:uFillTx/>
                <a:latin typeface="Arial" panose="020B0604020202020204" pitchFamily="34" charset="0"/>
                <a:ea typeface="Arial"/>
                <a:cs typeface="Arial" panose="020B0604020202020204" pitchFamily="34" charset="0"/>
              </a:rPr>
              <a:t>Vašem prostředí</a:t>
            </a:r>
          </a:p>
        </p:txBody>
      </p:sp>
      <p:sp>
        <p:nvSpPr>
          <p:cNvPr id="37" name="TextBox 36">
            <a:extLst>
              <a:ext uri="{FF2B5EF4-FFF2-40B4-BE49-F238E27FC236}">
                <a16:creationId xmlns:a16="http://schemas.microsoft.com/office/drawing/2014/main" id="{DCFF9E19-ED64-7515-5F42-7F95F375FF6A}"/>
              </a:ext>
            </a:extLst>
          </p:cNvPr>
          <p:cNvSpPr txBox="1"/>
          <p:nvPr/>
        </p:nvSpPr>
        <p:spPr>
          <a:xfrm>
            <a:off x="1688352" y="4271903"/>
            <a:ext cx="8567696" cy="584775"/>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cs-CZ" sz="1600" b="1" i="0" u="none" strike="noStrike" cap="none" normalizeH="0" baseline="0" noProof="0" dirty="0">
                <a:ln>
                  <a:noFill/>
                </a:ln>
                <a:solidFill>
                  <a:schemeClr val="bg1"/>
                </a:solidFill>
                <a:effectLst/>
                <a:uLnTx/>
                <a:uFillTx/>
                <a:latin typeface="Arial" panose="020B0604020202020204" pitchFamily="34" charset="0"/>
                <a:ea typeface="Arial"/>
                <a:cs typeface="Arial" panose="020B0604020202020204" pitchFamily="34" charset="0"/>
              </a:rPr>
              <a:t>Zdravotní platformy, které mají prioritu: Společnost </a:t>
            </a:r>
            <a:r>
              <a:rPr kumimoji="0" lang="cs-CZ" sz="1600" b="1" i="0" u="none" strike="noStrike" cap="none" normalizeH="0" baseline="0" noProof="0" dirty="0" err="1">
                <a:ln>
                  <a:noFill/>
                </a:ln>
                <a:solidFill>
                  <a:schemeClr val="bg1"/>
                </a:solidFill>
                <a:effectLst/>
                <a:uLnTx/>
                <a:uFillTx/>
                <a:latin typeface="Arial" panose="020B0604020202020204" pitchFamily="34" charset="0"/>
                <a:ea typeface="Arial"/>
                <a:cs typeface="Arial" panose="020B0604020202020204" pitchFamily="34" charset="0"/>
              </a:rPr>
              <a:t>Amway</a:t>
            </a:r>
            <a:r>
              <a:rPr kumimoji="0" lang="cs-CZ" sz="1600" b="1" i="0" u="none" strike="noStrike" cap="none" normalizeH="0" baseline="0" noProof="0" dirty="0">
                <a:ln>
                  <a:noFill/>
                </a:ln>
                <a:solidFill>
                  <a:schemeClr val="bg1"/>
                </a:solidFill>
                <a:effectLst/>
                <a:uLnTx/>
                <a:uFillTx/>
                <a:latin typeface="Arial" panose="020B0604020202020204" pitchFamily="34" charset="0"/>
                <a:ea typeface="Arial"/>
                <a:cs typeface="Arial" panose="020B0604020202020204" pitchFamily="34" charset="0"/>
              </a:rPr>
              <a:t> vítězí, protože poskytuje výrobky a řešení pro zdraví a spokojenost uvnitř těla, na těle i ve Vašem okolí </a:t>
            </a:r>
          </a:p>
        </p:txBody>
      </p:sp>
      <p:sp>
        <p:nvSpPr>
          <p:cNvPr id="39" name="TextBox 38">
            <a:extLst>
              <a:ext uri="{FF2B5EF4-FFF2-40B4-BE49-F238E27FC236}">
                <a16:creationId xmlns:a16="http://schemas.microsoft.com/office/drawing/2014/main" id="{63380E28-EA77-5837-B1B0-2CD03B4961E0}"/>
              </a:ext>
            </a:extLst>
          </p:cNvPr>
          <p:cNvSpPr txBox="1"/>
          <p:nvPr/>
        </p:nvSpPr>
        <p:spPr>
          <a:xfrm>
            <a:off x="4305415" y="5972278"/>
            <a:ext cx="3436002" cy="584775"/>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cs-CZ" sz="1600" b="1" i="0" u="none" strike="noStrike" cap="none" normalizeH="0" baseline="0" noProof="0">
                <a:ln>
                  <a:noFill/>
                </a:ln>
                <a:solidFill>
                  <a:schemeClr val="bg1"/>
                </a:solidFill>
                <a:effectLst/>
                <a:uLnTx/>
                <a:uFillTx/>
                <a:latin typeface="Arial" panose="020B0604020202020204" pitchFamily="34" charset="0"/>
                <a:ea typeface="Arial"/>
                <a:cs typeface="Arial" panose="020B0604020202020204" pitchFamily="34" charset="0"/>
              </a:rPr>
              <a:t>Za podpory silného vedení v oblasti botaniky</a:t>
            </a:r>
          </a:p>
        </p:txBody>
      </p:sp>
      <p:sp>
        <p:nvSpPr>
          <p:cNvPr id="40" name="TextBox 39">
            <a:extLst>
              <a:ext uri="{FF2B5EF4-FFF2-40B4-BE49-F238E27FC236}">
                <a16:creationId xmlns:a16="http://schemas.microsoft.com/office/drawing/2014/main" id="{1E5CAC91-7A98-B41D-4F39-CD325E0D9122}"/>
              </a:ext>
            </a:extLst>
          </p:cNvPr>
          <p:cNvSpPr txBox="1"/>
          <p:nvPr/>
        </p:nvSpPr>
        <p:spPr>
          <a:xfrm>
            <a:off x="8024475" y="475624"/>
            <a:ext cx="3210597" cy="834639"/>
          </a:xfrm>
          <a:prstGeom prst="rect">
            <a:avLst/>
          </a:prstGeom>
          <a:noFill/>
        </p:spPr>
        <p:txBody>
          <a:bodyPr wrap="square" lIns="0" tIns="0" rIns="0" bIns="0" rtlCol="0" anchor="t">
            <a:noAutofit/>
          </a:bodyPr>
          <a:lstStyle/>
          <a:p>
            <a:pPr algn="ctr">
              <a:lnSpc>
                <a:spcPct val="110000"/>
              </a:lnSpc>
              <a:spcAft>
                <a:spcPts val="300"/>
              </a:spcAft>
              <a:defRPr/>
            </a:pPr>
            <a:r>
              <a:rPr kumimoji="0" lang="cs-CZ" sz="1800" b="1" i="0" u="none" strike="noStrike" cap="none" normalizeH="0" baseline="0" noProof="0" dirty="0">
                <a:ln>
                  <a:noFill/>
                </a:ln>
                <a:solidFill>
                  <a:srgbClr val="2C2C2C"/>
                </a:solidFill>
                <a:effectLst/>
                <a:uLnTx/>
                <a:uFillTx/>
                <a:latin typeface="Arial"/>
                <a:cs typeface="Arial"/>
              </a:rPr>
              <a:t>NÁŠ CÍL: </a:t>
            </a:r>
            <a:br>
              <a:rPr kumimoji="0" lang="cs-CZ" sz="1800" b="1" i="0" u="none" strike="noStrike" cap="none" normalizeH="0" baseline="0" noProof="0" dirty="0">
                <a:ln>
                  <a:noFill/>
                </a:ln>
                <a:solidFill>
                  <a:srgbClr val="2C2C2C"/>
                </a:solidFill>
                <a:effectLst/>
                <a:uLnTx/>
                <a:uFillTx/>
                <a:latin typeface="Arial"/>
                <a:cs typeface="Arial"/>
              </a:rPr>
            </a:br>
            <a:r>
              <a:rPr lang="cs-CZ" b="1" dirty="0">
                <a:solidFill>
                  <a:srgbClr val="2C2C2C"/>
                </a:solidFill>
                <a:latin typeface="Arial"/>
                <a:cs typeface="Arial"/>
              </a:rPr>
              <a:t>ZDRAVÍ A SPOKOJENOST </a:t>
            </a:r>
          </a:p>
        </p:txBody>
      </p:sp>
      <p:sp>
        <p:nvSpPr>
          <p:cNvPr id="41" name="TextBox 40">
            <a:extLst>
              <a:ext uri="{FF2B5EF4-FFF2-40B4-BE49-F238E27FC236}">
                <a16:creationId xmlns:a16="http://schemas.microsoft.com/office/drawing/2014/main" id="{78DB9461-C538-86D3-D092-7111089A9CF5}"/>
              </a:ext>
            </a:extLst>
          </p:cNvPr>
          <p:cNvSpPr txBox="1"/>
          <p:nvPr/>
        </p:nvSpPr>
        <p:spPr>
          <a:xfrm>
            <a:off x="8007899" y="1216668"/>
            <a:ext cx="3278661" cy="840842"/>
          </a:xfrm>
          <a:prstGeom prst="rect">
            <a:avLst/>
          </a:prstGeom>
          <a:noFill/>
        </p:spPr>
        <p:txBody>
          <a:bodyPr wrap="square" lIns="0" tIns="0" rIns="0" bIns="0" rtlCol="0" anchor="t">
            <a:noAutofit/>
          </a:bodyPr>
          <a:lstStyle/>
          <a:p>
            <a:pPr algn="ctr">
              <a:defRPr/>
            </a:pPr>
            <a:r>
              <a:rPr kumimoji="0" lang="cs-CZ" sz="1400" i="0" u="none" strike="noStrike" cap="none" normalizeH="0" baseline="0" noProof="0" dirty="0">
                <a:ln>
                  <a:noFill/>
                </a:ln>
                <a:solidFill>
                  <a:srgbClr val="2C2C2C"/>
                </a:solidFill>
                <a:effectLst/>
                <a:uLnTx/>
                <a:uFillTx/>
                <a:latin typeface="Arial"/>
                <a:cs typeface="Arial"/>
              </a:rPr>
              <a:t>Pomáháme lidem žít lepší život tím, </a:t>
            </a:r>
            <a:br>
              <a:rPr kumimoji="0" lang="cs-CZ" sz="1400" i="0" u="none" strike="noStrike" cap="none" normalizeH="0" baseline="0" noProof="0" dirty="0">
                <a:ln>
                  <a:noFill/>
                </a:ln>
                <a:solidFill>
                  <a:srgbClr val="2C2C2C"/>
                </a:solidFill>
                <a:effectLst/>
                <a:uLnTx/>
                <a:uFillTx/>
                <a:latin typeface="Arial"/>
                <a:cs typeface="Arial"/>
              </a:rPr>
            </a:br>
            <a:r>
              <a:rPr kumimoji="0" lang="cs-CZ" sz="1400" i="0" u="none" strike="noStrike" cap="none" normalizeH="0" baseline="0" noProof="0" dirty="0">
                <a:ln>
                  <a:noFill/>
                </a:ln>
                <a:solidFill>
                  <a:srgbClr val="2C2C2C"/>
                </a:solidFill>
                <a:effectLst/>
                <a:uLnTx/>
                <a:uFillTx/>
                <a:latin typeface="Arial"/>
                <a:cs typeface="Arial"/>
              </a:rPr>
              <a:t>že jim dodáváme výrobky a řešení na podporu </a:t>
            </a:r>
            <a:r>
              <a:rPr lang="cs-CZ" sz="1400" dirty="0">
                <a:solidFill>
                  <a:srgbClr val="2C2C2C"/>
                </a:solidFill>
                <a:latin typeface="Arial"/>
                <a:cs typeface="Arial"/>
              </a:rPr>
              <a:t>celkového zdraví a spokojenosti</a:t>
            </a:r>
          </a:p>
        </p:txBody>
      </p:sp>
      <p:sp>
        <p:nvSpPr>
          <p:cNvPr id="43" name="TextBox 42">
            <a:extLst>
              <a:ext uri="{FF2B5EF4-FFF2-40B4-BE49-F238E27FC236}">
                <a16:creationId xmlns:a16="http://schemas.microsoft.com/office/drawing/2014/main" id="{E2216D77-6529-3722-C9F1-2E8A1C6EEF99}"/>
              </a:ext>
            </a:extLst>
          </p:cNvPr>
          <p:cNvSpPr txBox="1"/>
          <p:nvPr/>
        </p:nvSpPr>
        <p:spPr>
          <a:xfrm>
            <a:off x="2978245" y="5243658"/>
            <a:ext cx="6090342" cy="338554"/>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cs-CZ" sz="1600" b="1" i="0" u="none" strike="noStrike" cap="none" normalizeH="0" baseline="0" noProof="0" dirty="0">
                <a:ln>
                  <a:noFill/>
                </a:ln>
                <a:solidFill>
                  <a:srgbClr val="01A9E1"/>
                </a:solidFill>
                <a:effectLst/>
                <a:uLnTx/>
                <a:uFillTx/>
                <a:latin typeface="Arial" panose="020B0604020202020204" pitchFamily="34" charset="0"/>
                <a:ea typeface="Arial"/>
                <a:cs typeface="Arial" panose="020B0604020202020204" pitchFamily="34" charset="0"/>
              </a:rPr>
              <a:t>Založeno na naší filozofii zodpovědného vytváření výrobků</a:t>
            </a:r>
          </a:p>
        </p:txBody>
      </p:sp>
    </p:spTree>
    <p:custDataLst>
      <p:tags r:id="rId1"/>
    </p:custDataLst>
    <p:extLst>
      <p:ext uri="{BB962C8B-B14F-4D97-AF65-F5344CB8AC3E}">
        <p14:creationId xmlns:p14="http://schemas.microsoft.com/office/powerpoint/2010/main" val="1116285239"/>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7F8CE7F-FDE9-B817-3BE7-EDD6EDFE63FA}"/>
            </a:ext>
          </a:extLst>
        </p:cNvPr>
        <p:cNvGrpSpPr/>
        <p:nvPr/>
      </p:nvGrpSpPr>
      <p:grpSpPr>
        <a:xfrm>
          <a:off x="0" y="0"/>
          <a:ext cx="0" cy="0"/>
          <a:chOff x="0" y="0"/>
          <a:chExt cx="0" cy="0"/>
        </a:xfrm>
      </p:grpSpPr>
      <p:pic>
        <p:nvPicPr>
          <p:cNvPr id="15" name="Obraz 14" descr="Obraz zawierający niebo, trawa, na wolnym powietrzu, chmura&#10;&#10;Opis wygenerowany automatycznie">
            <a:extLst>
              <a:ext uri="{FF2B5EF4-FFF2-40B4-BE49-F238E27FC236}">
                <a16:creationId xmlns:a16="http://schemas.microsoft.com/office/drawing/2014/main" id="{8B9FCA74-B8AA-8D3E-3181-C2C8610A16E0}"/>
              </a:ext>
            </a:extLst>
          </p:cNvPr>
          <p:cNvPicPr>
            <a:picLocks noChangeAspect="1"/>
          </p:cNvPicPr>
          <p:nvPr/>
        </p:nvPicPr>
        <p:blipFill>
          <a:blip r:embed="rId4"/>
          <a:srcRect l="2235" r="2235"/>
          <a:stretch/>
        </p:blipFill>
        <p:spPr>
          <a:xfrm>
            <a:off x="-1" y="0"/>
            <a:ext cx="12192001" cy="6858000"/>
          </a:xfrm>
          <a:prstGeom prst="rect">
            <a:avLst/>
          </a:prstGeom>
          <a:ln>
            <a:solidFill>
              <a:schemeClr val="bg1"/>
            </a:solidFill>
          </a:ln>
        </p:spPr>
      </p:pic>
      <p:sp>
        <p:nvSpPr>
          <p:cNvPr id="10" name="object 2">
            <a:extLst>
              <a:ext uri="{FF2B5EF4-FFF2-40B4-BE49-F238E27FC236}">
                <a16:creationId xmlns:a16="http://schemas.microsoft.com/office/drawing/2014/main" id="{691899A8-4F5A-6DEF-D1B8-EB710A2923AE}"/>
              </a:ext>
            </a:extLst>
          </p:cNvPr>
          <p:cNvSpPr txBox="1">
            <a:spLocks/>
          </p:cNvSpPr>
          <p:nvPr/>
        </p:nvSpPr>
        <p:spPr>
          <a:xfrm>
            <a:off x="-156637" y="480744"/>
            <a:ext cx="12505271" cy="514735"/>
          </a:xfrm>
          <a:prstGeom prst="rect">
            <a:avLst/>
          </a:prstGeom>
        </p:spPr>
        <p:txBody>
          <a:bodyPr vert="horz" wrap="square" lIns="0" tIns="42333" rIns="0" bIns="0" rtlCol="0" anchor="ctr">
            <a:sp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10583" marR="4233" lvl="0" indent="0" algn="ctr" defTabSz="914400" rtl="0" eaLnBrk="1" fontAlgn="auto" latinLnBrk="0" hangingPunct="1">
              <a:lnSpc>
                <a:spcPts val="3833"/>
              </a:lnSpc>
              <a:spcBef>
                <a:spcPts val="333"/>
              </a:spcBef>
              <a:spcAft>
                <a:spcPts val="0"/>
              </a:spcAft>
              <a:buClrTx/>
              <a:buSzTx/>
              <a:buFontTx/>
              <a:buNone/>
              <a:tabLst>
                <a:tab pos="833404" algn="l"/>
                <a:tab pos="1985883" algn="l"/>
              </a:tabLst>
              <a:defRPr/>
            </a:pPr>
            <a:r>
              <a:rPr lang="cs-CZ" sz="3000" b="1" dirty="0">
                <a:solidFill>
                  <a:schemeClr val="bg1"/>
                </a:solidFill>
              </a:rPr>
              <a:t>Jak společnost </a:t>
            </a:r>
            <a:r>
              <a:rPr lang="cs-CZ" sz="3000" b="1" dirty="0" err="1">
                <a:solidFill>
                  <a:schemeClr val="bg1"/>
                </a:solidFill>
              </a:rPr>
              <a:t>Amway</a:t>
            </a:r>
            <a:r>
              <a:rPr lang="cs-CZ" sz="3000" b="1" dirty="0">
                <a:solidFill>
                  <a:schemeClr val="bg1"/>
                </a:solidFill>
              </a:rPr>
              <a:t> přispívá k optimalizované délce života ve zdraví</a:t>
            </a:r>
          </a:p>
        </p:txBody>
      </p:sp>
      <p:sp>
        <p:nvSpPr>
          <p:cNvPr id="95" name="Oval 94">
            <a:extLst>
              <a:ext uri="{FF2B5EF4-FFF2-40B4-BE49-F238E27FC236}">
                <a16:creationId xmlns:a16="http://schemas.microsoft.com/office/drawing/2014/main" id="{6C0DD6B3-EE4D-B043-FD84-4BD97F2032DC}"/>
              </a:ext>
            </a:extLst>
          </p:cNvPr>
          <p:cNvSpPr/>
          <p:nvPr/>
        </p:nvSpPr>
        <p:spPr>
          <a:xfrm>
            <a:off x="3101707" y="5247322"/>
            <a:ext cx="829321" cy="852831"/>
          </a:xfrm>
          <a:prstGeom prst="ellipse">
            <a:avLst/>
          </a:prstGeom>
          <a:noFill/>
          <a:ln w="9525">
            <a:solidFill>
              <a:schemeClr val="bg1"/>
            </a:solidFill>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chemeClr val="bg1"/>
              </a:solidFill>
              <a:effectLst/>
              <a:uLnTx/>
              <a:uFillTx/>
              <a:latin typeface="Aptos" panose="02110004020202020204"/>
              <a:ea typeface="+mn-ea"/>
              <a:cs typeface="+mn-cs"/>
            </a:endParaRPr>
          </a:p>
        </p:txBody>
      </p:sp>
      <p:sp>
        <p:nvSpPr>
          <p:cNvPr id="90" name="Oval 89">
            <a:extLst>
              <a:ext uri="{FF2B5EF4-FFF2-40B4-BE49-F238E27FC236}">
                <a16:creationId xmlns:a16="http://schemas.microsoft.com/office/drawing/2014/main" id="{A73E2573-A68E-549A-2CFD-6B90442D45F5}"/>
              </a:ext>
            </a:extLst>
          </p:cNvPr>
          <p:cNvSpPr/>
          <p:nvPr/>
        </p:nvSpPr>
        <p:spPr>
          <a:xfrm>
            <a:off x="2714906" y="4236919"/>
            <a:ext cx="829321" cy="852831"/>
          </a:xfrm>
          <a:prstGeom prst="ellipse">
            <a:avLst/>
          </a:prstGeom>
          <a:noFill/>
          <a:ln w="9525">
            <a:solidFill>
              <a:schemeClr val="bg1"/>
            </a:solidFill>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chemeClr val="bg1"/>
              </a:solidFill>
              <a:effectLst/>
              <a:uLnTx/>
              <a:uFillTx/>
              <a:latin typeface="Aptos" panose="02110004020202020204"/>
              <a:ea typeface="+mn-ea"/>
              <a:cs typeface="+mn-cs"/>
            </a:endParaRPr>
          </a:p>
        </p:txBody>
      </p:sp>
      <p:sp>
        <p:nvSpPr>
          <p:cNvPr id="2" name="TextBox 1">
            <a:extLst>
              <a:ext uri="{FF2B5EF4-FFF2-40B4-BE49-F238E27FC236}">
                <a16:creationId xmlns:a16="http://schemas.microsoft.com/office/drawing/2014/main" id="{FA952073-9C4B-37C3-4CE2-72353A95F857}"/>
              </a:ext>
            </a:extLst>
          </p:cNvPr>
          <p:cNvSpPr txBox="1"/>
          <p:nvPr/>
        </p:nvSpPr>
        <p:spPr>
          <a:xfrm>
            <a:off x="3084142" y="2675019"/>
            <a:ext cx="867906"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cs-CZ" sz="900" b="1" i="0" u="none" strike="noStrike" cap="none" normalizeH="0" baseline="0" noProof="0" dirty="0">
                <a:ln>
                  <a:noFill/>
                </a:ln>
                <a:solidFill>
                  <a:schemeClr val="bg1"/>
                </a:solidFill>
                <a:effectLst/>
                <a:uLnTx/>
                <a:uFillTx/>
                <a:latin typeface="Arial" panose="020B0604020202020204" pitchFamily="34" charset="0"/>
                <a:ea typeface="Arial"/>
                <a:cs typeface="Arial" panose="020B0604020202020204" pitchFamily="34" charset="0"/>
              </a:rPr>
              <a:t>Čistá voda a hydratace</a:t>
            </a:r>
          </a:p>
        </p:txBody>
      </p:sp>
      <p:sp>
        <p:nvSpPr>
          <p:cNvPr id="88" name="Oval 87">
            <a:extLst>
              <a:ext uri="{FF2B5EF4-FFF2-40B4-BE49-F238E27FC236}">
                <a16:creationId xmlns:a16="http://schemas.microsoft.com/office/drawing/2014/main" id="{E377D881-77B8-1C9E-92B8-BC755CB4157A}"/>
              </a:ext>
            </a:extLst>
          </p:cNvPr>
          <p:cNvSpPr/>
          <p:nvPr/>
        </p:nvSpPr>
        <p:spPr>
          <a:xfrm>
            <a:off x="3601240" y="1539634"/>
            <a:ext cx="829321" cy="852831"/>
          </a:xfrm>
          <a:prstGeom prst="ellipse">
            <a:avLst/>
          </a:prstGeom>
          <a:noFill/>
          <a:ln w="9525">
            <a:solidFill>
              <a:schemeClr val="bg1"/>
            </a:solidFill>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chemeClr val="bg1"/>
              </a:solidFill>
              <a:effectLst/>
              <a:uLnTx/>
              <a:uFillTx/>
              <a:latin typeface="Aptos" panose="02110004020202020204"/>
              <a:ea typeface="+mn-ea"/>
              <a:cs typeface="+mn-cs"/>
            </a:endParaRPr>
          </a:p>
        </p:txBody>
      </p:sp>
      <p:cxnSp>
        <p:nvCxnSpPr>
          <p:cNvPr id="26" name="Straight Connector 25">
            <a:extLst>
              <a:ext uri="{FF2B5EF4-FFF2-40B4-BE49-F238E27FC236}">
                <a16:creationId xmlns:a16="http://schemas.microsoft.com/office/drawing/2014/main" id="{A2164514-159A-6D06-F95E-BF05BBAE0E93}"/>
              </a:ext>
            </a:extLst>
          </p:cNvPr>
          <p:cNvCxnSpPr>
            <a:cxnSpLocks/>
          </p:cNvCxnSpPr>
          <p:nvPr/>
        </p:nvCxnSpPr>
        <p:spPr>
          <a:xfrm flipV="1">
            <a:off x="2429774" y="1966049"/>
            <a:ext cx="1171467" cy="2398"/>
          </a:xfrm>
          <a:prstGeom prst="line">
            <a:avLst/>
          </a:prstGeom>
          <a:ln w="6350">
            <a:solidFill>
              <a:schemeClr val="bg1"/>
            </a:solidFill>
            <a:headEnd type="oval"/>
            <a:tailEnd type="none"/>
          </a:ln>
        </p:spPr>
        <p:style>
          <a:lnRef idx="2">
            <a:schemeClr val="accent1"/>
          </a:lnRef>
          <a:fillRef idx="0">
            <a:schemeClr val="accent1"/>
          </a:fillRef>
          <a:effectRef idx="1">
            <a:schemeClr val="accent1"/>
          </a:effectRef>
          <a:fontRef idx="minor">
            <a:schemeClr val="tx1"/>
          </a:fontRef>
        </p:style>
      </p:cxnSp>
      <p:cxnSp>
        <p:nvCxnSpPr>
          <p:cNvPr id="27" name="Straight Connector 26">
            <a:extLst>
              <a:ext uri="{FF2B5EF4-FFF2-40B4-BE49-F238E27FC236}">
                <a16:creationId xmlns:a16="http://schemas.microsoft.com/office/drawing/2014/main" id="{D3689B48-B0C7-6F43-256D-598A1F16568B}"/>
              </a:ext>
            </a:extLst>
          </p:cNvPr>
          <p:cNvCxnSpPr>
            <a:cxnSpLocks/>
          </p:cNvCxnSpPr>
          <p:nvPr/>
        </p:nvCxnSpPr>
        <p:spPr>
          <a:xfrm>
            <a:off x="2329861" y="2840536"/>
            <a:ext cx="770089" cy="5679"/>
          </a:xfrm>
          <a:prstGeom prst="line">
            <a:avLst/>
          </a:prstGeom>
          <a:ln w="6350">
            <a:solidFill>
              <a:schemeClr val="bg1"/>
            </a:solidFill>
            <a:headEnd type="oval"/>
            <a:tailEnd type="none"/>
          </a:ln>
        </p:spPr>
        <p:style>
          <a:lnRef idx="2">
            <a:schemeClr val="accent1"/>
          </a:lnRef>
          <a:fillRef idx="0">
            <a:schemeClr val="accent1"/>
          </a:fillRef>
          <a:effectRef idx="1">
            <a:schemeClr val="accent1"/>
          </a:effectRef>
          <a:fontRef idx="minor">
            <a:schemeClr val="tx1"/>
          </a:fontRef>
        </p:style>
      </p:cxnSp>
      <p:cxnSp>
        <p:nvCxnSpPr>
          <p:cNvPr id="29" name="Straight Connector 28">
            <a:extLst>
              <a:ext uri="{FF2B5EF4-FFF2-40B4-BE49-F238E27FC236}">
                <a16:creationId xmlns:a16="http://schemas.microsoft.com/office/drawing/2014/main" id="{FB593D13-007D-AEF3-D1BE-72832CEA0463}"/>
              </a:ext>
            </a:extLst>
          </p:cNvPr>
          <p:cNvCxnSpPr>
            <a:cxnSpLocks/>
          </p:cNvCxnSpPr>
          <p:nvPr/>
        </p:nvCxnSpPr>
        <p:spPr>
          <a:xfrm>
            <a:off x="1402337" y="3701092"/>
            <a:ext cx="1059049" cy="0"/>
          </a:xfrm>
          <a:prstGeom prst="line">
            <a:avLst/>
          </a:prstGeom>
          <a:ln w="6350">
            <a:solidFill>
              <a:schemeClr val="bg1"/>
            </a:solidFill>
            <a:headEnd type="oval"/>
            <a:tailEnd type="none"/>
          </a:ln>
        </p:spPr>
        <p:style>
          <a:lnRef idx="2">
            <a:schemeClr val="accent1"/>
          </a:lnRef>
          <a:fillRef idx="0">
            <a:schemeClr val="accent1"/>
          </a:fillRef>
          <a:effectRef idx="1">
            <a:schemeClr val="accent1"/>
          </a:effectRef>
          <a:fontRef idx="minor">
            <a:schemeClr val="tx1"/>
          </a:fontRef>
        </p:style>
      </p:cxnSp>
      <p:cxnSp>
        <p:nvCxnSpPr>
          <p:cNvPr id="31" name="Straight Connector 30">
            <a:extLst>
              <a:ext uri="{FF2B5EF4-FFF2-40B4-BE49-F238E27FC236}">
                <a16:creationId xmlns:a16="http://schemas.microsoft.com/office/drawing/2014/main" id="{E588754B-CCC8-8CB0-9AF9-C96B2E71D15D}"/>
              </a:ext>
            </a:extLst>
          </p:cNvPr>
          <p:cNvCxnSpPr>
            <a:cxnSpLocks/>
            <a:endCxn id="90" idx="2"/>
          </p:cNvCxnSpPr>
          <p:nvPr/>
        </p:nvCxnSpPr>
        <p:spPr>
          <a:xfrm flipV="1">
            <a:off x="2026356" y="4663335"/>
            <a:ext cx="688550" cy="4530"/>
          </a:xfrm>
          <a:prstGeom prst="line">
            <a:avLst/>
          </a:prstGeom>
          <a:ln w="6350">
            <a:solidFill>
              <a:schemeClr val="bg1"/>
            </a:solidFill>
            <a:headEnd type="oval"/>
            <a:tailEnd type="none"/>
          </a:ln>
        </p:spPr>
        <p:style>
          <a:lnRef idx="2">
            <a:schemeClr val="accent1"/>
          </a:lnRef>
          <a:fillRef idx="0">
            <a:schemeClr val="accent1"/>
          </a:fillRef>
          <a:effectRef idx="1">
            <a:schemeClr val="accent1"/>
          </a:effectRef>
          <a:fontRef idx="minor">
            <a:schemeClr val="tx1"/>
          </a:fontRef>
        </p:style>
      </p:cxnSp>
      <p:cxnSp>
        <p:nvCxnSpPr>
          <p:cNvPr id="35" name="Straight Connector 34">
            <a:extLst>
              <a:ext uri="{FF2B5EF4-FFF2-40B4-BE49-F238E27FC236}">
                <a16:creationId xmlns:a16="http://schemas.microsoft.com/office/drawing/2014/main" id="{547ABD57-9BFC-A37C-DF1D-D9B2639B68C0}"/>
              </a:ext>
            </a:extLst>
          </p:cNvPr>
          <p:cNvCxnSpPr>
            <a:cxnSpLocks/>
          </p:cNvCxnSpPr>
          <p:nvPr/>
        </p:nvCxnSpPr>
        <p:spPr>
          <a:xfrm>
            <a:off x="2332165" y="5673737"/>
            <a:ext cx="775314" cy="0"/>
          </a:xfrm>
          <a:prstGeom prst="line">
            <a:avLst/>
          </a:prstGeom>
          <a:ln w="6350">
            <a:solidFill>
              <a:schemeClr val="bg1"/>
            </a:solidFill>
            <a:headEnd type="oval"/>
            <a:tailEnd type="none"/>
          </a:ln>
        </p:spPr>
        <p:style>
          <a:lnRef idx="2">
            <a:schemeClr val="accent1"/>
          </a:lnRef>
          <a:fillRef idx="0">
            <a:schemeClr val="accent1"/>
          </a:fillRef>
          <a:effectRef idx="1">
            <a:schemeClr val="accent1"/>
          </a:effectRef>
          <a:fontRef idx="minor">
            <a:schemeClr val="tx1"/>
          </a:fontRef>
        </p:style>
      </p:cxnSp>
      <p:cxnSp>
        <p:nvCxnSpPr>
          <p:cNvPr id="39" name="Straight Connector 38">
            <a:extLst>
              <a:ext uri="{FF2B5EF4-FFF2-40B4-BE49-F238E27FC236}">
                <a16:creationId xmlns:a16="http://schemas.microsoft.com/office/drawing/2014/main" id="{CFE17BF8-5315-482D-FF61-281C691D51E8}"/>
              </a:ext>
            </a:extLst>
          </p:cNvPr>
          <p:cNvCxnSpPr>
            <a:cxnSpLocks/>
          </p:cNvCxnSpPr>
          <p:nvPr/>
        </p:nvCxnSpPr>
        <p:spPr>
          <a:xfrm flipH="1" flipV="1">
            <a:off x="8106713" y="1953236"/>
            <a:ext cx="1135762" cy="24085"/>
          </a:xfrm>
          <a:prstGeom prst="line">
            <a:avLst/>
          </a:prstGeom>
          <a:ln w="6350">
            <a:solidFill>
              <a:schemeClr val="bg1"/>
            </a:solidFill>
            <a:headEnd type="oval"/>
            <a:tailEnd type="none"/>
          </a:ln>
        </p:spPr>
        <p:style>
          <a:lnRef idx="2">
            <a:schemeClr val="accent1"/>
          </a:lnRef>
          <a:fillRef idx="0">
            <a:schemeClr val="accent1"/>
          </a:fillRef>
          <a:effectRef idx="1">
            <a:schemeClr val="accent1"/>
          </a:effectRef>
          <a:fontRef idx="minor">
            <a:schemeClr val="tx1"/>
          </a:fontRef>
        </p:style>
      </p:cxnSp>
      <p:cxnSp>
        <p:nvCxnSpPr>
          <p:cNvPr id="40" name="Straight Connector 39">
            <a:extLst>
              <a:ext uri="{FF2B5EF4-FFF2-40B4-BE49-F238E27FC236}">
                <a16:creationId xmlns:a16="http://schemas.microsoft.com/office/drawing/2014/main" id="{F5B05F77-F158-E48D-A65B-0E0396FE8DBE}"/>
              </a:ext>
            </a:extLst>
          </p:cNvPr>
          <p:cNvCxnSpPr>
            <a:cxnSpLocks/>
          </p:cNvCxnSpPr>
          <p:nvPr/>
        </p:nvCxnSpPr>
        <p:spPr>
          <a:xfrm flipH="1">
            <a:off x="8780824" y="2771632"/>
            <a:ext cx="1010077" cy="0"/>
          </a:xfrm>
          <a:prstGeom prst="line">
            <a:avLst/>
          </a:prstGeom>
          <a:ln w="6350">
            <a:solidFill>
              <a:schemeClr val="bg1"/>
            </a:solidFill>
            <a:headEnd type="oval"/>
            <a:tailEnd type="none"/>
          </a:ln>
        </p:spPr>
        <p:style>
          <a:lnRef idx="2">
            <a:schemeClr val="accent1"/>
          </a:lnRef>
          <a:fillRef idx="0">
            <a:schemeClr val="accent1"/>
          </a:fillRef>
          <a:effectRef idx="1">
            <a:schemeClr val="accent1"/>
          </a:effectRef>
          <a:fontRef idx="minor">
            <a:schemeClr val="tx1"/>
          </a:fontRef>
        </p:style>
      </p:cxnSp>
      <p:cxnSp>
        <p:nvCxnSpPr>
          <p:cNvPr id="41" name="Straight Connector 40">
            <a:extLst>
              <a:ext uri="{FF2B5EF4-FFF2-40B4-BE49-F238E27FC236}">
                <a16:creationId xmlns:a16="http://schemas.microsoft.com/office/drawing/2014/main" id="{51FA2E49-94B2-DC6B-AA4E-701275AE1F8A}"/>
              </a:ext>
            </a:extLst>
          </p:cNvPr>
          <p:cNvCxnSpPr>
            <a:cxnSpLocks/>
          </p:cNvCxnSpPr>
          <p:nvPr/>
        </p:nvCxnSpPr>
        <p:spPr>
          <a:xfrm flipH="1" flipV="1">
            <a:off x="9324985" y="3665965"/>
            <a:ext cx="578146" cy="6472"/>
          </a:xfrm>
          <a:prstGeom prst="line">
            <a:avLst/>
          </a:prstGeom>
          <a:ln w="6350">
            <a:solidFill>
              <a:schemeClr val="bg1"/>
            </a:solidFill>
            <a:headEnd type="oval"/>
            <a:tailEnd type="none"/>
          </a:ln>
        </p:spPr>
        <p:style>
          <a:lnRef idx="2">
            <a:schemeClr val="accent1"/>
          </a:lnRef>
          <a:fillRef idx="0">
            <a:schemeClr val="accent1"/>
          </a:fillRef>
          <a:effectRef idx="1">
            <a:schemeClr val="accent1"/>
          </a:effectRef>
          <a:fontRef idx="minor">
            <a:schemeClr val="tx1"/>
          </a:fontRef>
        </p:style>
      </p:cxnSp>
      <p:cxnSp>
        <p:nvCxnSpPr>
          <p:cNvPr id="42" name="Straight Connector 41">
            <a:extLst>
              <a:ext uri="{FF2B5EF4-FFF2-40B4-BE49-F238E27FC236}">
                <a16:creationId xmlns:a16="http://schemas.microsoft.com/office/drawing/2014/main" id="{73F552BF-CD2F-2995-7465-2D0AFCAB40D5}"/>
              </a:ext>
            </a:extLst>
          </p:cNvPr>
          <p:cNvCxnSpPr>
            <a:cxnSpLocks/>
            <a:endCxn id="69" idx="2"/>
          </p:cNvCxnSpPr>
          <p:nvPr/>
        </p:nvCxnSpPr>
        <p:spPr>
          <a:xfrm flipH="1" flipV="1">
            <a:off x="8988956" y="4656905"/>
            <a:ext cx="642778" cy="6429"/>
          </a:xfrm>
          <a:prstGeom prst="line">
            <a:avLst/>
          </a:prstGeom>
          <a:ln w="6350">
            <a:solidFill>
              <a:schemeClr val="bg1"/>
            </a:solidFill>
            <a:headEnd type="oval"/>
            <a:tailEnd type="none"/>
          </a:ln>
        </p:spPr>
        <p:style>
          <a:lnRef idx="2">
            <a:schemeClr val="accent1"/>
          </a:lnRef>
          <a:fillRef idx="0">
            <a:schemeClr val="accent1"/>
          </a:fillRef>
          <a:effectRef idx="1">
            <a:schemeClr val="accent1"/>
          </a:effectRef>
          <a:fontRef idx="minor">
            <a:schemeClr val="tx1"/>
          </a:fontRef>
        </p:style>
      </p:cxnSp>
      <p:cxnSp>
        <p:nvCxnSpPr>
          <p:cNvPr id="43" name="Straight Connector 42">
            <a:extLst>
              <a:ext uri="{FF2B5EF4-FFF2-40B4-BE49-F238E27FC236}">
                <a16:creationId xmlns:a16="http://schemas.microsoft.com/office/drawing/2014/main" id="{5D3B9CAB-032A-AB50-F73C-DD620F323E60}"/>
              </a:ext>
            </a:extLst>
          </p:cNvPr>
          <p:cNvCxnSpPr>
            <a:cxnSpLocks/>
          </p:cNvCxnSpPr>
          <p:nvPr/>
        </p:nvCxnSpPr>
        <p:spPr>
          <a:xfrm flipH="1">
            <a:off x="8598484" y="5655443"/>
            <a:ext cx="817779" cy="0"/>
          </a:xfrm>
          <a:prstGeom prst="line">
            <a:avLst/>
          </a:prstGeom>
          <a:ln w="6350">
            <a:solidFill>
              <a:schemeClr val="bg1"/>
            </a:solidFill>
            <a:headEnd type="oval"/>
            <a:tailEnd type="none"/>
          </a:ln>
        </p:spPr>
        <p:style>
          <a:lnRef idx="2">
            <a:schemeClr val="accent1"/>
          </a:lnRef>
          <a:fillRef idx="0">
            <a:schemeClr val="accent1"/>
          </a:fillRef>
          <a:effectRef idx="1">
            <a:schemeClr val="accent1"/>
          </a:effectRef>
          <a:fontRef idx="minor">
            <a:schemeClr val="tx1"/>
          </a:fontRef>
        </p:style>
      </p:cxnSp>
      <p:sp>
        <p:nvSpPr>
          <p:cNvPr id="64" name="Oval 63">
            <a:extLst>
              <a:ext uri="{FF2B5EF4-FFF2-40B4-BE49-F238E27FC236}">
                <a16:creationId xmlns:a16="http://schemas.microsoft.com/office/drawing/2014/main" id="{914C767D-D03A-C16C-B035-355C4854C472}"/>
              </a:ext>
            </a:extLst>
          </p:cNvPr>
          <p:cNvSpPr/>
          <p:nvPr/>
        </p:nvSpPr>
        <p:spPr>
          <a:xfrm flipH="1">
            <a:off x="7774933" y="5232553"/>
            <a:ext cx="829321" cy="852831"/>
          </a:xfrm>
          <a:prstGeom prst="ellipse">
            <a:avLst/>
          </a:prstGeom>
          <a:noFill/>
          <a:ln w="9525">
            <a:solidFill>
              <a:schemeClr val="bg1"/>
            </a:solidFill>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chemeClr val="bg1"/>
              </a:solidFill>
              <a:effectLst/>
              <a:uLnTx/>
              <a:uFillTx/>
              <a:latin typeface="Aptos" panose="02110004020202020204"/>
              <a:ea typeface="+mn-ea"/>
              <a:cs typeface="+mn-cs"/>
            </a:endParaRPr>
          </a:p>
        </p:txBody>
      </p:sp>
      <p:sp>
        <p:nvSpPr>
          <p:cNvPr id="69" name="Oval 68">
            <a:extLst>
              <a:ext uri="{FF2B5EF4-FFF2-40B4-BE49-F238E27FC236}">
                <a16:creationId xmlns:a16="http://schemas.microsoft.com/office/drawing/2014/main" id="{B017CABA-155C-35D0-8A89-340DE8669A03}"/>
              </a:ext>
            </a:extLst>
          </p:cNvPr>
          <p:cNvSpPr/>
          <p:nvPr/>
        </p:nvSpPr>
        <p:spPr>
          <a:xfrm flipH="1">
            <a:off x="8159635" y="4230490"/>
            <a:ext cx="829321" cy="852831"/>
          </a:xfrm>
          <a:prstGeom prst="ellipse">
            <a:avLst/>
          </a:prstGeom>
          <a:noFill/>
          <a:ln w="9525">
            <a:solidFill>
              <a:schemeClr val="bg1"/>
            </a:solidFill>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chemeClr val="bg1"/>
              </a:solidFill>
              <a:effectLst/>
              <a:uLnTx/>
              <a:uFillTx/>
              <a:latin typeface="Aptos" panose="02110004020202020204"/>
              <a:ea typeface="+mn-ea"/>
              <a:cs typeface="+mn-cs"/>
            </a:endParaRPr>
          </a:p>
        </p:txBody>
      </p:sp>
      <p:sp>
        <p:nvSpPr>
          <p:cNvPr id="76" name="Oval 75">
            <a:extLst>
              <a:ext uri="{FF2B5EF4-FFF2-40B4-BE49-F238E27FC236}">
                <a16:creationId xmlns:a16="http://schemas.microsoft.com/office/drawing/2014/main" id="{B15A92EF-1056-CCA4-FD04-1C2BDB17166B}"/>
              </a:ext>
            </a:extLst>
          </p:cNvPr>
          <p:cNvSpPr/>
          <p:nvPr/>
        </p:nvSpPr>
        <p:spPr>
          <a:xfrm flipH="1">
            <a:off x="8495665" y="3243075"/>
            <a:ext cx="829322" cy="852831"/>
          </a:xfrm>
          <a:prstGeom prst="ellipse">
            <a:avLst/>
          </a:prstGeom>
          <a:noFill/>
          <a:ln w="9525">
            <a:solidFill>
              <a:schemeClr val="bg1"/>
            </a:solidFill>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chemeClr val="bg1"/>
              </a:solidFill>
              <a:effectLst/>
              <a:uLnTx/>
              <a:uFillTx/>
              <a:latin typeface="Aptos" panose="02110004020202020204"/>
              <a:ea typeface="+mn-ea"/>
              <a:cs typeface="+mn-cs"/>
            </a:endParaRPr>
          </a:p>
        </p:txBody>
      </p:sp>
      <p:sp>
        <p:nvSpPr>
          <p:cNvPr id="79" name="Oval 78">
            <a:extLst>
              <a:ext uri="{FF2B5EF4-FFF2-40B4-BE49-F238E27FC236}">
                <a16:creationId xmlns:a16="http://schemas.microsoft.com/office/drawing/2014/main" id="{5916CF80-1FD4-CD58-50F6-BF4309BE42EA}"/>
              </a:ext>
            </a:extLst>
          </p:cNvPr>
          <p:cNvSpPr/>
          <p:nvPr/>
        </p:nvSpPr>
        <p:spPr>
          <a:xfrm flipH="1">
            <a:off x="7959553" y="2351111"/>
            <a:ext cx="829321" cy="852831"/>
          </a:xfrm>
          <a:prstGeom prst="ellipse">
            <a:avLst/>
          </a:prstGeom>
          <a:noFill/>
          <a:ln w="9525">
            <a:solidFill>
              <a:schemeClr val="bg1"/>
            </a:solidFill>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chemeClr val="bg1"/>
              </a:solidFill>
              <a:effectLst/>
              <a:uLnTx/>
              <a:uFillTx/>
              <a:latin typeface="Aptos" panose="02110004020202020204"/>
              <a:ea typeface="+mn-ea"/>
              <a:cs typeface="+mn-cs"/>
            </a:endParaRPr>
          </a:p>
        </p:txBody>
      </p:sp>
      <p:sp>
        <p:nvSpPr>
          <p:cNvPr id="86" name="Oval 85">
            <a:extLst>
              <a:ext uri="{FF2B5EF4-FFF2-40B4-BE49-F238E27FC236}">
                <a16:creationId xmlns:a16="http://schemas.microsoft.com/office/drawing/2014/main" id="{AF83BF6B-75D9-EF76-C9AE-2B7311E35703}"/>
              </a:ext>
            </a:extLst>
          </p:cNvPr>
          <p:cNvSpPr/>
          <p:nvPr/>
        </p:nvSpPr>
        <p:spPr>
          <a:xfrm flipH="1">
            <a:off x="7246635" y="1533205"/>
            <a:ext cx="829321" cy="852831"/>
          </a:xfrm>
          <a:prstGeom prst="ellipse">
            <a:avLst/>
          </a:prstGeom>
          <a:noFill/>
          <a:ln w="9525">
            <a:solidFill>
              <a:schemeClr val="bg1"/>
            </a:solidFill>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chemeClr val="bg1"/>
              </a:solidFill>
              <a:effectLst/>
              <a:uLnTx/>
              <a:uFillTx/>
              <a:latin typeface="Aptos" panose="02110004020202020204"/>
              <a:ea typeface="+mn-ea"/>
              <a:cs typeface="+mn-cs"/>
            </a:endParaRPr>
          </a:p>
        </p:txBody>
      </p:sp>
      <p:pic>
        <p:nvPicPr>
          <p:cNvPr id="50" name="Graphic 49">
            <a:extLst>
              <a:ext uri="{FF2B5EF4-FFF2-40B4-BE49-F238E27FC236}">
                <a16:creationId xmlns:a16="http://schemas.microsoft.com/office/drawing/2014/main" id="{4367BBA9-BD96-2ED0-4266-4103155836DE}"/>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10120785" y="2467779"/>
            <a:ext cx="1285765" cy="610496"/>
          </a:xfrm>
          <a:prstGeom prst="rect">
            <a:avLst/>
          </a:prstGeom>
        </p:spPr>
      </p:pic>
      <p:pic>
        <p:nvPicPr>
          <p:cNvPr id="56" name="Graphic 55">
            <a:extLst>
              <a:ext uri="{FF2B5EF4-FFF2-40B4-BE49-F238E27FC236}">
                <a16:creationId xmlns:a16="http://schemas.microsoft.com/office/drawing/2014/main" id="{42B83FEA-0FEB-832D-956D-AAB9A4F11E14}"/>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10154306" y="3416974"/>
            <a:ext cx="1451104" cy="466170"/>
          </a:xfrm>
          <a:prstGeom prst="rect">
            <a:avLst/>
          </a:prstGeom>
        </p:spPr>
      </p:pic>
      <p:pic>
        <p:nvPicPr>
          <p:cNvPr id="58" name="Graphic 57">
            <a:extLst>
              <a:ext uri="{FF2B5EF4-FFF2-40B4-BE49-F238E27FC236}">
                <a16:creationId xmlns:a16="http://schemas.microsoft.com/office/drawing/2014/main" id="{1E8E9492-9346-113A-5B92-B7F7FF9912D4}"/>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9631734" y="5357499"/>
            <a:ext cx="578146" cy="557948"/>
          </a:xfrm>
          <a:prstGeom prst="rect">
            <a:avLst/>
          </a:prstGeom>
        </p:spPr>
      </p:pic>
      <p:pic>
        <p:nvPicPr>
          <p:cNvPr id="104" name="Picture 103" descr="A black and white text on a black background&#10;&#10;Description automatically generated">
            <a:extLst>
              <a:ext uri="{FF2B5EF4-FFF2-40B4-BE49-F238E27FC236}">
                <a16:creationId xmlns:a16="http://schemas.microsoft.com/office/drawing/2014/main" id="{3341FF1E-9009-3C45-8546-53A42D6E6003}"/>
              </a:ext>
            </a:extLst>
          </p:cNvPr>
          <p:cNvPicPr>
            <a:picLocks noChangeAspect="1"/>
          </p:cNvPicPr>
          <p:nvPr/>
        </p:nvPicPr>
        <p:blipFill>
          <a:blip r:embed="rId11"/>
          <a:srcRect r="65131" b="-19238"/>
          <a:stretch/>
        </p:blipFill>
        <p:spPr>
          <a:xfrm>
            <a:off x="229882" y="4412341"/>
            <a:ext cx="608846" cy="572844"/>
          </a:xfrm>
          <a:prstGeom prst="rect">
            <a:avLst/>
          </a:prstGeom>
        </p:spPr>
      </p:pic>
      <p:pic>
        <p:nvPicPr>
          <p:cNvPr id="106" name="Graphic 105">
            <a:extLst>
              <a:ext uri="{FF2B5EF4-FFF2-40B4-BE49-F238E27FC236}">
                <a16:creationId xmlns:a16="http://schemas.microsoft.com/office/drawing/2014/main" id="{E1362AD1-F7BF-0E0F-A264-30F016F2BD7D}"/>
              </a:ext>
            </a:extLst>
          </p:cNvPr>
          <p:cNvPicPr>
            <a:picLocks noChangeAspect="1"/>
          </p:cNvPicPr>
          <p:nvPr/>
        </p:nvPicPr>
        <p:blipFill>
          <a:blip r:embed="rId12">
            <a:extLst>
              <a:ext uri="{96DAC541-7B7A-43D3-8B79-37D633B846F1}">
                <asvg:svgBlip xmlns:asvg="http://schemas.microsoft.com/office/drawing/2016/SVG/main" r:embed="rId13"/>
              </a:ext>
            </a:extLst>
          </a:blip>
          <a:stretch>
            <a:fillRect/>
          </a:stretch>
        </p:blipFill>
        <p:spPr>
          <a:xfrm>
            <a:off x="399800" y="3394804"/>
            <a:ext cx="751363" cy="577374"/>
          </a:xfrm>
          <a:prstGeom prst="rect">
            <a:avLst/>
          </a:prstGeom>
        </p:spPr>
      </p:pic>
      <p:sp>
        <p:nvSpPr>
          <p:cNvPr id="5" name="TextBox 4">
            <a:extLst>
              <a:ext uri="{FF2B5EF4-FFF2-40B4-BE49-F238E27FC236}">
                <a16:creationId xmlns:a16="http://schemas.microsoft.com/office/drawing/2014/main" id="{16271515-FE5B-1338-2F08-81BB790AF998}"/>
              </a:ext>
            </a:extLst>
          </p:cNvPr>
          <p:cNvSpPr txBox="1"/>
          <p:nvPr/>
        </p:nvSpPr>
        <p:spPr>
          <a:xfrm>
            <a:off x="2482668" y="3209867"/>
            <a:ext cx="786754" cy="869479"/>
          </a:xfrm>
          <a:prstGeom prst="rect">
            <a:avLst/>
          </a:prstGeom>
          <a:noFill/>
        </p:spPr>
        <p:txBody>
          <a:bodyPr wrap="square" rtlCol="0" anchor="ctr" anchorCtr="0">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cs-CZ" sz="900" b="1" i="0" u="none" strike="noStrike" cap="none" normalizeH="0" baseline="0" noProof="0" dirty="0">
                <a:ln>
                  <a:noFill/>
                </a:ln>
                <a:solidFill>
                  <a:schemeClr val="bg1"/>
                </a:solidFill>
                <a:effectLst/>
                <a:uLnTx/>
                <a:uFillTx/>
                <a:latin typeface="Arial" panose="020B0604020202020204" pitchFamily="34" charset="0"/>
                <a:ea typeface="Arial"/>
                <a:cs typeface="Arial" panose="020B0604020202020204" pitchFamily="34" charset="0"/>
              </a:rPr>
              <a:t>Zdraví pleti</a:t>
            </a:r>
          </a:p>
        </p:txBody>
      </p:sp>
      <p:sp>
        <p:nvSpPr>
          <p:cNvPr id="11" name="Star: 5 Points 10">
            <a:extLst>
              <a:ext uri="{FF2B5EF4-FFF2-40B4-BE49-F238E27FC236}">
                <a16:creationId xmlns:a16="http://schemas.microsoft.com/office/drawing/2014/main" id="{164F9B1D-50A2-2A2C-0E42-C30D46D60AEE}"/>
              </a:ext>
            </a:extLst>
          </p:cNvPr>
          <p:cNvSpPr/>
          <p:nvPr/>
        </p:nvSpPr>
        <p:spPr>
          <a:xfrm>
            <a:off x="2355684" y="1519103"/>
            <a:ext cx="277405" cy="284394"/>
          </a:xfrm>
          <a:prstGeom prst="star5">
            <a:avLst/>
          </a:prstGeom>
          <a:solidFill>
            <a:srgbClr val="F8F9E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TextBox 3">
            <a:extLst>
              <a:ext uri="{FF2B5EF4-FFF2-40B4-BE49-F238E27FC236}">
                <a16:creationId xmlns:a16="http://schemas.microsoft.com/office/drawing/2014/main" id="{E3D0979B-5CCD-E1EE-5580-0EBF9DC7F8FA}"/>
              </a:ext>
            </a:extLst>
          </p:cNvPr>
          <p:cNvSpPr txBox="1"/>
          <p:nvPr/>
        </p:nvSpPr>
        <p:spPr>
          <a:xfrm>
            <a:off x="3621318" y="1539634"/>
            <a:ext cx="786755" cy="880533"/>
          </a:xfrm>
          <a:prstGeom prst="rect">
            <a:avLst/>
          </a:prstGeom>
          <a:noFill/>
        </p:spPr>
        <p:txBody>
          <a:bodyPr wrap="square" rtlCol="0" anchor="ctr" anchorCtr="0">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cs-CZ" sz="900" b="1" i="0" u="none" strike="noStrike" cap="none" normalizeH="0" baseline="0" noProof="0" dirty="0">
                <a:ln>
                  <a:noFill/>
                </a:ln>
                <a:solidFill>
                  <a:schemeClr val="bg1"/>
                </a:solidFill>
                <a:effectLst/>
                <a:uLnTx/>
                <a:uFillTx/>
                <a:latin typeface="Arial" panose="020B0604020202020204" pitchFamily="34" charset="0"/>
                <a:ea typeface="Arial"/>
                <a:cs typeface="Arial" panose="020B0604020202020204" pitchFamily="34" charset="0"/>
              </a:rPr>
              <a:t>Zdraví pleti</a:t>
            </a:r>
          </a:p>
        </p:txBody>
      </p:sp>
      <p:sp>
        <p:nvSpPr>
          <p:cNvPr id="45" name="TextBox 96">
            <a:extLst>
              <a:ext uri="{FF2B5EF4-FFF2-40B4-BE49-F238E27FC236}">
                <a16:creationId xmlns:a16="http://schemas.microsoft.com/office/drawing/2014/main" id="{F32C8A01-A2EB-5340-072B-53A8301354C9}"/>
              </a:ext>
            </a:extLst>
          </p:cNvPr>
          <p:cNvSpPr txBox="1"/>
          <p:nvPr/>
        </p:nvSpPr>
        <p:spPr>
          <a:xfrm flipH="1">
            <a:off x="7197024" y="1796598"/>
            <a:ext cx="919744" cy="369332"/>
          </a:xfrm>
          <a:prstGeom prst="rect">
            <a:avLst/>
          </a:prstGeom>
          <a:noFill/>
          <a:ln>
            <a:noFill/>
          </a:ln>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cs-CZ" sz="900" b="1" i="0" u="none" strike="noStrike" cap="none" normalizeH="0" baseline="0" noProof="0" dirty="0">
                <a:ln>
                  <a:noFill/>
                </a:ln>
                <a:solidFill>
                  <a:schemeClr val="bg1"/>
                </a:solidFill>
                <a:effectLst/>
                <a:uLnTx/>
                <a:uFillTx/>
                <a:latin typeface="Arial" panose="020B0604020202020204" pitchFamily="34" charset="0"/>
                <a:ea typeface="Arial"/>
                <a:cs typeface="Arial" panose="020B0604020202020204" pitchFamily="34" charset="0"/>
              </a:rPr>
              <a:t>Každodenní výživa</a:t>
            </a:r>
          </a:p>
        </p:txBody>
      </p:sp>
      <p:pic>
        <p:nvPicPr>
          <p:cNvPr id="52" name="Obraz 51">
            <a:extLst>
              <a:ext uri="{FF2B5EF4-FFF2-40B4-BE49-F238E27FC236}">
                <a16:creationId xmlns:a16="http://schemas.microsoft.com/office/drawing/2014/main" id="{9C4C0BC2-045E-D9E5-4C98-7F750610E0FA}"/>
              </a:ext>
            </a:extLst>
          </p:cNvPr>
          <p:cNvPicPr>
            <a:picLocks noChangeAspect="1"/>
          </p:cNvPicPr>
          <p:nvPr/>
        </p:nvPicPr>
        <p:blipFill>
          <a:blip r:embed="rId14"/>
          <a:srcRect t="37378" b="42563"/>
          <a:stretch/>
        </p:blipFill>
        <p:spPr>
          <a:xfrm>
            <a:off x="9269831" y="1721159"/>
            <a:ext cx="2345332" cy="470451"/>
          </a:xfrm>
          <a:prstGeom prst="rect">
            <a:avLst/>
          </a:prstGeom>
        </p:spPr>
      </p:pic>
      <p:pic>
        <p:nvPicPr>
          <p:cNvPr id="57" name="Obraz 56" descr="Obraz zawierający tekst, Czcionka, Grafika, projekt graficzny&#10;&#10;Opis wygenerowany automatycznie">
            <a:extLst>
              <a:ext uri="{FF2B5EF4-FFF2-40B4-BE49-F238E27FC236}">
                <a16:creationId xmlns:a16="http://schemas.microsoft.com/office/drawing/2014/main" id="{CFB4382B-13AD-6F1B-220C-EAED62B3CFE9}"/>
              </a:ext>
            </a:extLst>
          </p:cNvPr>
          <p:cNvPicPr>
            <a:picLocks noChangeAspect="1"/>
          </p:cNvPicPr>
          <p:nvPr/>
        </p:nvPicPr>
        <p:blipFill>
          <a:blip r:embed="rId15">
            <a:extLst>
              <a:ext uri="{28A0092B-C50C-407E-A947-70E740481C1C}">
                <a14:useLocalDpi xmlns:a14="http://schemas.microsoft.com/office/drawing/2010/main" val="0"/>
              </a:ext>
            </a:extLst>
          </a:blip>
          <a:srcRect b="46702"/>
          <a:stretch/>
        </p:blipFill>
        <p:spPr>
          <a:xfrm>
            <a:off x="576837" y="1816527"/>
            <a:ext cx="1734703" cy="324918"/>
          </a:xfrm>
          <a:prstGeom prst="rect">
            <a:avLst/>
          </a:prstGeom>
        </p:spPr>
      </p:pic>
      <p:pic>
        <p:nvPicPr>
          <p:cNvPr id="65" name="Obraz 64">
            <a:extLst>
              <a:ext uri="{FF2B5EF4-FFF2-40B4-BE49-F238E27FC236}">
                <a16:creationId xmlns:a16="http://schemas.microsoft.com/office/drawing/2014/main" id="{29C9B4FF-B5D5-789B-47D5-A3244D80F99C}"/>
              </a:ext>
            </a:extLst>
          </p:cNvPr>
          <p:cNvPicPr>
            <a:picLocks noChangeAspect="1"/>
          </p:cNvPicPr>
          <p:nvPr/>
        </p:nvPicPr>
        <p:blipFill>
          <a:blip r:embed="rId16"/>
          <a:stretch>
            <a:fillRect/>
          </a:stretch>
        </p:blipFill>
        <p:spPr>
          <a:xfrm>
            <a:off x="493137" y="2610473"/>
            <a:ext cx="1579551" cy="427344"/>
          </a:xfrm>
          <a:prstGeom prst="rect">
            <a:avLst/>
          </a:prstGeom>
        </p:spPr>
      </p:pic>
      <p:sp>
        <p:nvSpPr>
          <p:cNvPr id="67" name="Star: 5 Points 10">
            <a:extLst>
              <a:ext uri="{FF2B5EF4-FFF2-40B4-BE49-F238E27FC236}">
                <a16:creationId xmlns:a16="http://schemas.microsoft.com/office/drawing/2014/main" id="{BDB2FD04-17E6-7A84-7A8B-FD2211057DE0}"/>
              </a:ext>
            </a:extLst>
          </p:cNvPr>
          <p:cNvSpPr/>
          <p:nvPr/>
        </p:nvSpPr>
        <p:spPr>
          <a:xfrm>
            <a:off x="2076284" y="2408103"/>
            <a:ext cx="277405" cy="284394"/>
          </a:xfrm>
          <a:prstGeom prst="star5">
            <a:avLst/>
          </a:prstGeom>
          <a:solidFill>
            <a:srgbClr val="F8F9E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1" name="Obraz 70">
            <a:extLst>
              <a:ext uri="{FF2B5EF4-FFF2-40B4-BE49-F238E27FC236}">
                <a16:creationId xmlns:a16="http://schemas.microsoft.com/office/drawing/2014/main" id="{4E8EFE78-895C-5CAE-9873-CD6F4C86B2C9}"/>
              </a:ext>
            </a:extLst>
          </p:cNvPr>
          <p:cNvPicPr>
            <a:picLocks noChangeAspect="1"/>
          </p:cNvPicPr>
          <p:nvPr/>
        </p:nvPicPr>
        <p:blipFill>
          <a:blip r:embed="rId17"/>
          <a:stretch>
            <a:fillRect/>
          </a:stretch>
        </p:blipFill>
        <p:spPr>
          <a:xfrm>
            <a:off x="4341108" y="3079570"/>
            <a:ext cx="3124334" cy="1083704"/>
          </a:xfrm>
          <a:prstGeom prst="rect">
            <a:avLst/>
          </a:prstGeom>
        </p:spPr>
      </p:pic>
      <p:pic>
        <p:nvPicPr>
          <p:cNvPr id="73" name="Obraz 72">
            <a:extLst>
              <a:ext uri="{FF2B5EF4-FFF2-40B4-BE49-F238E27FC236}">
                <a16:creationId xmlns:a16="http://schemas.microsoft.com/office/drawing/2014/main" id="{FEEAD26B-4252-D3AA-296A-7AA921235E79}"/>
              </a:ext>
            </a:extLst>
          </p:cNvPr>
          <p:cNvPicPr>
            <a:picLocks noChangeAspect="1"/>
          </p:cNvPicPr>
          <p:nvPr/>
        </p:nvPicPr>
        <p:blipFill>
          <a:blip r:embed="rId18"/>
          <a:stretch>
            <a:fillRect/>
          </a:stretch>
        </p:blipFill>
        <p:spPr>
          <a:xfrm>
            <a:off x="436341" y="5492953"/>
            <a:ext cx="1686905" cy="438595"/>
          </a:xfrm>
          <a:prstGeom prst="rect">
            <a:avLst/>
          </a:prstGeom>
        </p:spPr>
      </p:pic>
      <p:pic>
        <p:nvPicPr>
          <p:cNvPr id="81" name="Obraz 80">
            <a:extLst>
              <a:ext uri="{FF2B5EF4-FFF2-40B4-BE49-F238E27FC236}">
                <a16:creationId xmlns:a16="http://schemas.microsoft.com/office/drawing/2014/main" id="{4A493D87-7087-3ED8-9FAD-479037085ABC}"/>
              </a:ext>
            </a:extLst>
          </p:cNvPr>
          <p:cNvPicPr>
            <a:picLocks noChangeAspect="1"/>
          </p:cNvPicPr>
          <p:nvPr/>
        </p:nvPicPr>
        <p:blipFill>
          <a:blip r:embed="rId19"/>
          <a:stretch>
            <a:fillRect/>
          </a:stretch>
        </p:blipFill>
        <p:spPr>
          <a:xfrm>
            <a:off x="9836911" y="4568363"/>
            <a:ext cx="1920490" cy="194207"/>
          </a:xfrm>
          <a:prstGeom prst="rect">
            <a:avLst/>
          </a:prstGeom>
        </p:spPr>
      </p:pic>
      <p:sp>
        <p:nvSpPr>
          <p:cNvPr id="84" name="Star: 5 Points 10">
            <a:extLst>
              <a:ext uri="{FF2B5EF4-FFF2-40B4-BE49-F238E27FC236}">
                <a16:creationId xmlns:a16="http://schemas.microsoft.com/office/drawing/2014/main" id="{AA687CA6-71ED-938D-317D-DEA479B37A7A}"/>
              </a:ext>
            </a:extLst>
          </p:cNvPr>
          <p:cNvSpPr/>
          <p:nvPr/>
        </p:nvSpPr>
        <p:spPr>
          <a:xfrm>
            <a:off x="11406550" y="1519103"/>
            <a:ext cx="277405" cy="284394"/>
          </a:xfrm>
          <a:prstGeom prst="star5">
            <a:avLst/>
          </a:prstGeom>
          <a:solidFill>
            <a:srgbClr val="F8F9E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3" name="Star: 5 Points 10">
            <a:extLst>
              <a:ext uri="{FF2B5EF4-FFF2-40B4-BE49-F238E27FC236}">
                <a16:creationId xmlns:a16="http://schemas.microsoft.com/office/drawing/2014/main" id="{0BF10712-89A6-B947-450B-D38CDF61F561}"/>
              </a:ext>
            </a:extLst>
          </p:cNvPr>
          <p:cNvSpPr/>
          <p:nvPr/>
        </p:nvSpPr>
        <p:spPr>
          <a:xfrm>
            <a:off x="10201311" y="5140216"/>
            <a:ext cx="277405" cy="284394"/>
          </a:xfrm>
          <a:prstGeom prst="star5">
            <a:avLst/>
          </a:prstGeom>
          <a:solidFill>
            <a:srgbClr val="F8F9E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 name="object 2">
            <a:extLst>
              <a:ext uri="{FF2B5EF4-FFF2-40B4-BE49-F238E27FC236}">
                <a16:creationId xmlns:a16="http://schemas.microsoft.com/office/drawing/2014/main" id="{CCADDA92-AA35-144D-8720-30748E35D5D0}"/>
              </a:ext>
            </a:extLst>
          </p:cNvPr>
          <p:cNvSpPr txBox="1">
            <a:spLocks/>
          </p:cNvSpPr>
          <p:nvPr/>
        </p:nvSpPr>
        <p:spPr>
          <a:xfrm>
            <a:off x="873704" y="4392139"/>
            <a:ext cx="1307145" cy="512106"/>
          </a:xfrm>
          <a:prstGeom prst="rect">
            <a:avLst/>
          </a:prstGeom>
        </p:spPr>
        <p:txBody>
          <a:bodyPr vert="horz" wrap="square" lIns="0" tIns="42333" rIns="0" bIns="0" rtlCol="0" anchor="ctr">
            <a:sp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10583" marR="4233" lvl="0" indent="0" algn="l" defTabSz="914400" rtl="0" eaLnBrk="1" fontAlgn="auto" latinLnBrk="0" hangingPunct="1">
              <a:lnSpc>
                <a:spcPct val="100000"/>
              </a:lnSpc>
              <a:spcBef>
                <a:spcPts val="333"/>
              </a:spcBef>
              <a:spcAft>
                <a:spcPts val="0"/>
              </a:spcAft>
              <a:buClrTx/>
              <a:buSzTx/>
              <a:buFontTx/>
              <a:buNone/>
              <a:tabLst>
                <a:tab pos="833404" algn="l"/>
                <a:tab pos="1985883" algn="l"/>
              </a:tabLst>
              <a:defRPr/>
            </a:pPr>
            <a:r>
              <a:rPr lang="cs-CZ" sz="1400" b="1" dirty="0" err="1">
                <a:solidFill>
                  <a:schemeClr val="bg1"/>
                </a:solidFill>
              </a:rPr>
              <a:t>Amway</a:t>
            </a:r>
            <a:endParaRPr lang="cs-CZ" sz="1400" b="1" dirty="0">
              <a:solidFill>
                <a:schemeClr val="bg1"/>
              </a:solidFill>
            </a:endParaRPr>
          </a:p>
          <a:p>
            <a:pPr marL="10583" marR="4233" lvl="0" indent="0" algn="l" defTabSz="914400" rtl="0" eaLnBrk="1" fontAlgn="auto" latinLnBrk="0" hangingPunct="1">
              <a:lnSpc>
                <a:spcPct val="100000"/>
              </a:lnSpc>
              <a:spcBef>
                <a:spcPts val="333"/>
              </a:spcBef>
              <a:spcAft>
                <a:spcPts val="0"/>
              </a:spcAft>
              <a:buClrTx/>
              <a:buSzTx/>
              <a:buFontTx/>
              <a:buNone/>
              <a:tabLst>
                <a:tab pos="833404" algn="l"/>
                <a:tab pos="1985883" algn="l"/>
              </a:tabLst>
              <a:defRPr/>
            </a:pPr>
            <a:r>
              <a:rPr lang="cs-CZ" sz="1400" b="1" dirty="0">
                <a:solidFill>
                  <a:schemeClr val="bg1"/>
                </a:solidFill>
              </a:rPr>
              <a:t>Zdravá domácnost</a:t>
            </a:r>
          </a:p>
        </p:txBody>
      </p:sp>
      <p:sp>
        <p:nvSpPr>
          <p:cNvPr id="109" name="Oval 87">
            <a:extLst>
              <a:ext uri="{FF2B5EF4-FFF2-40B4-BE49-F238E27FC236}">
                <a16:creationId xmlns:a16="http://schemas.microsoft.com/office/drawing/2014/main" id="{B90C8910-C838-968E-F5A0-D7E845CD5577}"/>
              </a:ext>
            </a:extLst>
          </p:cNvPr>
          <p:cNvSpPr/>
          <p:nvPr/>
        </p:nvSpPr>
        <p:spPr>
          <a:xfrm>
            <a:off x="2461623" y="3221796"/>
            <a:ext cx="829321" cy="852831"/>
          </a:xfrm>
          <a:prstGeom prst="ellipse">
            <a:avLst/>
          </a:prstGeom>
          <a:noFill/>
          <a:ln w="9525">
            <a:solidFill>
              <a:schemeClr val="bg1"/>
            </a:solidFill>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chemeClr val="bg1"/>
              </a:solidFill>
              <a:effectLst/>
              <a:uLnTx/>
              <a:uFillTx/>
              <a:latin typeface="Aptos" panose="02110004020202020204"/>
              <a:ea typeface="+mn-ea"/>
              <a:cs typeface="+mn-cs"/>
            </a:endParaRPr>
          </a:p>
        </p:txBody>
      </p:sp>
      <p:sp>
        <p:nvSpPr>
          <p:cNvPr id="114" name="Oval 87">
            <a:extLst>
              <a:ext uri="{FF2B5EF4-FFF2-40B4-BE49-F238E27FC236}">
                <a16:creationId xmlns:a16="http://schemas.microsoft.com/office/drawing/2014/main" id="{3324E802-2D8A-F9A7-9D95-68C69548CF19}"/>
              </a:ext>
            </a:extLst>
          </p:cNvPr>
          <p:cNvSpPr/>
          <p:nvPr/>
        </p:nvSpPr>
        <p:spPr>
          <a:xfrm>
            <a:off x="3101707" y="2420167"/>
            <a:ext cx="829321" cy="852831"/>
          </a:xfrm>
          <a:prstGeom prst="ellipse">
            <a:avLst/>
          </a:prstGeom>
          <a:noFill/>
          <a:ln w="9525">
            <a:solidFill>
              <a:schemeClr val="bg1"/>
            </a:solidFill>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chemeClr val="bg1"/>
              </a:solidFill>
              <a:effectLst/>
              <a:uLnTx/>
              <a:uFillTx/>
              <a:latin typeface="Aptos" panose="02110004020202020204"/>
              <a:ea typeface="+mn-ea"/>
              <a:cs typeface="+mn-cs"/>
            </a:endParaRPr>
          </a:p>
        </p:txBody>
      </p:sp>
      <p:sp>
        <p:nvSpPr>
          <p:cNvPr id="115" name="TextBox 7">
            <a:extLst>
              <a:ext uri="{FF2B5EF4-FFF2-40B4-BE49-F238E27FC236}">
                <a16:creationId xmlns:a16="http://schemas.microsoft.com/office/drawing/2014/main" id="{A1901E8D-D6A9-7483-5832-7122B5FEA485}"/>
              </a:ext>
            </a:extLst>
          </p:cNvPr>
          <p:cNvSpPr txBox="1"/>
          <p:nvPr/>
        </p:nvSpPr>
        <p:spPr>
          <a:xfrm>
            <a:off x="2714906" y="4230490"/>
            <a:ext cx="836629" cy="859260"/>
          </a:xfrm>
          <a:prstGeom prst="rect">
            <a:avLst/>
          </a:prstGeom>
          <a:noFill/>
        </p:spPr>
        <p:txBody>
          <a:bodyPr wrap="square" rtlCol="0" anchor="ctr" anchorCtr="0">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cs-CZ" sz="900" b="1" i="0" u="none" strike="noStrike" cap="none" normalizeH="0" baseline="0" noProof="0" dirty="0">
                <a:ln>
                  <a:noFill/>
                </a:ln>
                <a:solidFill>
                  <a:schemeClr val="bg1"/>
                </a:solidFill>
                <a:effectLst/>
                <a:uLnTx/>
                <a:uFillTx/>
                <a:latin typeface="Arial" panose="020B0604020202020204" pitchFamily="34" charset="0"/>
                <a:ea typeface="Arial"/>
                <a:cs typeface="Arial" panose="020B0604020202020204" pitchFamily="34" charset="0"/>
              </a:rPr>
              <a:t>Zdravá domácnost</a:t>
            </a:r>
          </a:p>
        </p:txBody>
      </p:sp>
      <p:sp>
        <p:nvSpPr>
          <p:cNvPr id="116" name="TextBox 81">
            <a:extLst>
              <a:ext uri="{FF2B5EF4-FFF2-40B4-BE49-F238E27FC236}">
                <a16:creationId xmlns:a16="http://schemas.microsoft.com/office/drawing/2014/main" id="{6D2A9275-58B2-4670-E4FD-87DBB516E6B1}"/>
              </a:ext>
            </a:extLst>
          </p:cNvPr>
          <p:cNvSpPr txBox="1"/>
          <p:nvPr/>
        </p:nvSpPr>
        <p:spPr>
          <a:xfrm>
            <a:off x="3107479" y="5495941"/>
            <a:ext cx="817779"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cs-CZ" sz="900" b="1" i="0" u="none" strike="noStrike" cap="none" normalizeH="0" baseline="0" noProof="0" dirty="0">
                <a:ln>
                  <a:noFill/>
                </a:ln>
                <a:solidFill>
                  <a:schemeClr val="bg1"/>
                </a:solidFill>
                <a:effectLst/>
                <a:uLnTx/>
                <a:uFillTx/>
                <a:latin typeface="Arial" panose="020B0604020202020204" pitchFamily="34" charset="0"/>
                <a:ea typeface="Arial"/>
                <a:cs typeface="Arial" panose="020B0604020202020204" pitchFamily="34" charset="0"/>
              </a:rPr>
              <a:t>Zdravé vlasy</a:t>
            </a:r>
          </a:p>
        </p:txBody>
      </p:sp>
      <p:sp>
        <p:nvSpPr>
          <p:cNvPr id="117" name="TextBox 65">
            <a:extLst>
              <a:ext uri="{FF2B5EF4-FFF2-40B4-BE49-F238E27FC236}">
                <a16:creationId xmlns:a16="http://schemas.microsoft.com/office/drawing/2014/main" id="{EECD3A2D-1496-4133-E8FC-D7B95C2CDA7A}"/>
              </a:ext>
            </a:extLst>
          </p:cNvPr>
          <p:cNvSpPr txBox="1"/>
          <p:nvPr/>
        </p:nvSpPr>
        <p:spPr>
          <a:xfrm flipH="1">
            <a:off x="7780703" y="5210368"/>
            <a:ext cx="817779" cy="875016"/>
          </a:xfrm>
          <a:prstGeom prst="rect">
            <a:avLst/>
          </a:prstGeom>
          <a:noFill/>
        </p:spPr>
        <p:txBody>
          <a:bodyPr wrap="square" rtlCol="0" anchor="ctr" anchorCtr="0">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cs-CZ" sz="900" b="1" i="0" u="none" strike="noStrike" cap="none" normalizeH="0" baseline="0" noProof="0" dirty="0">
                <a:ln>
                  <a:noFill/>
                </a:ln>
                <a:solidFill>
                  <a:schemeClr val="bg1"/>
                </a:solidFill>
                <a:effectLst/>
                <a:uLnTx/>
                <a:uFillTx/>
                <a:latin typeface="Arial" panose="020B0604020202020204" pitchFamily="34" charset="0"/>
                <a:ea typeface="Arial"/>
                <a:cs typeface="Arial" panose="020B0604020202020204" pitchFamily="34" charset="0"/>
              </a:rPr>
              <a:t>Aktivní život</a:t>
            </a:r>
          </a:p>
        </p:txBody>
      </p:sp>
      <p:sp>
        <p:nvSpPr>
          <p:cNvPr id="118" name="TextBox 79">
            <a:extLst>
              <a:ext uri="{FF2B5EF4-FFF2-40B4-BE49-F238E27FC236}">
                <a16:creationId xmlns:a16="http://schemas.microsoft.com/office/drawing/2014/main" id="{B1FB657D-649B-C84C-92DC-506D4488C9AE}"/>
              </a:ext>
            </a:extLst>
          </p:cNvPr>
          <p:cNvSpPr txBox="1"/>
          <p:nvPr/>
        </p:nvSpPr>
        <p:spPr>
          <a:xfrm flipH="1">
            <a:off x="7968423" y="2556188"/>
            <a:ext cx="812401" cy="507831"/>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cs-CZ" sz="900" b="1" i="0" u="none" strike="noStrike" cap="none" normalizeH="0" baseline="0" noProof="0" dirty="0">
                <a:ln>
                  <a:noFill/>
                </a:ln>
                <a:solidFill>
                  <a:schemeClr val="bg1"/>
                </a:solidFill>
                <a:effectLst/>
                <a:uLnTx/>
                <a:uFillTx/>
                <a:latin typeface="Arial" panose="020B0604020202020204" pitchFamily="34" charset="0"/>
                <a:ea typeface="Arial"/>
                <a:cs typeface="Arial" panose="020B0604020202020204" pitchFamily="34" charset="0"/>
              </a:rPr>
              <a:t>Zdraví ústní dutiny</a:t>
            </a:r>
          </a:p>
        </p:txBody>
      </p:sp>
      <p:sp>
        <p:nvSpPr>
          <p:cNvPr id="119" name="TextBox 76">
            <a:extLst>
              <a:ext uri="{FF2B5EF4-FFF2-40B4-BE49-F238E27FC236}">
                <a16:creationId xmlns:a16="http://schemas.microsoft.com/office/drawing/2014/main" id="{09914389-A78D-8A98-A57C-5F8BB86C0666}"/>
              </a:ext>
            </a:extLst>
          </p:cNvPr>
          <p:cNvSpPr txBox="1"/>
          <p:nvPr/>
        </p:nvSpPr>
        <p:spPr>
          <a:xfrm flipH="1">
            <a:off x="8495663" y="3234170"/>
            <a:ext cx="829322" cy="868719"/>
          </a:xfrm>
          <a:prstGeom prst="rect">
            <a:avLst/>
          </a:prstGeom>
          <a:noFill/>
        </p:spPr>
        <p:txBody>
          <a:bodyPr wrap="square" rtlCol="0" anchor="ctr" anchorCtr="0">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cs-CZ" sz="900" b="1" i="0" u="none" strike="noStrike" cap="none" normalizeH="0" baseline="0" noProof="0" dirty="0">
                <a:ln>
                  <a:noFill/>
                </a:ln>
                <a:solidFill>
                  <a:schemeClr val="bg1"/>
                </a:solidFill>
                <a:effectLst/>
                <a:uLnTx/>
                <a:uFillTx/>
                <a:latin typeface="Arial" panose="020B0604020202020204" pitchFamily="34" charset="0"/>
                <a:ea typeface="Arial"/>
                <a:cs typeface="Arial" panose="020B0604020202020204" pitchFamily="34" charset="0"/>
              </a:rPr>
              <a:t>Zdravé stravování</a:t>
            </a:r>
          </a:p>
        </p:txBody>
      </p:sp>
      <p:sp>
        <p:nvSpPr>
          <p:cNvPr id="120" name="TextBox 71">
            <a:extLst>
              <a:ext uri="{FF2B5EF4-FFF2-40B4-BE49-F238E27FC236}">
                <a16:creationId xmlns:a16="http://schemas.microsoft.com/office/drawing/2014/main" id="{865BF47D-8D40-9392-F42E-A3505A0C4343}"/>
              </a:ext>
            </a:extLst>
          </p:cNvPr>
          <p:cNvSpPr txBox="1"/>
          <p:nvPr/>
        </p:nvSpPr>
        <p:spPr>
          <a:xfrm flipH="1">
            <a:off x="8191123" y="4223507"/>
            <a:ext cx="766341" cy="866243"/>
          </a:xfrm>
          <a:prstGeom prst="rect">
            <a:avLst/>
          </a:prstGeom>
          <a:noFill/>
        </p:spPr>
        <p:txBody>
          <a:bodyPr wrap="square" rtlCol="0" anchor="ctr" anchorCtr="0">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cs-CZ" sz="900" b="1" i="0" u="none" strike="noStrike" cap="none" normalizeH="0" baseline="0" noProof="0" dirty="0">
                <a:ln>
                  <a:noFill/>
                </a:ln>
                <a:solidFill>
                  <a:schemeClr val="bg1"/>
                </a:solidFill>
                <a:effectLst/>
                <a:uLnTx/>
                <a:uFillTx/>
                <a:latin typeface="Arial" panose="020B0604020202020204" pitchFamily="34" charset="0"/>
                <a:ea typeface="Arial"/>
                <a:cs typeface="Arial" panose="020B0604020202020204" pitchFamily="34" charset="0"/>
              </a:rPr>
              <a:t>Čistý vzduch</a:t>
            </a:r>
          </a:p>
        </p:txBody>
      </p:sp>
    </p:spTree>
    <p:custDataLst>
      <p:tags r:id="rId1"/>
    </p:custDataLst>
    <p:extLst>
      <p:ext uri="{BB962C8B-B14F-4D97-AF65-F5344CB8AC3E}">
        <p14:creationId xmlns:p14="http://schemas.microsoft.com/office/powerpoint/2010/main" val="59803145"/>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7">
            <a:extLst>
              <a:ext uri="{FF2B5EF4-FFF2-40B4-BE49-F238E27FC236}">
                <a16:creationId xmlns:a16="http://schemas.microsoft.com/office/drawing/2014/main" id="{7DAE0CE2-8256-9540-A77C-CAD20931C1EF}"/>
              </a:ext>
            </a:extLst>
          </p:cNvPr>
          <p:cNvSpPr>
            <a:spLocks noGrp="1"/>
          </p:cNvSpPr>
          <p:nvPr>
            <p:ph type="title"/>
          </p:nvPr>
        </p:nvSpPr>
        <p:spPr>
          <a:xfrm>
            <a:off x="492404" y="446457"/>
            <a:ext cx="7250301" cy="1556046"/>
          </a:xfrm>
          <a:prstGeom prst="roundRect">
            <a:avLst>
              <a:gd name="adj" fmla="val 0"/>
            </a:avLst>
          </a:prstGeom>
          <a:solidFill>
            <a:srgbClr val="05A8E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r>
              <a:rPr lang="cs-CZ" sz="4000" b="1" dirty="0">
                <a:latin typeface="Arial"/>
                <a:cs typeface="Arial"/>
              </a:rPr>
              <a:t>Náhradní díly jsou dostupné </a:t>
            </a:r>
            <a:r>
              <a:rPr lang="cs-CZ" sz="4000" dirty="0">
                <a:latin typeface="Arial"/>
                <a:cs typeface="Arial"/>
              </a:rPr>
              <a:t>na našich </a:t>
            </a:r>
            <a:r>
              <a:rPr lang="cs-CZ" sz="4000" b="1" dirty="0">
                <a:latin typeface="Arial"/>
                <a:cs typeface="Arial"/>
              </a:rPr>
              <a:t>webových stránkách</a:t>
            </a:r>
          </a:p>
        </p:txBody>
      </p:sp>
      <p:sp>
        <p:nvSpPr>
          <p:cNvPr id="6" name="Oval 5">
            <a:extLst>
              <a:ext uri="{FF2B5EF4-FFF2-40B4-BE49-F238E27FC236}">
                <a16:creationId xmlns:a16="http://schemas.microsoft.com/office/drawing/2014/main" id="{4F6DEE13-2BDD-9A66-B3EB-3685F52D735B}"/>
              </a:ext>
            </a:extLst>
          </p:cNvPr>
          <p:cNvSpPr/>
          <p:nvPr/>
        </p:nvSpPr>
        <p:spPr>
          <a:xfrm>
            <a:off x="7064316" y="2472333"/>
            <a:ext cx="222997" cy="222997"/>
          </a:xfrm>
          <a:prstGeom prst="ellipse">
            <a:avLst/>
          </a:prstGeom>
          <a:solidFill>
            <a:schemeClr val="bg1">
              <a:lumMod val="95000"/>
            </a:schemeClr>
          </a:solidFill>
          <a:ln>
            <a:solidFill>
              <a:srgbClr val="05A8E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cs-CZ" sz="800" b="1" i="0" u="none" strike="noStrike" cap="none" normalizeH="0" baseline="0" noProof="0">
                <a:ln>
                  <a:noFill/>
                </a:ln>
                <a:solidFill>
                  <a:srgbClr val="05A8E1"/>
                </a:solidFill>
                <a:effectLst/>
                <a:uLnTx/>
                <a:uFillTx/>
                <a:latin typeface="Arial" panose="020B0604020202020204" pitchFamily="34" charset="0"/>
                <a:ea typeface="Arial"/>
                <a:cs typeface="Arial" panose="020B0604020202020204" pitchFamily="34" charset="0"/>
              </a:rPr>
              <a:t>1</a:t>
            </a:r>
          </a:p>
        </p:txBody>
      </p:sp>
      <p:sp>
        <p:nvSpPr>
          <p:cNvPr id="7" name="Oval 6">
            <a:extLst>
              <a:ext uri="{FF2B5EF4-FFF2-40B4-BE49-F238E27FC236}">
                <a16:creationId xmlns:a16="http://schemas.microsoft.com/office/drawing/2014/main" id="{15C77F62-1EFF-7F8C-651D-DE55BE75531C}"/>
              </a:ext>
            </a:extLst>
          </p:cNvPr>
          <p:cNvSpPr/>
          <p:nvPr/>
        </p:nvSpPr>
        <p:spPr>
          <a:xfrm>
            <a:off x="7997122" y="1071088"/>
            <a:ext cx="222997" cy="222997"/>
          </a:xfrm>
          <a:prstGeom prst="ellipse">
            <a:avLst/>
          </a:prstGeom>
          <a:solidFill>
            <a:schemeClr val="bg1">
              <a:lumMod val="95000"/>
            </a:schemeClr>
          </a:solidFill>
          <a:ln>
            <a:solidFill>
              <a:srgbClr val="05A8E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cs-CZ" sz="800" b="1" i="0" u="none" strike="noStrike" cap="none" normalizeH="0" baseline="0" noProof="0">
                <a:ln>
                  <a:noFill/>
                </a:ln>
                <a:solidFill>
                  <a:srgbClr val="05A8E1"/>
                </a:solidFill>
                <a:effectLst/>
                <a:uLnTx/>
                <a:uFillTx/>
                <a:latin typeface="Arial" panose="020B0604020202020204" pitchFamily="34" charset="0"/>
                <a:ea typeface="Arial"/>
                <a:cs typeface="Arial" panose="020B0604020202020204" pitchFamily="34" charset="0"/>
              </a:rPr>
              <a:t>2</a:t>
            </a:r>
          </a:p>
        </p:txBody>
      </p:sp>
      <p:sp>
        <p:nvSpPr>
          <p:cNvPr id="8" name="Oval 7">
            <a:extLst>
              <a:ext uri="{FF2B5EF4-FFF2-40B4-BE49-F238E27FC236}">
                <a16:creationId xmlns:a16="http://schemas.microsoft.com/office/drawing/2014/main" id="{6665AA6E-E14A-1E0C-C1E9-EEC68F54E075}"/>
              </a:ext>
            </a:extLst>
          </p:cNvPr>
          <p:cNvSpPr/>
          <p:nvPr/>
        </p:nvSpPr>
        <p:spPr>
          <a:xfrm>
            <a:off x="10665133" y="607829"/>
            <a:ext cx="222997" cy="221029"/>
          </a:xfrm>
          <a:prstGeom prst="ellipse">
            <a:avLst/>
          </a:prstGeom>
          <a:solidFill>
            <a:schemeClr val="bg1">
              <a:lumMod val="95000"/>
            </a:schemeClr>
          </a:solidFill>
          <a:ln>
            <a:solidFill>
              <a:srgbClr val="05A8E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cs-CZ" sz="800" b="1" i="0" u="none" strike="noStrike" cap="none" normalizeH="0" baseline="0" noProof="0">
                <a:ln>
                  <a:noFill/>
                </a:ln>
                <a:solidFill>
                  <a:srgbClr val="05A8E1"/>
                </a:solidFill>
                <a:effectLst/>
                <a:uLnTx/>
                <a:uFillTx/>
                <a:latin typeface="Arial" panose="020B0604020202020204" pitchFamily="34" charset="0"/>
                <a:ea typeface="Arial"/>
                <a:cs typeface="Arial" panose="020B0604020202020204" pitchFamily="34" charset="0"/>
              </a:rPr>
              <a:t>3</a:t>
            </a:r>
          </a:p>
        </p:txBody>
      </p:sp>
      <p:sp>
        <p:nvSpPr>
          <p:cNvPr id="9" name="Oval 8">
            <a:extLst>
              <a:ext uri="{FF2B5EF4-FFF2-40B4-BE49-F238E27FC236}">
                <a16:creationId xmlns:a16="http://schemas.microsoft.com/office/drawing/2014/main" id="{1CACACEF-088B-37F7-7C7D-CD8D4AAA0C0D}"/>
              </a:ext>
            </a:extLst>
          </p:cNvPr>
          <p:cNvSpPr/>
          <p:nvPr/>
        </p:nvSpPr>
        <p:spPr>
          <a:xfrm>
            <a:off x="6609638" y="4453202"/>
            <a:ext cx="222997" cy="222997"/>
          </a:xfrm>
          <a:prstGeom prst="ellipse">
            <a:avLst/>
          </a:prstGeom>
          <a:solidFill>
            <a:schemeClr val="bg1">
              <a:lumMod val="95000"/>
            </a:schemeClr>
          </a:solidFill>
          <a:ln>
            <a:solidFill>
              <a:srgbClr val="05A8E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cs-CZ" sz="800" b="1" i="0" u="none" strike="noStrike" cap="none" normalizeH="0" baseline="0" noProof="0">
                <a:ln>
                  <a:noFill/>
                </a:ln>
                <a:solidFill>
                  <a:srgbClr val="05A8E1"/>
                </a:solidFill>
                <a:effectLst/>
                <a:uLnTx/>
                <a:uFillTx/>
                <a:latin typeface="Arial" panose="020B0604020202020204" pitchFamily="34" charset="0"/>
                <a:ea typeface="Arial"/>
                <a:cs typeface="Arial" panose="020B0604020202020204" pitchFamily="34" charset="0"/>
              </a:rPr>
              <a:t>4</a:t>
            </a:r>
          </a:p>
        </p:txBody>
      </p:sp>
      <p:sp>
        <p:nvSpPr>
          <p:cNvPr id="10" name="Oval 9">
            <a:extLst>
              <a:ext uri="{FF2B5EF4-FFF2-40B4-BE49-F238E27FC236}">
                <a16:creationId xmlns:a16="http://schemas.microsoft.com/office/drawing/2014/main" id="{9851385C-5EA3-C78B-7CC7-A3C7FF5C04FA}"/>
              </a:ext>
            </a:extLst>
          </p:cNvPr>
          <p:cNvSpPr/>
          <p:nvPr/>
        </p:nvSpPr>
        <p:spPr>
          <a:xfrm>
            <a:off x="7934714" y="4163838"/>
            <a:ext cx="222997" cy="222997"/>
          </a:xfrm>
          <a:prstGeom prst="ellipse">
            <a:avLst/>
          </a:prstGeom>
          <a:solidFill>
            <a:schemeClr val="bg1">
              <a:lumMod val="95000"/>
            </a:schemeClr>
          </a:solidFill>
          <a:ln>
            <a:solidFill>
              <a:srgbClr val="05A8E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cs-CZ" sz="800" b="1" i="0" u="none" strike="noStrike" cap="none" normalizeH="0" baseline="0" noProof="0">
                <a:ln>
                  <a:noFill/>
                </a:ln>
                <a:solidFill>
                  <a:srgbClr val="05A8E1"/>
                </a:solidFill>
                <a:effectLst/>
                <a:uLnTx/>
                <a:uFillTx/>
                <a:latin typeface="Arial" panose="020B0604020202020204" pitchFamily="34" charset="0"/>
                <a:ea typeface="Arial"/>
                <a:cs typeface="Arial" panose="020B0604020202020204" pitchFamily="34" charset="0"/>
              </a:rPr>
              <a:t>5</a:t>
            </a:r>
          </a:p>
        </p:txBody>
      </p:sp>
      <p:sp>
        <p:nvSpPr>
          <p:cNvPr id="11" name="Oval 10">
            <a:extLst>
              <a:ext uri="{FF2B5EF4-FFF2-40B4-BE49-F238E27FC236}">
                <a16:creationId xmlns:a16="http://schemas.microsoft.com/office/drawing/2014/main" id="{6C17E414-DD4E-5E86-31EE-3DBA000EF034}"/>
              </a:ext>
            </a:extLst>
          </p:cNvPr>
          <p:cNvSpPr/>
          <p:nvPr/>
        </p:nvSpPr>
        <p:spPr>
          <a:xfrm>
            <a:off x="9599896" y="3105562"/>
            <a:ext cx="222997" cy="222997"/>
          </a:xfrm>
          <a:prstGeom prst="ellipse">
            <a:avLst/>
          </a:prstGeom>
          <a:solidFill>
            <a:schemeClr val="bg1">
              <a:lumMod val="95000"/>
            </a:schemeClr>
          </a:solidFill>
          <a:ln>
            <a:solidFill>
              <a:srgbClr val="05A8E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cs-CZ" sz="800" b="1" i="0" u="none" strike="noStrike" cap="none" normalizeH="0" baseline="0" noProof="0">
                <a:ln>
                  <a:noFill/>
                </a:ln>
                <a:solidFill>
                  <a:srgbClr val="05A8E1"/>
                </a:solidFill>
                <a:effectLst/>
                <a:uLnTx/>
                <a:uFillTx/>
                <a:latin typeface="Arial" panose="020B0604020202020204" pitchFamily="34" charset="0"/>
                <a:ea typeface="Arial"/>
                <a:cs typeface="Arial" panose="020B0604020202020204" pitchFamily="34" charset="0"/>
              </a:rPr>
              <a:t>6</a:t>
            </a:r>
          </a:p>
        </p:txBody>
      </p:sp>
      <p:sp>
        <p:nvSpPr>
          <p:cNvPr id="13" name="Subtitle 17">
            <a:extLst>
              <a:ext uri="{FF2B5EF4-FFF2-40B4-BE49-F238E27FC236}">
                <a16:creationId xmlns:a16="http://schemas.microsoft.com/office/drawing/2014/main" id="{1F1BAE7E-365A-537C-9D73-0A07CB4E144F}"/>
              </a:ext>
            </a:extLst>
          </p:cNvPr>
          <p:cNvSpPr txBox="1">
            <a:spLocks/>
          </p:cNvSpPr>
          <p:nvPr/>
        </p:nvSpPr>
        <p:spPr>
          <a:xfrm>
            <a:off x="492405" y="2497600"/>
            <a:ext cx="5691580" cy="3756329"/>
          </a:xfrm>
          <a:prstGeom prst="rect">
            <a:avLst/>
          </a:prstGeom>
        </p:spPr>
        <p:txBody>
          <a:bodyPr vert="horz" lIns="91440" tIns="45720" rIns="91440" bIns="45720" rtlCol="0">
            <a:noAutofit/>
          </a:bodyPr>
          <a:lstStyle>
            <a:lvl1pPr marL="0" indent="0" algn="l" defTabSz="914400" rtl="0" eaLnBrk="1" latinLnBrk="0" hangingPunct="1">
              <a:lnSpc>
                <a:spcPct val="90000"/>
              </a:lnSpc>
              <a:spcBef>
                <a:spcPts val="1000"/>
              </a:spcBef>
              <a:buFont typeface="Arial" panose="020B0604020202020204" pitchFamily="34" charset="0"/>
              <a:buNone/>
              <a:defRPr sz="1800" kern="1200">
                <a:solidFill>
                  <a:schemeClr val="tx1"/>
                </a:solidFill>
                <a:latin typeface="Arial" panose="020B0604020202020204" pitchFamily="34" charset="0"/>
                <a:ea typeface="+mn-ea"/>
                <a:cs typeface="Arial" panose="020B0604020202020204" pitchFamily="34" charset="0"/>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Arial" panose="020B0604020202020204" pitchFamily="34" charset="0"/>
                <a:ea typeface="+mn-ea"/>
                <a:cs typeface="Arial" panose="020B0604020202020204" pitchFamily="34" charset="0"/>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Arial" panose="020B0604020202020204" pitchFamily="34" charset="0"/>
                <a:ea typeface="+mn-ea"/>
                <a:cs typeface="Arial" panose="020B0604020202020204" pitchFamily="34" charset="0"/>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Arial" panose="020B0604020202020204" pitchFamily="34" charset="0"/>
                <a:ea typeface="+mn-ea"/>
                <a:cs typeface="Arial" panose="020B0604020202020204" pitchFamily="34" charset="0"/>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Arial" panose="020B0604020202020204" pitchFamily="34" charset="0"/>
                <a:ea typeface="+mn-ea"/>
                <a:cs typeface="Arial" panose="020B0604020202020204" pitchFamily="34" charset="0"/>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marL="342900" marR="0" lvl="0" indent="-342900" algn="l" defTabSz="914400" rtl="0" eaLnBrk="1" fontAlgn="auto" latinLnBrk="0" hangingPunct="1">
              <a:lnSpc>
                <a:spcPct val="100000"/>
              </a:lnSpc>
              <a:spcBef>
                <a:spcPts val="1000"/>
              </a:spcBef>
              <a:spcAft>
                <a:spcPts val="0"/>
              </a:spcAft>
              <a:buClrTx/>
              <a:buSzTx/>
              <a:buFont typeface="+mj-lt"/>
              <a:buAutoNum type="arabicPeriod"/>
              <a:tabLst/>
              <a:defRPr/>
            </a:pPr>
            <a:r>
              <a:rPr kumimoji="0" lang="cs-CZ" sz="1700" b="1" i="0" u="none" strike="noStrike" cap="none" normalizeH="0" baseline="0" noProof="0" dirty="0">
                <a:ln>
                  <a:noFill/>
                </a:ln>
                <a:solidFill>
                  <a:prstClr val="white"/>
                </a:solidFill>
                <a:effectLst/>
                <a:uLnTx/>
                <a:uFillTx/>
                <a:latin typeface="Arial" panose="020B0604020202020204" pitchFamily="34" charset="0"/>
                <a:ea typeface="Arial"/>
                <a:cs typeface="Arial" panose="020B0604020202020204" pitchFamily="34" charset="0"/>
              </a:rPr>
              <a:t>127065 – </a:t>
            </a:r>
            <a:r>
              <a:rPr kumimoji="0" lang="cs-CZ" sz="1700" b="1" i="0" u="none" strike="noStrike" cap="none" normalizeH="0" baseline="0" noProof="0" dirty="0" err="1">
                <a:ln>
                  <a:noFill/>
                </a:ln>
                <a:solidFill>
                  <a:prstClr val="white"/>
                </a:solidFill>
                <a:effectLst/>
                <a:uLnTx/>
                <a:uFillTx/>
                <a:latin typeface="Arial" panose="020B0604020202020204" pitchFamily="34" charset="0"/>
                <a:ea typeface="Arial"/>
                <a:cs typeface="Arial" panose="020B0604020202020204" pitchFamily="34" charset="0"/>
              </a:rPr>
              <a:t>eSpring</a:t>
            </a:r>
            <a:r>
              <a:rPr kumimoji="0" lang="cs-CZ" sz="1700" b="1" i="0" u="none" strike="noStrike" cap="none" normalizeH="0" baseline="30000" noProof="0" dirty="0" err="1">
                <a:ln>
                  <a:noFill/>
                </a:ln>
                <a:solidFill>
                  <a:prstClr val="white"/>
                </a:solidFill>
                <a:effectLst/>
                <a:uLnTx/>
                <a:uFillTx/>
                <a:latin typeface="Arial" panose="020B0604020202020204" pitchFamily="34" charset="0"/>
                <a:ea typeface="Arial"/>
                <a:cs typeface="Arial" panose="020B0604020202020204" pitchFamily="34" charset="0"/>
              </a:rPr>
              <a:t>TM</a:t>
            </a:r>
            <a:r>
              <a:rPr kumimoji="0" lang="cs-CZ" sz="1700" b="1" i="0" u="none" strike="noStrike" cap="none" normalizeH="0" baseline="30000" noProof="0" dirty="0">
                <a:ln>
                  <a:noFill/>
                </a:ln>
                <a:solidFill>
                  <a:prstClr val="white"/>
                </a:solidFill>
                <a:effectLst/>
                <a:uLnTx/>
                <a:uFillTx/>
                <a:latin typeface="Arial" panose="020B0604020202020204" pitchFamily="34" charset="0"/>
                <a:ea typeface="Arial"/>
                <a:cs typeface="Arial" panose="020B0604020202020204" pitchFamily="34" charset="0"/>
              </a:rPr>
              <a:t> </a:t>
            </a:r>
            <a:r>
              <a:rPr kumimoji="0" lang="cs-CZ" sz="1700" b="1" i="0" u="none" strike="noStrike" cap="none" normalizeH="0" baseline="0" noProof="0" dirty="0">
                <a:ln>
                  <a:noFill/>
                </a:ln>
                <a:solidFill>
                  <a:prstClr val="white"/>
                </a:solidFill>
                <a:effectLst/>
                <a:uLnTx/>
                <a:uFillTx/>
                <a:latin typeface="Arial" panose="020B0604020202020204" pitchFamily="34" charset="0"/>
                <a:ea typeface="Arial"/>
                <a:cs typeface="Arial" panose="020B0604020202020204" pitchFamily="34" charset="0"/>
              </a:rPr>
              <a:t>Rozbočovač pro připojení k existujícímu kohoutku </a:t>
            </a:r>
            <a:r>
              <a:rPr kumimoji="0" lang="cs-CZ" sz="1700" b="1" i="0" u="none" strike="noStrike" cap="none" normalizeH="0" baseline="0" noProof="0" dirty="0" err="1">
                <a:ln>
                  <a:noFill/>
                </a:ln>
                <a:solidFill>
                  <a:prstClr val="white"/>
                </a:solidFill>
                <a:effectLst/>
                <a:uLnTx/>
                <a:uFillTx/>
                <a:latin typeface="Arial" panose="020B0604020202020204" pitchFamily="34" charset="0"/>
                <a:ea typeface="Arial"/>
                <a:cs typeface="Arial" panose="020B0604020202020204" pitchFamily="34" charset="0"/>
              </a:rPr>
              <a:t>eSpring</a:t>
            </a:r>
            <a:r>
              <a:rPr kumimoji="0" lang="cs-CZ" sz="1700" b="1" i="0" u="none" strike="noStrike" cap="none" normalizeH="0" baseline="0" noProof="0" dirty="0">
                <a:ln>
                  <a:noFill/>
                </a:ln>
                <a:solidFill>
                  <a:prstClr val="white"/>
                </a:solidFill>
                <a:effectLst/>
                <a:uLnTx/>
                <a:uFillTx/>
                <a:latin typeface="Arial" panose="020B0604020202020204" pitchFamily="34" charset="0"/>
                <a:ea typeface="Arial"/>
                <a:cs typeface="Arial" panose="020B0604020202020204" pitchFamily="34" charset="0"/>
              </a:rPr>
              <a:t>™</a:t>
            </a:r>
          </a:p>
          <a:p>
            <a:pPr marL="342900" marR="0" lvl="0" indent="-342900" algn="l" defTabSz="914400" rtl="0" eaLnBrk="1" fontAlgn="auto" latinLnBrk="0" hangingPunct="1">
              <a:lnSpc>
                <a:spcPct val="100000"/>
              </a:lnSpc>
              <a:spcBef>
                <a:spcPts val="1000"/>
              </a:spcBef>
              <a:spcAft>
                <a:spcPts val="0"/>
              </a:spcAft>
              <a:buClrTx/>
              <a:buSzTx/>
              <a:buFont typeface="+mj-lt"/>
              <a:buAutoNum type="arabicPeriod"/>
              <a:tabLst/>
              <a:defRPr/>
            </a:pPr>
            <a:r>
              <a:rPr kumimoji="0" lang="cs-CZ" sz="1700" b="1" i="0" u="none" strike="noStrike" cap="none" normalizeH="0" baseline="0" noProof="0" dirty="0">
                <a:ln>
                  <a:noFill/>
                </a:ln>
                <a:solidFill>
                  <a:prstClr val="white"/>
                </a:solidFill>
                <a:effectLst/>
                <a:uLnTx/>
                <a:uFillTx/>
                <a:latin typeface="Arial" panose="020B0604020202020204" pitchFamily="34" charset="0"/>
                <a:ea typeface="Arial"/>
                <a:cs typeface="Arial" panose="020B0604020202020204" pitchFamily="34" charset="0"/>
              </a:rPr>
              <a:t>WTI1109 – </a:t>
            </a:r>
            <a:r>
              <a:rPr kumimoji="0" lang="cs-CZ" sz="1700" b="1" i="0" u="none" strike="noStrike" cap="none" normalizeH="0" baseline="0" noProof="0" dirty="0" err="1">
                <a:ln>
                  <a:noFill/>
                </a:ln>
                <a:solidFill>
                  <a:prstClr val="white"/>
                </a:solidFill>
                <a:effectLst/>
                <a:uLnTx/>
                <a:uFillTx/>
                <a:latin typeface="Arial" panose="020B0604020202020204" pitchFamily="34" charset="0"/>
                <a:ea typeface="Arial"/>
                <a:cs typeface="Arial" panose="020B0604020202020204" pitchFamily="34" charset="0"/>
              </a:rPr>
              <a:t>eSpring</a:t>
            </a:r>
            <a:r>
              <a:rPr kumimoji="0" lang="cs-CZ" sz="1700" b="1" i="0" u="none" strike="noStrike" cap="none" normalizeH="0" baseline="30000" noProof="0" dirty="0" err="1">
                <a:ln>
                  <a:noFill/>
                </a:ln>
                <a:solidFill>
                  <a:prstClr val="white"/>
                </a:solidFill>
                <a:effectLst/>
                <a:uLnTx/>
                <a:uFillTx/>
                <a:latin typeface="Arial" panose="020B0604020202020204" pitchFamily="34" charset="0"/>
                <a:ea typeface="Arial"/>
                <a:cs typeface="Arial" panose="020B0604020202020204" pitchFamily="34" charset="0"/>
              </a:rPr>
              <a:t>TM</a:t>
            </a:r>
            <a:r>
              <a:rPr kumimoji="0" lang="cs-CZ" sz="1700" b="1" i="0" u="none" strike="noStrike" cap="none" normalizeH="0" baseline="30000" noProof="0" dirty="0">
                <a:ln>
                  <a:noFill/>
                </a:ln>
                <a:solidFill>
                  <a:prstClr val="white"/>
                </a:solidFill>
                <a:effectLst/>
                <a:uLnTx/>
                <a:uFillTx/>
                <a:latin typeface="Arial" panose="020B0604020202020204" pitchFamily="34" charset="0"/>
                <a:ea typeface="Arial"/>
                <a:cs typeface="Arial" panose="020B0604020202020204" pitchFamily="34" charset="0"/>
              </a:rPr>
              <a:t> </a:t>
            </a:r>
            <a:r>
              <a:rPr kumimoji="0" lang="cs-CZ" sz="1700" b="1" i="0" u="none" strike="noStrike" cap="none" normalizeH="0" baseline="0" noProof="0" dirty="0">
                <a:ln>
                  <a:noFill/>
                </a:ln>
                <a:solidFill>
                  <a:prstClr val="white"/>
                </a:solidFill>
                <a:effectLst/>
                <a:uLnTx/>
                <a:uFillTx/>
                <a:latin typeface="Arial" panose="020B0604020202020204" pitchFamily="34" charset="0"/>
                <a:ea typeface="Arial"/>
                <a:cs typeface="Arial" panose="020B0604020202020204" pitchFamily="34" charset="0"/>
              </a:rPr>
              <a:t>Napájecí adaptér</a:t>
            </a:r>
          </a:p>
          <a:p>
            <a:pPr marL="342900" marR="0" lvl="0" indent="-342900" algn="l" defTabSz="914400" rtl="0" eaLnBrk="1" fontAlgn="auto" latinLnBrk="0" hangingPunct="1">
              <a:lnSpc>
                <a:spcPct val="100000"/>
              </a:lnSpc>
              <a:spcBef>
                <a:spcPts val="1000"/>
              </a:spcBef>
              <a:spcAft>
                <a:spcPts val="0"/>
              </a:spcAft>
              <a:buClrTx/>
              <a:buSzTx/>
              <a:buFont typeface="+mj-lt"/>
              <a:buAutoNum type="arabicPeriod"/>
              <a:tabLst/>
              <a:defRPr/>
            </a:pPr>
            <a:r>
              <a:rPr kumimoji="0" lang="cs-CZ" sz="1700" b="1" i="0" u="none" strike="noStrike" cap="none" normalizeH="0" baseline="0" noProof="0" dirty="0">
                <a:ln>
                  <a:noFill/>
                </a:ln>
                <a:solidFill>
                  <a:prstClr val="white"/>
                </a:solidFill>
                <a:effectLst/>
                <a:uLnTx/>
                <a:uFillTx/>
                <a:latin typeface="Arial" panose="020B0604020202020204" pitchFamily="34" charset="0"/>
                <a:ea typeface="Arial"/>
                <a:cs typeface="Arial" panose="020B0604020202020204" pitchFamily="34" charset="0"/>
              </a:rPr>
              <a:t>125627 – </a:t>
            </a:r>
            <a:r>
              <a:rPr kumimoji="0" lang="cs-CZ" sz="1700" b="1" i="0" u="none" strike="noStrike" cap="none" normalizeH="0" baseline="0" noProof="0" dirty="0" err="1">
                <a:ln>
                  <a:noFill/>
                </a:ln>
                <a:solidFill>
                  <a:prstClr val="white"/>
                </a:solidFill>
                <a:effectLst/>
                <a:uLnTx/>
                <a:uFillTx/>
                <a:latin typeface="Arial" panose="020B0604020202020204" pitchFamily="34" charset="0"/>
                <a:ea typeface="Arial"/>
                <a:cs typeface="Arial" panose="020B0604020202020204" pitchFamily="34" charset="0"/>
              </a:rPr>
              <a:t>eSpring</a:t>
            </a:r>
            <a:r>
              <a:rPr kumimoji="0" lang="cs-CZ" sz="1700" b="1" i="0" u="none" strike="noStrike" cap="none" normalizeH="0" baseline="30000" noProof="0" dirty="0" err="1">
                <a:ln>
                  <a:noFill/>
                </a:ln>
                <a:solidFill>
                  <a:prstClr val="white"/>
                </a:solidFill>
                <a:effectLst/>
                <a:uLnTx/>
                <a:uFillTx/>
                <a:latin typeface="Arial" panose="020B0604020202020204" pitchFamily="34" charset="0"/>
                <a:ea typeface="Arial"/>
                <a:cs typeface="Arial" panose="020B0604020202020204" pitchFamily="34" charset="0"/>
              </a:rPr>
              <a:t>TM</a:t>
            </a:r>
            <a:r>
              <a:rPr kumimoji="0" lang="cs-CZ" sz="1700" b="1" i="0" u="none" strike="noStrike" cap="none" normalizeH="0" baseline="30000" noProof="0" dirty="0">
                <a:ln>
                  <a:noFill/>
                </a:ln>
                <a:solidFill>
                  <a:prstClr val="white"/>
                </a:solidFill>
                <a:effectLst/>
                <a:uLnTx/>
                <a:uFillTx/>
                <a:latin typeface="Arial" panose="020B0604020202020204" pitchFamily="34" charset="0"/>
                <a:ea typeface="Arial"/>
                <a:cs typeface="Arial" panose="020B0604020202020204" pitchFamily="34" charset="0"/>
              </a:rPr>
              <a:t> </a:t>
            </a:r>
            <a:r>
              <a:rPr kumimoji="0" lang="cs-CZ" sz="1700" b="1" i="0" u="none" strike="noStrike" cap="none" normalizeH="0" baseline="0" noProof="0" dirty="0">
                <a:ln>
                  <a:noFill/>
                </a:ln>
                <a:solidFill>
                  <a:prstClr val="white"/>
                </a:solidFill>
                <a:effectLst/>
                <a:uLnTx/>
                <a:uFillTx/>
                <a:latin typeface="Arial" panose="020B0604020202020204" pitchFamily="34" charset="0"/>
                <a:ea typeface="Arial"/>
                <a:cs typeface="Arial" panose="020B0604020202020204" pitchFamily="34" charset="0"/>
              </a:rPr>
              <a:t>Přídavný kohoutek </a:t>
            </a:r>
            <a:br>
              <a:rPr kumimoji="0" lang="cs-CZ" sz="1700" b="1" i="0" u="none" strike="noStrike" cap="none" normalizeH="0" baseline="0" noProof="0" dirty="0">
                <a:ln>
                  <a:noFill/>
                </a:ln>
                <a:solidFill>
                  <a:prstClr val="white"/>
                </a:solidFill>
                <a:effectLst/>
                <a:uLnTx/>
                <a:uFillTx/>
                <a:latin typeface="Arial" panose="020B0604020202020204" pitchFamily="34" charset="0"/>
                <a:ea typeface="Arial"/>
                <a:cs typeface="Arial" panose="020B0604020202020204" pitchFamily="34" charset="0"/>
              </a:rPr>
            </a:br>
            <a:r>
              <a:rPr kumimoji="0" lang="cs-CZ" sz="1700" b="1" i="0" u="none" strike="noStrike" cap="none" normalizeH="0" baseline="0" noProof="0" dirty="0">
                <a:ln>
                  <a:noFill/>
                </a:ln>
                <a:solidFill>
                  <a:prstClr val="white"/>
                </a:solidFill>
                <a:effectLst/>
                <a:uLnTx/>
                <a:uFillTx/>
                <a:latin typeface="Arial" panose="020B0604020202020204" pitchFamily="34" charset="0"/>
                <a:ea typeface="Arial"/>
                <a:cs typeface="Arial" panose="020B0604020202020204" pitchFamily="34" charset="0"/>
              </a:rPr>
              <a:t>(sada pro výměnu)</a:t>
            </a:r>
          </a:p>
          <a:p>
            <a:pPr marL="342900" marR="0" lvl="0" indent="-342900" algn="l" defTabSz="914400" rtl="0" eaLnBrk="1" fontAlgn="auto" latinLnBrk="0" hangingPunct="1">
              <a:lnSpc>
                <a:spcPct val="100000"/>
              </a:lnSpc>
              <a:spcBef>
                <a:spcPts val="1000"/>
              </a:spcBef>
              <a:spcAft>
                <a:spcPts val="0"/>
              </a:spcAft>
              <a:buClrTx/>
              <a:buSzTx/>
              <a:buFont typeface="+mj-lt"/>
              <a:buAutoNum type="arabicPeriod"/>
              <a:tabLst/>
              <a:defRPr/>
            </a:pPr>
            <a:r>
              <a:rPr kumimoji="0" lang="cs-CZ" sz="1700" b="1" i="0" u="none" strike="noStrike" cap="none" normalizeH="0" baseline="0" noProof="0" dirty="0">
                <a:ln>
                  <a:noFill/>
                </a:ln>
                <a:solidFill>
                  <a:prstClr val="white"/>
                </a:solidFill>
                <a:effectLst/>
                <a:uLnTx/>
                <a:uFillTx/>
                <a:latin typeface="Arial" panose="020B0604020202020204" pitchFamily="34" charset="0"/>
                <a:ea typeface="Arial"/>
                <a:cs typeface="Arial" panose="020B0604020202020204" pitchFamily="34" charset="0"/>
              </a:rPr>
              <a:t>127063 – </a:t>
            </a:r>
            <a:r>
              <a:rPr kumimoji="0" lang="cs-CZ" sz="1700" b="1" i="0" u="none" strike="noStrike" cap="none" normalizeH="0" baseline="0" noProof="0" dirty="0" err="1">
                <a:ln>
                  <a:noFill/>
                </a:ln>
                <a:solidFill>
                  <a:prstClr val="white"/>
                </a:solidFill>
                <a:effectLst/>
                <a:uLnTx/>
                <a:uFillTx/>
                <a:latin typeface="Arial" panose="020B0604020202020204" pitchFamily="34" charset="0"/>
                <a:ea typeface="Arial"/>
                <a:cs typeface="Arial" panose="020B0604020202020204" pitchFamily="34" charset="0"/>
              </a:rPr>
              <a:t>eSpring</a:t>
            </a:r>
            <a:r>
              <a:rPr kumimoji="0" lang="cs-CZ" sz="1700" b="1" i="0" u="none" strike="noStrike" cap="none" normalizeH="0" baseline="30000" noProof="0" dirty="0" err="1">
                <a:ln>
                  <a:noFill/>
                </a:ln>
                <a:solidFill>
                  <a:prstClr val="white"/>
                </a:solidFill>
                <a:effectLst/>
                <a:uLnTx/>
                <a:uFillTx/>
                <a:latin typeface="Arial" panose="020B0604020202020204" pitchFamily="34" charset="0"/>
                <a:ea typeface="Arial"/>
                <a:cs typeface="Arial" panose="020B0604020202020204" pitchFamily="34" charset="0"/>
              </a:rPr>
              <a:t>TM</a:t>
            </a:r>
            <a:r>
              <a:rPr kumimoji="0" lang="cs-CZ" sz="1700" b="1" i="0" u="none" strike="noStrike" cap="none" normalizeH="0" baseline="30000" noProof="0" dirty="0">
                <a:ln>
                  <a:noFill/>
                </a:ln>
                <a:solidFill>
                  <a:prstClr val="white"/>
                </a:solidFill>
                <a:effectLst/>
                <a:uLnTx/>
                <a:uFillTx/>
                <a:latin typeface="Arial" panose="020B0604020202020204" pitchFamily="34" charset="0"/>
                <a:ea typeface="Arial"/>
                <a:cs typeface="Arial" panose="020B0604020202020204" pitchFamily="34" charset="0"/>
              </a:rPr>
              <a:t> </a:t>
            </a:r>
            <a:r>
              <a:rPr kumimoji="0" lang="cs-CZ" sz="1700" b="1" i="0" u="none" strike="noStrike" cap="none" normalizeH="0" baseline="0" noProof="0" dirty="0">
                <a:ln>
                  <a:noFill/>
                </a:ln>
                <a:solidFill>
                  <a:prstClr val="white"/>
                </a:solidFill>
                <a:effectLst/>
                <a:uLnTx/>
                <a:uFillTx/>
                <a:latin typeface="Arial" panose="020B0604020202020204" pitchFamily="34" charset="0"/>
                <a:ea typeface="Arial"/>
                <a:cs typeface="Arial" panose="020B0604020202020204" pitchFamily="34" charset="0"/>
              </a:rPr>
              <a:t>Předřazený filtr</a:t>
            </a:r>
          </a:p>
          <a:p>
            <a:pPr marL="342900" marR="0" lvl="0" indent="-342900" algn="l" defTabSz="914400" rtl="0" eaLnBrk="1" fontAlgn="auto" latinLnBrk="0" hangingPunct="1">
              <a:lnSpc>
                <a:spcPct val="100000"/>
              </a:lnSpc>
              <a:spcBef>
                <a:spcPts val="1000"/>
              </a:spcBef>
              <a:spcAft>
                <a:spcPts val="0"/>
              </a:spcAft>
              <a:buClrTx/>
              <a:buSzTx/>
              <a:buFont typeface="+mj-lt"/>
              <a:buAutoNum type="arabicPeriod"/>
              <a:tabLst/>
              <a:defRPr/>
            </a:pPr>
            <a:r>
              <a:rPr kumimoji="0" lang="cs-CZ" sz="1700" b="1" i="0" u="none" strike="noStrike" cap="none" normalizeH="0" baseline="0" noProof="0" dirty="0">
                <a:ln>
                  <a:noFill/>
                </a:ln>
                <a:solidFill>
                  <a:prstClr val="white"/>
                </a:solidFill>
                <a:effectLst/>
                <a:uLnTx/>
                <a:uFillTx/>
                <a:latin typeface="Arial" panose="020B0604020202020204" pitchFamily="34" charset="0"/>
                <a:ea typeface="Arial"/>
                <a:cs typeface="Arial" panose="020B0604020202020204" pitchFamily="34" charset="0"/>
              </a:rPr>
              <a:t>122943 – </a:t>
            </a:r>
            <a:r>
              <a:rPr kumimoji="0" lang="cs-CZ" sz="1700" b="1" i="0" u="none" strike="noStrike" cap="none" normalizeH="0" baseline="0" noProof="0" dirty="0" err="1">
                <a:ln>
                  <a:noFill/>
                </a:ln>
                <a:solidFill>
                  <a:prstClr val="white"/>
                </a:solidFill>
                <a:effectLst/>
                <a:uLnTx/>
                <a:uFillTx/>
                <a:latin typeface="Arial" panose="020B0604020202020204" pitchFamily="34" charset="0"/>
                <a:ea typeface="Arial"/>
                <a:cs typeface="Arial" panose="020B0604020202020204" pitchFamily="34" charset="0"/>
              </a:rPr>
              <a:t>eSpring</a:t>
            </a:r>
            <a:r>
              <a:rPr kumimoji="0" lang="cs-CZ" sz="1700" b="1" i="0" u="none" strike="noStrike" cap="none" normalizeH="0" baseline="30000" noProof="0" dirty="0" err="1">
                <a:ln>
                  <a:noFill/>
                </a:ln>
                <a:solidFill>
                  <a:prstClr val="white"/>
                </a:solidFill>
                <a:effectLst/>
                <a:uLnTx/>
                <a:uFillTx/>
                <a:latin typeface="Arial" panose="020B0604020202020204" pitchFamily="34" charset="0"/>
                <a:ea typeface="Arial"/>
                <a:cs typeface="Arial" panose="020B0604020202020204" pitchFamily="34" charset="0"/>
              </a:rPr>
              <a:t>TM</a:t>
            </a:r>
            <a:r>
              <a:rPr kumimoji="0" lang="cs-CZ" sz="1700" b="1" i="0" u="none" strike="noStrike" cap="none" normalizeH="0" baseline="30000" noProof="0" dirty="0">
                <a:ln>
                  <a:noFill/>
                </a:ln>
                <a:solidFill>
                  <a:prstClr val="white"/>
                </a:solidFill>
                <a:effectLst/>
                <a:uLnTx/>
                <a:uFillTx/>
                <a:latin typeface="Arial" panose="020B0604020202020204" pitchFamily="34" charset="0"/>
                <a:ea typeface="Arial"/>
                <a:cs typeface="Arial" panose="020B0604020202020204" pitchFamily="34" charset="0"/>
              </a:rPr>
              <a:t> </a:t>
            </a:r>
            <a:r>
              <a:rPr lang="cs-CZ" sz="1700" b="1" dirty="0">
                <a:solidFill>
                  <a:prstClr val="white"/>
                </a:solidFill>
              </a:rPr>
              <a:t>Náhradní Uhlíkový filtr e3 (</a:t>
            </a:r>
            <a:r>
              <a:rPr kumimoji="0" lang="cs-CZ" sz="1700" b="1" i="0" u="none" strike="noStrike" cap="none" normalizeH="0" baseline="0" noProof="0" dirty="0">
                <a:ln>
                  <a:noFill/>
                </a:ln>
                <a:solidFill>
                  <a:prstClr val="white"/>
                </a:solidFill>
                <a:effectLst/>
                <a:uLnTx/>
                <a:uFillTx/>
                <a:latin typeface="Arial" panose="020B0604020202020204" pitchFamily="34" charset="0"/>
                <a:ea typeface="Arial"/>
                <a:cs typeface="Arial" panose="020B0604020202020204" pitchFamily="34" charset="0"/>
              </a:rPr>
              <a:t>náhrada kazety s předřazeným filtrem)</a:t>
            </a:r>
          </a:p>
          <a:p>
            <a:pPr marL="342900" marR="0" lvl="0" indent="-342900" algn="l" defTabSz="914400" rtl="0" eaLnBrk="1" fontAlgn="auto" latinLnBrk="0" hangingPunct="1">
              <a:lnSpc>
                <a:spcPct val="100000"/>
              </a:lnSpc>
              <a:spcBef>
                <a:spcPts val="1000"/>
              </a:spcBef>
              <a:spcAft>
                <a:spcPts val="0"/>
              </a:spcAft>
              <a:buClrTx/>
              <a:buSzTx/>
              <a:buFont typeface="+mj-lt"/>
              <a:buAutoNum type="arabicPeriod"/>
              <a:tabLst/>
              <a:defRPr/>
            </a:pPr>
            <a:r>
              <a:rPr kumimoji="0" lang="cs-CZ" sz="1700" b="1" i="0" u="none" strike="noStrike" cap="none" normalizeH="0" baseline="0" noProof="0" dirty="0">
                <a:ln>
                  <a:noFill/>
                </a:ln>
                <a:solidFill>
                  <a:prstClr val="white"/>
                </a:solidFill>
                <a:effectLst/>
                <a:uLnTx/>
                <a:uFillTx/>
                <a:latin typeface="Arial" panose="020B0604020202020204" pitchFamily="34" charset="0"/>
                <a:ea typeface="Arial"/>
                <a:cs typeface="Arial" panose="020B0604020202020204" pitchFamily="34" charset="0"/>
              </a:rPr>
              <a:t>127064 – </a:t>
            </a:r>
            <a:r>
              <a:rPr kumimoji="0" lang="cs-CZ" sz="1700" b="1" i="0" u="none" strike="noStrike" cap="none" normalizeH="0" baseline="0" noProof="0" dirty="0" err="1">
                <a:ln>
                  <a:noFill/>
                </a:ln>
                <a:solidFill>
                  <a:prstClr val="white"/>
                </a:solidFill>
                <a:effectLst/>
                <a:uLnTx/>
                <a:uFillTx/>
                <a:latin typeface="Arial" panose="020B0604020202020204" pitchFamily="34" charset="0"/>
                <a:ea typeface="Arial"/>
                <a:cs typeface="Arial" panose="020B0604020202020204" pitchFamily="34" charset="0"/>
              </a:rPr>
              <a:t>eSpring</a:t>
            </a:r>
            <a:r>
              <a:rPr kumimoji="0" lang="cs-CZ" sz="1700" b="1" i="0" u="none" strike="noStrike" cap="none" normalizeH="0" baseline="30000" noProof="0" dirty="0" err="1">
                <a:ln>
                  <a:noFill/>
                </a:ln>
                <a:solidFill>
                  <a:prstClr val="white"/>
                </a:solidFill>
                <a:effectLst/>
                <a:uLnTx/>
                <a:uFillTx/>
                <a:latin typeface="Arial" panose="020B0604020202020204" pitchFamily="34" charset="0"/>
                <a:ea typeface="Arial"/>
                <a:cs typeface="Arial" panose="020B0604020202020204" pitchFamily="34" charset="0"/>
              </a:rPr>
              <a:t>TM</a:t>
            </a:r>
            <a:r>
              <a:rPr kumimoji="0" lang="cs-CZ" sz="1700" b="1" i="0" u="none" strike="noStrike" cap="none" normalizeH="0" baseline="30000" noProof="0" dirty="0">
                <a:ln>
                  <a:noFill/>
                </a:ln>
                <a:solidFill>
                  <a:prstClr val="white"/>
                </a:solidFill>
                <a:effectLst/>
                <a:uLnTx/>
                <a:uFillTx/>
                <a:latin typeface="Arial" panose="020B0604020202020204" pitchFamily="34" charset="0"/>
                <a:ea typeface="Arial"/>
                <a:cs typeface="Arial" panose="020B0604020202020204" pitchFamily="34" charset="0"/>
              </a:rPr>
              <a:t> </a:t>
            </a:r>
            <a:r>
              <a:rPr kumimoji="0" lang="cs-CZ" sz="1700" b="1" i="0" u="none" strike="noStrike" cap="none" normalizeH="0" baseline="0" noProof="0" dirty="0">
                <a:ln>
                  <a:noFill/>
                </a:ln>
                <a:solidFill>
                  <a:prstClr val="white"/>
                </a:solidFill>
                <a:effectLst/>
                <a:uLnTx/>
                <a:uFillTx/>
                <a:latin typeface="Arial" panose="020B0604020202020204" pitchFamily="34" charset="0"/>
                <a:ea typeface="Arial"/>
                <a:cs typeface="Arial" panose="020B0604020202020204" pitchFamily="34" charset="0"/>
              </a:rPr>
              <a:t>Náhradní hadičky</a:t>
            </a:r>
          </a:p>
          <a:p>
            <a:pPr marL="342900" marR="0" lvl="0" indent="-342900" algn="l" defTabSz="914400" rtl="0" eaLnBrk="1" fontAlgn="auto" latinLnBrk="0" hangingPunct="1">
              <a:lnSpc>
                <a:spcPct val="100000"/>
              </a:lnSpc>
              <a:spcBef>
                <a:spcPts val="1000"/>
              </a:spcBef>
              <a:spcAft>
                <a:spcPts val="0"/>
              </a:spcAft>
              <a:buClrTx/>
              <a:buSzTx/>
              <a:buFont typeface="+mj-lt"/>
              <a:buAutoNum type="arabicPeriod"/>
              <a:tabLst/>
              <a:defRPr/>
            </a:pPr>
            <a:r>
              <a:rPr kumimoji="0" lang="cs-CZ" sz="1700" b="1" i="0" u="none" strike="noStrike" cap="none" normalizeH="0" baseline="0" noProof="0" dirty="0">
                <a:ln>
                  <a:noFill/>
                </a:ln>
                <a:solidFill>
                  <a:prstClr val="white"/>
                </a:solidFill>
                <a:effectLst/>
                <a:uLnTx/>
                <a:uFillTx/>
                <a:latin typeface="Arial" panose="020B0604020202020204" pitchFamily="34" charset="0"/>
                <a:ea typeface="Arial"/>
                <a:cs typeface="Arial" panose="020B0604020202020204" pitchFamily="34" charset="0"/>
              </a:rPr>
              <a:t>127068 – </a:t>
            </a:r>
            <a:r>
              <a:rPr kumimoji="0" lang="cs-CZ" sz="1700" b="1" i="0" u="none" strike="noStrike" cap="none" normalizeH="0" baseline="0" noProof="0" dirty="0" err="1">
                <a:ln>
                  <a:noFill/>
                </a:ln>
                <a:solidFill>
                  <a:prstClr val="white"/>
                </a:solidFill>
                <a:effectLst/>
                <a:uLnTx/>
                <a:uFillTx/>
                <a:latin typeface="Arial" panose="020B0604020202020204" pitchFamily="34" charset="0"/>
                <a:ea typeface="Arial"/>
                <a:cs typeface="Arial" panose="020B0604020202020204" pitchFamily="34" charset="0"/>
              </a:rPr>
              <a:t>eSpring</a:t>
            </a:r>
            <a:r>
              <a:rPr kumimoji="0" lang="cs-CZ" sz="1700" b="1" i="0" u="none" strike="noStrike" cap="none" normalizeH="0" baseline="30000" noProof="0" dirty="0" err="1">
                <a:ln>
                  <a:noFill/>
                </a:ln>
                <a:solidFill>
                  <a:prstClr val="white"/>
                </a:solidFill>
                <a:effectLst/>
                <a:uLnTx/>
                <a:uFillTx/>
                <a:latin typeface="Arial" panose="020B0604020202020204" pitchFamily="34" charset="0"/>
                <a:ea typeface="Arial"/>
                <a:cs typeface="Arial" panose="020B0604020202020204" pitchFamily="34" charset="0"/>
              </a:rPr>
              <a:t>TM</a:t>
            </a:r>
            <a:r>
              <a:rPr kumimoji="0" lang="cs-CZ" sz="1700" b="1" i="0" u="none" strike="noStrike" cap="none" normalizeH="0" baseline="30000" noProof="0" dirty="0">
                <a:ln>
                  <a:noFill/>
                </a:ln>
                <a:solidFill>
                  <a:prstClr val="white"/>
                </a:solidFill>
                <a:effectLst/>
                <a:uLnTx/>
                <a:uFillTx/>
                <a:latin typeface="Arial" panose="020B0604020202020204" pitchFamily="34" charset="0"/>
                <a:ea typeface="Arial"/>
                <a:cs typeface="Arial" panose="020B0604020202020204" pitchFamily="34" charset="0"/>
              </a:rPr>
              <a:t> </a:t>
            </a:r>
            <a:r>
              <a:rPr kumimoji="0" lang="cs-CZ" sz="1700" b="1" i="0" u="none" strike="noStrike" cap="none" normalizeH="0" baseline="0" noProof="0" dirty="0">
                <a:ln>
                  <a:noFill/>
                </a:ln>
                <a:solidFill>
                  <a:prstClr val="white"/>
                </a:solidFill>
                <a:effectLst/>
                <a:uLnTx/>
                <a:uFillTx/>
                <a:latin typeface="Arial" panose="020B0604020202020204" pitchFamily="34" charset="0"/>
                <a:ea typeface="Arial"/>
                <a:cs typeface="Arial" panose="020B0604020202020204" pitchFamily="34" charset="0"/>
              </a:rPr>
              <a:t>Montážní sada pro upevnění na stěnu</a:t>
            </a:r>
          </a:p>
        </p:txBody>
      </p:sp>
      <p:sp>
        <p:nvSpPr>
          <p:cNvPr id="2" name="Slide Number Placeholder 5">
            <a:extLst>
              <a:ext uri="{FF2B5EF4-FFF2-40B4-BE49-F238E27FC236}">
                <a16:creationId xmlns:a16="http://schemas.microsoft.com/office/drawing/2014/main" id="{17508E83-59D4-3FED-EF20-70906B4C7EBB}"/>
              </a:ext>
            </a:extLst>
          </p:cNvPr>
          <p:cNvSpPr txBox="1">
            <a:spLocks/>
          </p:cNvSpPr>
          <p:nvPr/>
        </p:nvSpPr>
        <p:spPr>
          <a:xfrm>
            <a:off x="11311807" y="6340454"/>
            <a:ext cx="594694" cy="365125"/>
          </a:xfrm>
          <a:prstGeom prst="rect">
            <a:avLst/>
          </a:prstGeom>
        </p:spPr>
        <p:txBody>
          <a:bodyPr vert="horz" lIns="91440" tIns="45720" rIns="91440" bIns="45720" rtlCol="0" anchor="ctr"/>
          <a:lstStyle>
            <a:defPPr>
              <a:defRPr lang="en-US"/>
            </a:defPPr>
            <a:lvl1pPr marL="0" algn="r" defTabSz="914400" rtl="0" eaLnBrk="1" latinLnBrk="0" hangingPunct="1">
              <a:defRPr sz="1050" kern="1200">
                <a:solidFill>
                  <a:schemeClr val="bg1"/>
                </a:solidFill>
                <a:latin typeface="Arial" panose="020B0604020202020204" pitchFamily="34" charset="0"/>
                <a:ea typeface="+mn-ea"/>
                <a:cs typeface="Arial" panose="020B0604020202020204" pitchFamily="34"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974B82FF-0493-9B4A-98F3-E62EA06F0810}" type="slidenum">
              <a:rPr kumimoji="0" lang="en-US" sz="1000" b="0" i="0" u="none" strike="noStrike" kern="1200" cap="none" spc="0" normalizeH="0" baseline="0" noProof="0" smtClean="0">
                <a:ln>
                  <a:noFill/>
                </a:ln>
                <a:solidFill>
                  <a:prstClr val="white">
                    <a:lumMod val="50000"/>
                  </a:prstClr>
                </a:solidFill>
                <a:effectLst/>
                <a:uLnTx/>
                <a:uFillTx/>
                <a:latin typeface="Arial" panose="020B0604020202020204" pitchFamily="34" charset="0"/>
                <a:ea typeface="+mn-ea"/>
                <a:cs typeface="Arial" panose="020B0604020202020204" pitchFamily="34" charset="0"/>
              </a:rPr>
              <a:pPr marL="0" marR="0" lvl="0" indent="0" algn="r" defTabSz="914400" rtl="0" eaLnBrk="1" fontAlgn="auto" latinLnBrk="0" hangingPunct="1">
                <a:lnSpc>
                  <a:spcPct val="100000"/>
                </a:lnSpc>
                <a:spcBef>
                  <a:spcPts val="0"/>
                </a:spcBef>
                <a:spcAft>
                  <a:spcPts val="0"/>
                </a:spcAft>
                <a:buClrTx/>
                <a:buSzTx/>
                <a:buFontTx/>
                <a:buNone/>
                <a:tabLst/>
                <a:defRPr/>
              </a:pPr>
              <a:t>41</a:t>
            </a:fld>
            <a:endParaRPr kumimoji="0" lang="en-US" sz="1000" b="0" i="0" u="none" strike="noStrike" kern="1200" cap="none" spc="0" normalizeH="0" baseline="0" noProof="0">
              <a:ln>
                <a:noFill/>
              </a:ln>
              <a:solidFill>
                <a:prstClr val="white">
                  <a:lumMod val="50000"/>
                </a:prstClr>
              </a:solidFill>
              <a:effectLst/>
              <a:uLnTx/>
              <a:uFillTx/>
              <a:latin typeface="Arial" panose="020B0604020202020204" pitchFamily="34" charset="0"/>
              <a:ea typeface="+mn-ea"/>
              <a:cs typeface="Arial" panose="020B0604020202020204" pitchFamily="34" charset="0"/>
            </a:endParaRPr>
          </a:p>
        </p:txBody>
      </p:sp>
      <p:sp>
        <p:nvSpPr>
          <p:cNvPr id="18" name="Oval 17">
            <a:extLst>
              <a:ext uri="{FF2B5EF4-FFF2-40B4-BE49-F238E27FC236}">
                <a16:creationId xmlns:a16="http://schemas.microsoft.com/office/drawing/2014/main" id="{72B96E01-DF01-75B2-6E06-8B3766DC4E72}"/>
              </a:ext>
            </a:extLst>
          </p:cNvPr>
          <p:cNvSpPr/>
          <p:nvPr/>
        </p:nvSpPr>
        <p:spPr>
          <a:xfrm>
            <a:off x="11595529" y="4009797"/>
            <a:ext cx="222997" cy="222997"/>
          </a:xfrm>
          <a:prstGeom prst="ellipse">
            <a:avLst/>
          </a:prstGeom>
          <a:solidFill>
            <a:schemeClr val="bg1">
              <a:lumMod val="95000"/>
            </a:schemeClr>
          </a:solidFill>
          <a:ln>
            <a:solidFill>
              <a:srgbClr val="05A8E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cs-CZ" sz="800" b="1" i="0" u="none" strike="noStrike" cap="none" normalizeH="0" baseline="0" noProof="0">
                <a:ln>
                  <a:noFill/>
                </a:ln>
                <a:solidFill>
                  <a:srgbClr val="05A8E1"/>
                </a:solidFill>
                <a:effectLst/>
                <a:uLnTx/>
                <a:uFillTx/>
                <a:latin typeface="Arial" panose="020B0604020202020204" pitchFamily="34" charset="0"/>
                <a:ea typeface="Arial"/>
                <a:cs typeface="Arial" panose="020B0604020202020204" pitchFamily="34" charset="0"/>
              </a:rPr>
              <a:t>7</a:t>
            </a:r>
          </a:p>
        </p:txBody>
      </p:sp>
      <p:pic>
        <p:nvPicPr>
          <p:cNvPr id="3" name="Picture 20" descr="A white roll of paper&#10;&#10;Description automatically generated with low confidence">
            <a:extLst>
              <a:ext uri="{FF2B5EF4-FFF2-40B4-BE49-F238E27FC236}">
                <a16:creationId xmlns:a16="http://schemas.microsoft.com/office/drawing/2014/main" id="{06867F6C-A13B-501B-28C0-41176657EA6E}"/>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7773439" y="4308888"/>
            <a:ext cx="1219441" cy="2235732"/>
          </a:xfrm>
          <a:prstGeom prst="rect">
            <a:avLst/>
          </a:prstGeom>
        </p:spPr>
      </p:pic>
      <p:pic>
        <p:nvPicPr>
          <p:cNvPr id="4" name="Picture 9" descr="A roll of paper towels&#10;&#10;Description automatically generated with low confidence">
            <a:extLst>
              <a:ext uri="{FF2B5EF4-FFF2-40B4-BE49-F238E27FC236}">
                <a16:creationId xmlns:a16="http://schemas.microsoft.com/office/drawing/2014/main" id="{EF219438-5608-1667-7096-2012284789D4}"/>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6570311" y="4564701"/>
            <a:ext cx="1426811" cy="2215784"/>
          </a:xfrm>
          <a:prstGeom prst="rect">
            <a:avLst/>
          </a:prstGeom>
        </p:spPr>
      </p:pic>
      <p:pic>
        <p:nvPicPr>
          <p:cNvPr id="19" name="Obraz 18" descr="Obraz zawierający przewód, adapter&#10;&#10;Opis wygenerowany automatycznie">
            <a:extLst>
              <a:ext uri="{FF2B5EF4-FFF2-40B4-BE49-F238E27FC236}">
                <a16:creationId xmlns:a16="http://schemas.microsoft.com/office/drawing/2014/main" id="{11E8F573-F232-9635-DDF4-5443893EA4CA}"/>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7209643" y="899245"/>
            <a:ext cx="2810177" cy="1509946"/>
          </a:xfrm>
          <a:prstGeom prst="rect">
            <a:avLst/>
          </a:prstGeom>
        </p:spPr>
      </p:pic>
      <p:pic>
        <p:nvPicPr>
          <p:cNvPr id="21" name="Obraz 20">
            <a:extLst>
              <a:ext uri="{FF2B5EF4-FFF2-40B4-BE49-F238E27FC236}">
                <a16:creationId xmlns:a16="http://schemas.microsoft.com/office/drawing/2014/main" id="{C3C08C4D-623D-BCA1-1BB5-09FFF76177B8}"/>
              </a:ext>
            </a:extLst>
          </p:cNvPr>
          <p:cNvPicPr>
            <a:picLocks noChangeAspect="1"/>
          </p:cNvPicPr>
          <p:nvPr/>
        </p:nvPicPr>
        <p:blipFill>
          <a:blip r:embed="rId6">
            <a:extLst>
              <a:ext uri="{28A0092B-C50C-407E-A947-70E740481C1C}">
                <a14:useLocalDpi xmlns:a14="http://schemas.microsoft.com/office/drawing/2010/main" val="0"/>
              </a:ext>
            </a:extLst>
          </a:blip>
          <a:srcRect/>
          <a:stretch/>
        </p:blipFill>
        <p:spPr>
          <a:xfrm>
            <a:off x="6914817" y="2637723"/>
            <a:ext cx="1746404" cy="1373966"/>
          </a:xfrm>
          <a:prstGeom prst="rect">
            <a:avLst/>
          </a:prstGeom>
        </p:spPr>
      </p:pic>
      <p:pic>
        <p:nvPicPr>
          <p:cNvPr id="23" name="Obraz 22">
            <a:extLst>
              <a:ext uri="{FF2B5EF4-FFF2-40B4-BE49-F238E27FC236}">
                <a16:creationId xmlns:a16="http://schemas.microsoft.com/office/drawing/2014/main" id="{B13A36CF-6893-8D04-89DB-344EB4642E6A}"/>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9894722" y="114015"/>
            <a:ext cx="2233026" cy="3037846"/>
          </a:xfrm>
          <a:prstGeom prst="rect">
            <a:avLst/>
          </a:prstGeom>
        </p:spPr>
      </p:pic>
      <p:pic>
        <p:nvPicPr>
          <p:cNvPr id="25" name="Obraz 24" descr="Obraz zawierający łazienka&#10;&#10;Opis wygenerowany automatycznie">
            <a:extLst>
              <a:ext uri="{FF2B5EF4-FFF2-40B4-BE49-F238E27FC236}">
                <a16:creationId xmlns:a16="http://schemas.microsoft.com/office/drawing/2014/main" id="{56B92E5A-CCC2-310A-0DA6-CA5C3FD86819}"/>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10754200" y="4196654"/>
            <a:ext cx="1329668" cy="2208726"/>
          </a:xfrm>
          <a:prstGeom prst="rect">
            <a:avLst/>
          </a:prstGeom>
        </p:spPr>
      </p:pic>
      <p:pic>
        <p:nvPicPr>
          <p:cNvPr id="27" name="Obraz 26">
            <a:extLst>
              <a:ext uri="{FF2B5EF4-FFF2-40B4-BE49-F238E27FC236}">
                <a16:creationId xmlns:a16="http://schemas.microsoft.com/office/drawing/2014/main" id="{8368A428-A276-29A7-DA28-97FB67F6F753}"/>
              </a:ext>
            </a:extLst>
          </p:cNvPr>
          <p:cNvPicPr>
            <a:picLocks noChangeAspect="1"/>
          </p:cNvPicPr>
          <p:nvPr/>
        </p:nvPicPr>
        <p:blipFill>
          <a:blip r:embed="rId9">
            <a:extLst>
              <a:ext uri="{28A0092B-C50C-407E-A947-70E740481C1C}">
                <a14:useLocalDpi xmlns:a14="http://schemas.microsoft.com/office/drawing/2010/main" val="0"/>
              </a:ext>
            </a:extLst>
          </a:blip>
          <a:srcRect/>
          <a:stretch/>
        </p:blipFill>
        <p:spPr>
          <a:xfrm>
            <a:off x="8783256" y="3340104"/>
            <a:ext cx="2290795" cy="2146311"/>
          </a:xfrm>
          <a:prstGeom prst="rect">
            <a:avLst/>
          </a:prstGeom>
        </p:spPr>
      </p:pic>
    </p:spTree>
    <p:extLst>
      <p:ext uri="{BB962C8B-B14F-4D97-AF65-F5344CB8AC3E}">
        <p14:creationId xmlns:p14="http://schemas.microsoft.com/office/powerpoint/2010/main" val="19740022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Obraz 9" descr="Obraz zawierający ciecz, Płyn, kropla, woda&#10;&#10;Opis wygenerowany automatycznie">
            <a:extLst>
              <a:ext uri="{FF2B5EF4-FFF2-40B4-BE49-F238E27FC236}">
                <a16:creationId xmlns:a16="http://schemas.microsoft.com/office/drawing/2014/main" id="{294679EA-1F02-4FFD-1DFB-86CE45BF47A2}"/>
              </a:ext>
            </a:extLst>
          </p:cNvPr>
          <p:cNvPicPr>
            <a:picLocks noChangeAspect="1"/>
          </p:cNvPicPr>
          <p:nvPr/>
        </p:nvPicPr>
        <p:blipFill>
          <a:blip r:embed="rId2">
            <a:extLst>
              <a:ext uri="{28A0092B-C50C-407E-A947-70E740481C1C}">
                <a14:useLocalDpi xmlns:a14="http://schemas.microsoft.com/office/drawing/2010/main" val="0"/>
              </a:ext>
            </a:extLst>
          </a:blip>
          <a:srcRect l="7678" r="54285"/>
          <a:stretch/>
        </p:blipFill>
        <p:spPr>
          <a:xfrm>
            <a:off x="8709349" y="-1"/>
            <a:ext cx="3542864" cy="6857999"/>
          </a:xfrm>
          <a:prstGeom prst="rect">
            <a:avLst/>
          </a:prstGeom>
        </p:spPr>
      </p:pic>
      <p:sp>
        <p:nvSpPr>
          <p:cNvPr id="4" name="Title 7">
            <a:extLst>
              <a:ext uri="{FF2B5EF4-FFF2-40B4-BE49-F238E27FC236}">
                <a16:creationId xmlns:a16="http://schemas.microsoft.com/office/drawing/2014/main" id="{47C2E690-B6DB-AD33-4179-DB5A23464E0A}"/>
              </a:ext>
            </a:extLst>
          </p:cNvPr>
          <p:cNvSpPr>
            <a:spLocks noGrp="1"/>
          </p:cNvSpPr>
          <p:nvPr>
            <p:ph type="title"/>
          </p:nvPr>
        </p:nvSpPr>
        <p:spPr>
          <a:xfrm>
            <a:off x="635142" y="566369"/>
            <a:ext cx="7113691" cy="1273862"/>
          </a:xfrm>
          <a:prstGeom prst="roundRect">
            <a:avLst>
              <a:gd name="adj" fmla="val 0"/>
            </a:avLst>
          </a:prstGeom>
          <a:solidFill>
            <a:srgbClr val="05A8E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r>
              <a:rPr lang="cs-CZ" sz="4800" b="1" dirty="0">
                <a:latin typeface="Arial"/>
                <a:cs typeface="Arial"/>
              </a:rPr>
              <a:t>Nová </a:t>
            </a:r>
            <a:r>
              <a:rPr lang="cs-CZ" sz="4800" dirty="0" err="1">
                <a:latin typeface="Arial"/>
                <a:cs typeface="Arial"/>
              </a:rPr>
              <a:t>eSpring</a:t>
            </a:r>
            <a:r>
              <a:rPr lang="cs-CZ" sz="4800" baseline="30000" dirty="0" err="1">
                <a:latin typeface="Arial"/>
                <a:cs typeface="Arial"/>
              </a:rPr>
              <a:t>TM</a:t>
            </a:r>
            <a:r>
              <a:rPr lang="cs-CZ" sz="4800" b="1" dirty="0">
                <a:latin typeface="Arial"/>
                <a:cs typeface="Arial"/>
              </a:rPr>
              <a:t> </a:t>
            </a:r>
            <a:r>
              <a:rPr lang="cs-CZ" sz="4800" dirty="0">
                <a:latin typeface="Arial"/>
                <a:cs typeface="Arial"/>
              </a:rPr>
              <a:t>Láhev</a:t>
            </a:r>
          </a:p>
        </p:txBody>
      </p:sp>
      <p:pic>
        <p:nvPicPr>
          <p:cNvPr id="6" name="Graphic 5" descr="Water with solid fill">
            <a:extLst>
              <a:ext uri="{FF2B5EF4-FFF2-40B4-BE49-F238E27FC236}">
                <a16:creationId xmlns:a16="http://schemas.microsoft.com/office/drawing/2014/main" id="{D77A209F-71AA-F216-31EC-F013BD592F33}"/>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35142" y="2406600"/>
            <a:ext cx="756285" cy="756285"/>
          </a:xfrm>
          <a:prstGeom prst="rect">
            <a:avLst/>
          </a:prstGeom>
        </p:spPr>
      </p:pic>
      <p:sp>
        <p:nvSpPr>
          <p:cNvPr id="8" name="TextBox 7">
            <a:extLst>
              <a:ext uri="{FF2B5EF4-FFF2-40B4-BE49-F238E27FC236}">
                <a16:creationId xmlns:a16="http://schemas.microsoft.com/office/drawing/2014/main" id="{672D6552-F642-F09F-0126-5BA0C67B2F45}"/>
              </a:ext>
            </a:extLst>
          </p:cNvPr>
          <p:cNvSpPr txBox="1"/>
          <p:nvPr/>
        </p:nvSpPr>
        <p:spPr>
          <a:xfrm>
            <a:off x="1554354" y="2301522"/>
            <a:ext cx="5770274" cy="954107"/>
          </a:xfrm>
          <a:prstGeom prst="rect">
            <a:avLst/>
          </a:prstGeom>
          <a:noFill/>
        </p:spPr>
        <p:txBody>
          <a:bodyPr wrap="square" lIns="91440" tIns="45720" rIns="91440" bIns="45720" anchor="t">
            <a:spAutoFit/>
          </a:bodyPr>
          <a:lstStyle/>
          <a:p>
            <a:pPr>
              <a:spcBef>
                <a:spcPts val="1200"/>
              </a:spcBef>
              <a:spcAft>
                <a:spcPts val="1200"/>
              </a:spcAft>
            </a:pPr>
            <a:r>
              <a:rPr lang="cs-CZ" sz="2800" b="1" dirty="0">
                <a:solidFill>
                  <a:schemeClr val="bg1"/>
                </a:solidFill>
                <a:latin typeface="Arial"/>
                <a:cs typeface="Arial"/>
              </a:rPr>
              <a:t>Váš pohodlný a spolehlivý</a:t>
            </a:r>
            <a:r>
              <a:rPr lang="cs-CZ" sz="2800" b="1" dirty="0">
                <a:solidFill>
                  <a:schemeClr val="bg1"/>
                </a:solidFill>
                <a:latin typeface="Arial" panose="020B0604020202020204" pitchFamily="34" charset="0"/>
                <a:cs typeface="Arial" panose="020B0604020202020204" pitchFamily="34" charset="0"/>
              </a:rPr>
              <a:t> </a:t>
            </a:r>
            <a:r>
              <a:rPr lang="cs-CZ" sz="2800" b="1" dirty="0">
                <a:solidFill>
                  <a:schemeClr val="bg1"/>
                </a:solidFill>
                <a:latin typeface="Arial"/>
                <a:cs typeface="Arial"/>
              </a:rPr>
              <a:t>partner pro pitný režim</a:t>
            </a:r>
          </a:p>
        </p:txBody>
      </p:sp>
      <p:pic>
        <p:nvPicPr>
          <p:cNvPr id="12" name="Graphic 11" descr="Alarm clock with solid fill">
            <a:extLst>
              <a:ext uri="{FF2B5EF4-FFF2-40B4-BE49-F238E27FC236}">
                <a16:creationId xmlns:a16="http://schemas.microsoft.com/office/drawing/2014/main" id="{EEE2985B-9B86-2FAE-7806-FCAD761C2446}"/>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577040" y="3999673"/>
            <a:ext cx="914400" cy="914400"/>
          </a:xfrm>
          <a:prstGeom prst="rect">
            <a:avLst/>
          </a:prstGeom>
        </p:spPr>
      </p:pic>
      <p:sp>
        <p:nvSpPr>
          <p:cNvPr id="7" name="TextBox 7">
            <a:extLst>
              <a:ext uri="{FF2B5EF4-FFF2-40B4-BE49-F238E27FC236}">
                <a16:creationId xmlns:a16="http://schemas.microsoft.com/office/drawing/2014/main" id="{9D970F94-77C1-69E3-FB9D-535356111573}"/>
              </a:ext>
            </a:extLst>
          </p:cNvPr>
          <p:cNvSpPr txBox="1"/>
          <p:nvPr/>
        </p:nvSpPr>
        <p:spPr>
          <a:xfrm>
            <a:off x="1554353" y="4032886"/>
            <a:ext cx="4950142" cy="1384995"/>
          </a:xfrm>
          <a:prstGeom prst="rect">
            <a:avLst/>
          </a:prstGeom>
          <a:noFill/>
        </p:spPr>
        <p:txBody>
          <a:bodyPr wrap="square" lIns="91440" tIns="45720" rIns="91440" bIns="45720" anchor="t">
            <a:spAutoFit/>
          </a:bodyPr>
          <a:lstStyle/>
          <a:p>
            <a:pPr>
              <a:spcBef>
                <a:spcPts val="1200"/>
              </a:spcBef>
              <a:spcAft>
                <a:spcPts val="1200"/>
              </a:spcAft>
            </a:pPr>
            <a:r>
              <a:rPr lang="cs-CZ" sz="2800" b="1" dirty="0">
                <a:solidFill>
                  <a:schemeClr val="bg1"/>
                </a:solidFill>
                <a:latin typeface="Arial"/>
                <a:cs typeface="Arial"/>
              </a:rPr>
              <a:t>Zajistěte </a:t>
            </a:r>
            <a:r>
              <a:rPr lang="cs-CZ" sz="2800" b="1">
                <a:solidFill>
                  <a:schemeClr val="bg1"/>
                </a:solidFill>
                <a:latin typeface="Arial"/>
                <a:cs typeface="Arial"/>
              </a:rPr>
              <a:t>si každodenní </a:t>
            </a:r>
            <a:r>
              <a:rPr lang="cs-CZ" sz="2800" b="1" dirty="0">
                <a:solidFill>
                  <a:schemeClr val="bg1"/>
                </a:solidFill>
                <a:latin typeface="Arial"/>
                <a:cs typeface="Arial"/>
              </a:rPr>
              <a:t>příjem doplňků </a:t>
            </a:r>
            <a:r>
              <a:rPr lang="cs-CZ" sz="2800" b="1" dirty="0" err="1">
                <a:solidFill>
                  <a:schemeClr val="bg1"/>
                </a:solidFill>
                <a:latin typeface="Arial"/>
                <a:cs typeface="Arial"/>
              </a:rPr>
              <a:t>Nutrilite</a:t>
            </a:r>
            <a:r>
              <a:rPr lang="cs-CZ" sz="2800" b="1" baseline="30000" dirty="0" err="1">
                <a:solidFill>
                  <a:schemeClr val="bg1"/>
                </a:solidFill>
                <a:latin typeface="Arial"/>
                <a:cs typeface="Arial"/>
              </a:rPr>
              <a:t>TM</a:t>
            </a:r>
            <a:r>
              <a:rPr lang="cs-CZ" sz="2800" b="1" dirty="0">
                <a:solidFill>
                  <a:schemeClr val="bg1"/>
                </a:solidFill>
                <a:latin typeface="Arial"/>
                <a:cs typeface="Arial"/>
              </a:rPr>
              <a:t> a XS</a:t>
            </a:r>
            <a:r>
              <a:rPr lang="cs-CZ" sz="2800" b="1" baseline="30000" dirty="0">
                <a:solidFill>
                  <a:schemeClr val="bg1"/>
                </a:solidFill>
                <a:latin typeface="Arial"/>
                <a:cs typeface="Arial"/>
              </a:rPr>
              <a:t>TM</a:t>
            </a:r>
          </a:p>
        </p:txBody>
      </p:sp>
      <p:pic>
        <p:nvPicPr>
          <p:cNvPr id="13" name="Obraz 12">
            <a:extLst>
              <a:ext uri="{FF2B5EF4-FFF2-40B4-BE49-F238E27FC236}">
                <a16:creationId xmlns:a16="http://schemas.microsoft.com/office/drawing/2014/main" id="{89541CEC-F472-6F30-EF0D-337D6BA4CDC6}"/>
              </a:ext>
            </a:extLst>
          </p:cNvPr>
          <p:cNvPicPr>
            <a:picLocks noChangeAspect="1"/>
          </p:cNvPicPr>
          <p:nvPr/>
        </p:nvPicPr>
        <p:blipFill>
          <a:blip r:embed="rId7">
            <a:extLst>
              <a:ext uri="{28A0092B-C50C-407E-A947-70E740481C1C}">
                <a14:useLocalDpi xmlns:a14="http://schemas.microsoft.com/office/drawing/2010/main" val="0"/>
              </a:ext>
            </a:extLst>
          </a:blip>
          <a:srcRect l="-3780" t="6210" r="23538" b="30502"/>
          <a:stretch/>
        </p:blipFill>
        <p:spPr>
          <a:xfrm>
            <a:off x="5996557" y="3502248"/>
            <a:ext cx="6195444" cy="3355071"/>
          </a:xfrm>
          <a:prstGeom prst="rect">
            <a:avLst/>
          </a:prstGeom>
        </p:spPr>
      </p:pic>
      <p:pic>
        <p:nvPicPr>
          <p:cNvPr id="3" name="Obraz 2" descr="Obraz zawierający tekst, Plastikowa butelka, Roztwór, Rozpuszczalnik&#10;&#10;Opis wygenerowany automatycznie">
            <a:extLst>
              <a:ext uri="{FF2B5EF4-FFF2-40B4-BE49-F238E27FC236}">
                <a16:creationId xmlns:a16="http://schemas.microsoft.com/office/drawing/2014/main" id="{47AC53AA-8962-01E7-1A7B-F0C440146BB2}"/>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6419324" y="-8968"/>
            <a:ext cx="4579921" cy="6529194"/>
          </a:xfrm>
          <a:prstGeom prst="rect">
            <a:avLst/>
          </a:prstGeom>
        </p:spPr>
      </p:pic>
    </p:spTree>
    <p:extLst>
      <p:ext uri="{BB962C8B-B14F-4D97-AF65-F5344CB8AC3E}">
        <p14:creationId xmlns:p14="http://schemas.microsoft.com/office/powerpoint/2010/main" val="1706793483"/>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heme/theme1.xml><?xml version="1.0" encoding="utf-8"?>
<a:theme xmlns:a="http://schemas.openxmlformats.org/drawingml/2006/main" name="1_Office Theme">
  <a:themeElements>
    <a:clrScheme name="eSpring">
      <a:dk1>
        <a:srgbClr val="101820"/>
      </a:dk1>
      <a:lt1>
        <a:srgbClr val="FFFFFF"/>
      </a:lt1>
      <a:dk2>
        <a:srgbClr val="7C8186"/>
      </a:dk2>
      <a:lt2>
        <a:srgbClr val="AEB1B3"/>
      </a:lt2>
      <a:accent1>
        <a:srgbClr val="00A9E0"/>
      </a:accent1>
      <a:accent2>
        <a:srgbClr val="0077C8"/>
      </a:accent2>
      <a:accent3>
        <a:srgbClr val="E8937D"/>
      </a:accent3>
      <a:accent4>
        <a:srgbClr val="DFD1A7"/>
      </a:accent4>
      <a:accent5>
        <a:srgbClr val="E2E3E3"/>
      </a:accent5>
      <a:accent6>
        <a:srgbClr val="FEFFFF"/>
      </a:accent6>
      <a:hlink>
        <a:srgbClr val="0563C1"/>
      </a:hlink>
      <a:folHlink>
        <a:srgbClr val="954F72"/>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2_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Dubai">
  <a:themeElements>
    <a:clrScheme name="Dubai LTS">
      <a:dk1>
        <a:srgbClr val="606368"/>
      </a:dk1>
      <a:lt1>
        <a:sysClr val="window" lastClr="FFFFFF"/>
      </a:lt1>
      <a:dk2>
        <a:srgbClr val="2F2F2F"/>
      </a:dk2>
      <a:lt2>
        <a:srgbClr val="E8E8E8"/>
      </a:lt2>
      <a:accent1>
        <a:srgbClr val="03AEE5"/>
      </a:accent1>
      <a:accent2>
        <a:srgbClr val="002855"/>
      </a:accent2>
      <a:accent3>
        <a:srgbClr val="644483"/>
      </a:accent3>
      <a:accent4>
        <a:srgbClr val="F36F4A"/>
      </a:accent4>
      <a:accent5>
        <a:srgbClr val="EBCA38"/>
      </a:accent5>
      <a:accent6>
        <a:srgbClr val="413A60"/>
      </a:accent6>
      <a:hlink>
        <a:srgbClr val="00BEFE"/>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4.xml><?xml version="1.0" encoding="utf-8"?>
<a:theme xmlns:a="http://schemas.openxmlformats.org/drawingml/2006/main" name="Theme1">
  <a:themeElements>
    <a:clrScheme name="Amway eSpring">
      <a:dk1>
        <a:srgbClr val="2C2C2C"/>
      </a:dk1>
      <a:lt1>
        <a:sysClr val="window" lastClr="FFFFFF"/>
      </a:lt1>
      <a:dk2>
        <a:srgbClr val="44546A"/>
      </a:dk2>
      <a:lt2>
        <a:srgbClr val="E7E6E6"/>
      </a:lt2>
      <a:accent1>
        <a:srgbClr val="52C7EA"/>
      </a:accent1>
      <a:accent2>
        <a:srgbClr val="9FD083"/>
      </a:accent2>
      <a:accent3>
        <a:srgbClr val="6269AF"/>
      </a:accent3>
      <a:accent4>
        <a:srgbClr val="F5FBFD"/>
      </a:accent4>
      <a:accent5>
        <a:srgbClr val="F7F7FA"/>
      </a:accent5>
      <a:accent6>
        <a:srgbClr val="F9FCF8"/>
      </a:accent6>
      <a:hlink>
        <a:srgbClr val="0563C1"/>
      </a:hlink>
      <a:folHlink>
        <a:srgbClr val="954F72"/>
      </a:folHlink>
    </a:clrScheme>
    <a:fontScheme name="Amway Arial">
      <a:majorFont>
        <a:latin typeface="Arial Bold"/>
        <a:ea typeface=""/>
        <a:cs typeface=""/>
      </a:majorFont>
      <a:minorFont>
        <a:latin typeface="Arial"/>
        <a:ea typeface=""/>
        <a:cs typeface=""/>
      </a:minorFont>
    </a:fontScheme>
    <a:fmtScheme name="Pakiet 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eme1" id="{6CB6D1FC-A03E-4EA0-9A26-C1A4017F2881}" vid="{1401C2F1-BC75-4252-A00B-B38516D1006B}"/>
    </a:ext>
  </a:extLst>
</a:theme>
</file>

<file path=ppt/theme/theme5.xml><?xml version="1.0" encoding="utf-8"?>
<a:theme xmlns:a="http://schemas.openxmlformats.org/drawingml/2006/main" name="3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Office Theme">
  <a:themeElements>
    <a:clrScheme name="eSpring">
      <a:dk1>
        <a:srgbClr val="101820"/>
      </a:dk1>
      <a:lt1>
        <a:srgbClr val="FFFFFF"/>
      </a:lt1>
      <a:dk2>
        <a:srgbClr val="7C8186"/>
      </a:dk2>
      <a:lt2>
        <a:srgbClr val="AEB1B3"/>
      </a:lt2>
      <a:accent1>
        <a:srgbClr val="00A9E0"/>
      </a:accent1>
      <a:accent2>
        <a:srgbClr val="0077C8"/>
      </a:accent2>
      <a:accent3>
        <a:srgbClr val="E8937D"/>
      </a:accent3>
      <a:accent4>
        <a:srgbClr val="DFD1A7"/>
      </a:accent4>
      <a:accent5>
        <a:srgbClr val="E2E3E3"/>
      </a:accent5>
      <a:accent6>
        <a:srgbClr val="FEFFFF"/>
      </a:accent6>
      <a:hlink>
        <a:srgbClr val="0563C1"/>
      </a:hlink>
      <a:folHlink>
        <a:srgbClr val="954F72"/>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4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1_Office Theme">
  <a:themeElements>
    <a:clrScheme name="EU_NPS_2022">
      <a:dk1>
        <a:srgbClr val="000000"/>
      </a:dk1>
      <a:lt1>
        <a:srgbClr val="FFFFFF"/>
      </a:lt1>
      <a:dk2>
        <a:srgbClr val="3F5EA2"/>
      </a:dk2>
      <a:lt2>
        <a:srgbClr val="E7E6E6"/>
      </a:lt2>
      <a:accent1>
        <a:srgbClr val="25A699"/>
      </a:accent1>
      <a:accent2>
        <a:srgbClr val="7FC6C3"/>
      </a:accent2>
      <a:accent3>
        <a:srgbClr val="D59E32"/>
      </a:accent3>
      <a:accent4>
        <a:srgbClr val="E8C88A"/>
      </a:accent4>
      <a:accent5>
        <a:srgbClr val="8BA4D5"/>
      </a:accent5>
      <a:accent6>
        <a:srgbClr val="EAEAEA"/>
      </a:accent6>
      <a:hlink>
        <a:srgbClr val="3F5EA2"/>
      </a:hlink>
      <a:folHlink>
        <a:srgbClr val="929292"/>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6_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10.xml><?xml version="1.0" encoding="utf-8"?>
<a:theme xmlns:a="http://schemas.openxmlformats.org/drawingml/2006/main" name="7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1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Comment xmlns="7ddedf00-a2de-400c-8c1b-8f3211efabc0" xsi:nil="true"/>
    <lcf76f155ced4ddcb4097134ff3c332f xmlns="7ddedf00-a2de-400c-8c1b-8f3211efabc0">
      <Terms xmlns="http://schemas.microsoft.com/office/infopath/2007/PartnerControls"/>
    </lcf76f155ced4ddcb4097134ff3c332f>
    <TaxCatchAll xmlns="8c5759ac-60c6-43dc-abb2-3c0ed521c730"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6BBF1D6849B72946B615C6402C673913" ma:contentTypeVersion="15" ma:contentTypeDescription="Create a new document." ma:contentTypeScope="" ma:versionID="92c7272157463f46883d102ae9d984d9">
  <xsd:schema xmlns:xsd="http://www.w3.org/2001/XMLSchema" xmlns:xs="http://www.w3.org/2001/XMLSchema" xmlns:p="http://schemas.microsoft.com/office/2006/metadata/properties" xmlns:ns2="7ddedf00-a2de-400c-8c1b-8f3211efabc0" xmlns:ns3="8c5759ac-60c6-43dc-abb2-3c0ed521c730" targetNamespace="http://schemas.microsoft.com/office/2006/metadata/properties" ma:root="true" ma:fieldsID="6ee57baa11159b3d375cf679499da2ee" ns2:_="" ns3:_="">
    <xsd:import namespace="7ddedf00-a2de-400c-8c1b-8f3211efabc0"/>
    <xsd:import namespace="8c5759ac-60c6-43dc-abb2-3c0ed521c730"/>
    <xsd:element name="properties">
      <xsd:complexType>
        <xsd:sequence>
          <xsd:element name="documentManagement">
            <xsd:complexType>
              <xsd:all>
                <xsd:element ref="ns2:lcf76f155ced4ddcb4097134ff3c332f" minOccurs="0"/>
                <xsd:element ref="ns3:TaxCatchAll" minOccurs="0"/>
                <xsd:element ref="ns2:MediaServiceMetadata" minOccurs="0"/>
                <xsd:element ref="ns2:MediaServiceFastMetadata" minOccurs="0"/>
                <xsd:element ref="ns2:MediaServiceSearchProperties" minOccurs="0"/>
                <xsd:element ref="ns2:MediaServiceDateTaken" minOccurs="0"/>
                <xsd:element ref="ns2:MediaServiceObjectDetectorVersions" minOccurs="0"/>
                <xsd:element ref="ns2:MediaServiceGenerationTime" minOccurs="0"/>
                <xsd:element ref="ns2:MediaServiceEventHashCode" minOccurs="0"/>
                <xsd:element ref="ns2:MediaLengthInSeconds" minOccurs="0"/>
                <xsd:element ref="ns2:MediaServiceOCR" minOccurs="0"/>
                <xsd:element ref="ns2:MediaServiceLocation" minOccurs="0"/>
                <xsd:element ref="ns2:MediaServiceBillingMetadata" minOccurs="0"/>
                <xsd:element ref="ns2:Comment"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ddedf00-a2de-400c-8c1b-8f3211efabc0" elementFormDefault="qualified">
    <xsd:import namespace="http://schemas.microsoft.com/office/2006/documentManagement/types"/>
    <xsd:import namespace="http://schemas.microsoft.com/office/infopath/2007/PartnerControls"/>
    <xsd:element name="lcf76f155ced4ddcb4097134ff3c332f" ma:index="9" nillable="true" ma:taxonomy="true" ma:internalName="lcf76f155ced4ddcb4097134ff3c332f" ma:taxonomyFieldName="MediaServiceImageTags" ma:displayName="Image Tags" ma:readOnly="false" ma:fieldId="{5cf76f15-5ced-4ddc-b409-7134ff3c332f}" ma:taxonomyMulti="true" ma:sspId="49ae801a-9127-4cf1-9f7d-b7d71eaf826f" ma:termSetId="09814cd3-568e-fe90-9814-8d621ff8fb84" ma:anchorId="fba54fb3-c3e1-fe81-a776-ca4b69148c4d" ma:open="true" ma:isKeyword="false">
      <xsd:complexType>
        <xsd:sequence>
          <xsd:element ref="pc:Terms" minOccurs="0" maxOccurs="1"/>
        </xsd:sequence>
      </xsd:complexType>
    </xsd:element>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SearchProperties" ma:index="13" nillable="true" ma:displayName="MediaServiceSearchProperties" ma:hidden="true" ma:internalName="MediaServiceSearchProperties" ma:readOnly="true">
      <xsd:simpleType>
        <xsd:restriction base="dms:Note"/>
      </xsd:simpleType>
    </xsd:element>
    <xsd:element name="MediaServiceDateTaken" ma:index="14" nillable="true" ma:displayName="MediaServiceDateTaken" ma:hidden="true" ma:indexed="true" ma:internalName="MediaServiceDateTaken" ma:readOnly="true">
      <xsd:simpleType>
        <xsd:restriction base="dms:Text"/>
      </xsd:simpleType>
    </xsd:element>
    <xsd:element name="MediaServiceObjectDetectorVersions" ma:index="15" nillable="true" ma:displayName="MediaServiceObjectDetectorVersions" ma:hidden="true" ma:indexed="true" ma:internalName="MediaServiceObjectDetectorVersions" ma:readOnly="true">
      <xsd:simpleType>
        <xsd:restriction base="dms:Text"/>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LengthInSeconds" ma:index="18" nillable="true" ma:displayName="MediaLengthInSeconds" ma:hidden="true" ma:internalName="MediaLengthInSeconds" ma:readOnly="true">
      <xsd:simpleType>
        <xsd:restriction base="dms:Unknown"/>
      </xsd:simpleType>
    </xsd:element>
    <xsd:element name="MediaServiceOCR" ma:index="19" nillable="true" ma:displayName="Extracted Text" ma:internalName="MediaServiceOCR" ma:readOnly="true">
      <xsd:simpleType>
        <xsd:restriction base="dms:Note">
          <xsd:maxLength value="255"/>
        </xsd:restriction>
      </xsd:simpleType>
    </xsd:element>
    <xsd:element name="MediaServiceLocation" ma:index="20" nillable="true" ma:displayName="Location" ma:indexed="true" ma:internalName="MediaServiceLocation" ma:readOnly="true">
      <xsd:simpleType>
        <xsd:restriction base="dms:Text"/>
      </xsd:simpleType>
    </xsd:element>
    <xsd:element name="MediaServiceBillingMetadata" ma:index="21" nillable="true" ma:displayName="MediaServiceBillingMetadata" ma:hidden="true" ma:internalName="MediaServiceBillingMetadata" ma:readOnly="true">
      <xsd:simpleType>
        <xsd:restriction base="dms:Note"/>
      </xsd:simpleType>
    </xsd:element>
    <xsd:element name="Comment" ma:index="22" nillable="true" ma:displayName="Comment" ma:format="Dropdown" ma:internalName="Comment">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8c5759ac-60c6-43dc-abb2-3c0ed521c730" elementFormDefault="qualified">
    <xsd:import namespace="http://schemas.microsoft.com/office/2006/documentManagement/types"/>
    <xsd:import namespace="http://schemas.microsoft.com/office/infopath/2007/PartnerControls"/>
    <xsd:element name="TaxCatchAll" ma:index="10" nillable="true" ma:displayName="Taxonomy Catch All Column" ma:hidden="true" ma:list="{725b49d7-5f28-4162-bf00-ed3af3f80ba9}" ma:internalName="TaxCatchAll" ma:showField="CatchAllData" ma:web="8c5759ac-60c6-43dc-abb2-3c0ed521c730">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554B7CC-E8B5-429F-89FF-669B5372CEEB}">
  <ds:schemaRefs>
    <ds:schemaRef ds:uri="a48b47b8-91b4-4261-802d-672fc9f6f334"/>
    <ds:schemaRef ds:uri="e8a0f835-0fdb-4324-b13f-0a529dd878e9"/>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630A42CF-4E21-4008-9062-3E915FC74757}">
  <ds:schemaRefs>
    <ds:schemaRef ds:uri="http://schemas.microsoft.com/sharepoint/v3/contenttype/forms"/>
  </ds:schemaRefs>
</ds:datastoreItem>
</file>

<file path=customXml/itemProps3.xml><?xml version="1.0" encoding="utf-8"?>
<ds:datastoreItem xmlns:ds="http://schemas.openxmlformats.org/officeDocument/2006/customXml" ds:itemID="{99889262-67AB-4067-A3BC-3F55909A6A88}"/>
</file>

<file path=docProps/app.xml><?xml version="1.0" encoding="utf-8"?>
<Properties xmlns="http://schemas.openxmlformats.org/officeDocument/2006/extended-properties" xmlns:vt="http://schemas.openxmlformats.org/officeDocument/2006/docPropsVTypes">
  <TotalTime>0</TotalTime>
  <Words>5909</Words>
  <Application>Microsoft Office PowerPoint</Application>
  <PresentationFormat>Widescreen</PresentationFormat>
  <Paragraphs>723</Paragraphs>
  <Slides>42</Slides>
  <Notes>35</Notes>
  <HiddenSlides>0</HiddenSlides>
  <MMClips>0</MMClips>
  <ScaleCrop>false</ScaleCrop>
  <HeadingPairs>
    <vt:vector size="8" baseType="variant">
      <vt:variant>
        <vt:lpstr>Fonts Used</vt:lpstr>
      </vt:variant>
      <vt:variant>
        <vt:i4>25</vt:i4>
      </vt:variant>
      <vt:variant>
        <vt:lpstr>Theme</vt:lpstr>
      </vt:variant>
      <vt:variant>
        <vt:i4>10</vt:i4>
      </vt:variant>
      <vt:variant>
        <vt:lpstr>Embedded OLE Servers</vt:lpstr>
      </vt:variant>
      <vt:variant>
        <vt:i4>1</vt:i4>
      </vt:variant>
      <vt:variant>
        <vt:lpstr>Slide Titles</vt:lpstr>
      </vt:variant>
      <vt:variant>
        <vt:i4>42</vt:i4>
      </vt:variant>
    </vt:vector>
  </HeadingPairs>
  <TitlesOfParts>
    <vt:vector size="78" baseType="lpstr">
      <vt:lpstr>Arial,Sans-Serif</vt:lpstr>
      <vt:lpstr>等线</vt:lpstr>
      <vt:lpstr>Google Sans</vt:lpstr>
      <vt:lpstr>Malgun Gothic</vt:lpstr>
      <vt:lpstr>新細明體</vt:lpstr>
      <vt:lpstr>System Font Regular</vt:lpstr>
      <vt:lpstr>Aptos</vt:lpstr>
      <vt:lpstr>Aptos Display</vt:lpstr>
      <vt:lpstr>Arial</vt:lpstr>
      <vt:lpstr>Arial Bold</vt:lpstr>
      <vt:lpstr>Calibri</vt:lpstr>
      <vt:lpstr>Calibri Light</vt:lpstr>
      <vt:lpstr>Courier New</vt:lpstr>
      <vt:lpstr>Georgia</vt:lpstr>
      <vt:lpstr>GT America Lt</vt:lpstr>
      <vt:lpstr>GT America Md</vt:lpstr>
      <vt:lpstr>GT Walsheim Pro</vt:lpstr>
      <vt:lpstr>GT Walsheim Pro Black</vt:lpstr>
      <vt:lpstr>GT Walsheim Pro Bold</vt:lpstr>
      <vt:lpstr>GT Walsheim Pro Light</vt:lpstr>
      <vt:lpstr>GT Walsheim Pro Medium</vt:lpstr>
      <vt:lpstr>Poppins</vt:lpstr>
      <vt:lpstr>Segoe UI</vt:lpstr>
      <vt:lpstr>Source Sans Pro</vt:lpstr>
      <vt:lpstr>Times New Roman</vt:lpstr>
      <vt:lpstr>1_Office Theme</vt:lpstr>
      <vt:lpstr>2_Office Theme</vt:lpstr>
      <vt:lpstr>Dubai</vt:lpstr>
      <vt:lpstr>Theme1</vt:lpstr>
      <vt:lpstr>3_Office Theme</vt:lpstr>
      <vt:lpstr>Office Theme</vt:lpstr>
      <vt:lpstr>4_Office Theme</vt:lpstr>
      <vt:lpstr>1_Office Theme</vt:lpstr>
      <vt:lpstr>6_Office Theme</vt:lpstr>
      <vt:lpstr>7_Office Theme</vt:lpstr>
      <vt:lpstr>think-cell Folie</vt:lpstr>
      <vt:lpstr>PowerPoint Presentation</vt:lpstr>
      <vt:lpstr>PowerPoint Presentation</vt:lpstr>
      <vt:lpstr>Tradice eSpringTM</vt:lpstr>
      <vt:lpstr>PowerPoint Presentation</vt:lpstr>
      <vt:lpstr>PowerPoint Presentation</vt:lpstr>
      <vt:lpstr>PowerPoint Presentation</vt:lpstr>
      <vt:lpstr>PowerPoint Presentation</vt:lpstr>
      <vt:lpstr>PowerPoint Presentation</vt:lpstr>
      <vt:lpstr>ŘEŠENÍ</vt:lpstr>
      <vt:lpstr>PowerPoint Presentation</vt:lpstr>
      <vt:lpstr>PowerPoint Presentation</vt:lpstr>
      <vt:lpstr>PowerPoint Presentation</vt:lpstr>
      <vt:lpstr>PowerPoint Presentation</vt:lpstr>
      <vt:lpstr>PowerPoint Presentation</vt:lpstr>
      <vt:lpstr>Od kokosových skořápek k bloku s aktivním uhlíkem k redukci kontaminantů</vt:lpstr>
      <vt:lpstr>Snadná výměna filtru během okamžiku: 2-1-0!</vt:lpstr>
      <vt:lpstr>PowerPoint Presentation</vt:lpstr>
      <vt:lpstr>PowerPoint Presentation</vt:lpstr>
      <vt:lpstr>PowerPoint Presentation</vt:lpstr>
      <vt:lpstr>PowerPoint Presentation</vt:lpstr>
      <vt:lpstr>PowerPoint Presentation</vt:lpstr>
      <vt:lpstr>PowerPoint Presentation</vt:lpstr>
      <vt:lpstr>Prokázaná výkonnost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Pohodlné a propojené</vt:lpstr>
      <vt:lpstr>PowerPoint Presentation</vt:lpstr>
      <vt:lpstr>PowerPoint Presentation</vt:lpstr>
      <vt:lpstr>PowerPoint Presentation</vt:lpstr>
      <vt:lpstr>PowerPoint Presentation</vt:lpstr>
      <vt:lpstr>Podpořte své podnikání s novými zařízeními eSpring</vt:lpstr>
      <vt:lpstr>PowerPoint Presentation</vt:lpstr>
      <vt:lpstr>PowerPoint Presentation</vt:lpstr>
      <vt:lpstr>PowerPoint Presentation</vt:lpstr>
      <vt:lpstr>PowerPoint Presentation</vt:lpstr>
      <vt:lpstr>Náhradní díly jsou dostupné na našich webových stránkách</vt:lpstr>
      <vt:lpstr>Nová eSpringTM Láhev</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Ganna Granadzer</dc:creator>
  <cp:lastModifiedBy>Zuzanna Naseer</cp:lastModifiedBy>
  <cp:revision>16</cp:revision>
  <dcterms:created xsi:type="dcterms:W3CDTF">2025-04-05T10:16:28Z</dcterms:created>
  <dcterms:modified xsi:type="dcterms:W3CDTF">2025-08-22T12:30:26Z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0x0101006BBF1D6849B72946B615C6402C673913</vt:lpwstr>
  </property>
  <property fmtid="{D5CDD505-2E9C-101B-9397-08002B2CF9AE}" pid="3" name="MediaServiceImageTags">
    <vt:lpwstr/>
  </property>
  <property fmtid="{D5CDD505-2E9C-101B-9397-08002B2CF9AE}" pid="4" name="Order">
    <vt:lpwstr>4700.00000000000</vt:lpwstr>
  </property>
  <property fmtid="{D5CDD505-2E9C-101B-9397-08002B2CF9AE}" pid="5" name="xd_ProgID">
    <vt:lpwstr/>
  </property>
  <property fmtid="{D5CDD505-2E9C-101B-9397-08002B2CF9AE}" pid="6" name="_SourceUrl">
    <vt:lpwstr/>
  </property>
  <property fmtid="{D5CDD505-2E9C-101B-9397-08002B2CF9AE}" pid="7" name="_SharedFileIndex">
    <vt:lpwstr/>
  </property>
  <property fmtid="{D5CDD505-2E9C-101B-9397-08002B2CF9AE}" pid="8" name="ComplianceAssetId">
    <vt:lpwstr/>
  </property>
  <property fmtid="{D5CDD505-2E9C-101B-9397-08002B2CF9AE}" pid="9" name="TemplateUrl">
    <vt:lpwstr/>
  </property>
  <property fmtid="{D5CDD505-2E9C-101B-9397-08002B2CF9AE}" pid="10" name="_ExtendedDescription">
    <vt:lpwstr/>
  </property>
  <property fmtid="{D5CDD505-2E9C-101B-9397-08002B2CF9AE}" pid="11" name="TriggerFlowInfo">
    <vt:lpwstr/>
  </property>
  <property fmtid="{D5CDD505-2E9C-101B-9397-08002B2CF9AE}" pid="12" name="xd_Signature">
    <vt:lpwstr/>
  </property>
</Properties>
</file>